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80"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81" r:id="rId18"/>
    <p:sldId id="275" r:id="rId19"/>
    <p:sldId id="276" r:id="rId20"/>
    <p:sldId id="277" r:id="rId21"/>
    <p:sldId id="278" r:id="rId22"/>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Cambria" panose="02040503050406030204" pitchFamily="18" charset="0"/>
      <p:regular r:id="rId28"/>
      <p:bold r:id="rId29"/>
      <p:italic r:id="rId30"/>
      <p:boldItalic r:id="rId31"/>
    </p:embeddedFont>
    <p:embeddedFont>
      <p:font typeface="Cambria Bold" panose="02040803050406030204" pitchFamily="18" charset="0"/>
      <p:regular r:id="rId32"/>
      <p:bold r:id="rId33"/>
    </p:embeddedFont>
    <p:embeddedFont>
      <p:font typeface="Cambria Bold Italics" panose="020B0604020202020204" charset="0"/>
      <p:regular r:id="rId34"/>
    </p:embeddedFont>
    <p:embeddedFont>
      <p:font typeface="Cambria Italics" panose="020B0604020202020204" charset="0"/>
      <p:regular r:id="rId35"/>
    </p:embeddedFont>
    <p:embeddedFont>
      <p:font typeface="SVN-Poky's"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AB0A"/>
    <a:srgbClr val="910915"/>
    <a:srgbClr val="007A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4" autoAdjust="0"/>
    <p:restoredTop sz="94622" autoAdjust="0"/>
  </p:normalViewPr>
  <p:slideViewPr>
    <p:cSldViewPr>
      <p:cViewPr varScale="1">
        <p:scale>
          <a:sx n="49" d="100"/>
          <a:sy n="49" d="100"/>
        </p:scale>
        <p:origin x="1243"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8ED9F9-ECF4-4AB5-96C4-79A87FC8CDF3}" type="datetimeFigureOut">
              <a:rPr lang="en-US" smtClean="0"/>
              <a:t>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11651B-60F9-4C42-AEC1-B9DC90170B68}" type="slidenum">
              <a:rPr lang="en-US" smtClean="0"/>
              <a:t>‹#›</a:t>
            </a:fld>
            <a:endParaRPr lang="en-US"/>
          </a:p>
        </p:txBody>
      </p:sp>
    </p:spTree>
    <p:extLst>
      <p:ext uri="{BB962C8B-B14F-4D97-AF65-F5344CB8AC3E}">
        <p14:creationId xmlns:p14="http://schemas.microsoft.com/office/powerpoint/2010/main" val="2824892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2"/>
          <a:stretch>
            <a:fillRect/>
          </a:stretch>
        </p:blipFill>
        <p:spPr>
          <a:xfrm>
            <a:off x="-5562600" y="-1028700"/>
            <a:ext cx="25089575" cy="16192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2"/>
          <a:stretch>
            <a:fillRect/>
          </a:stretch>
        </p:blipFill>
        <p:spPr>
          <a:xfrm>
            <a:off x="-5562600" y="-1028700"/>
            <a:ext cx="25089575" cy="16192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5562600" y="-1028700"/>
            <a:ext cx="25089575" cy="16192500"/>
          </a:xfrm>
          <a:prstGeom prst="rect">
            <a:avLst/>
          </a:prstGeom>
        </p:spPr>
      </p:pic>
      <p:pic>
        <p:nvPicPr>
          <p:cNvPr id="9" name="Picture 8"/>
          <p:cNvPicPr>
            <a:picLocks noChangeAspect="1"/>
          </p:cNvPicPr>
          <p:nvPr userDrawn="1"/>
        </p:nvPicPr>
        <p:blipFill>
          <a:blip r:embed="rId2"/>
          <a:stretch>
            <a:fillRect/>
          </a:stretch>
        </p:blipFill>
        <p:spPr>
          <a:xfrm>
            <a:off x="-5410200" y="-876300"/>
            <a:ext cx="25089575" cy="16192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5"/>
          <p:cNvPicPr>
            <a:picLocks noChangeAspect="1"/>
          </p:cNvPicPr>
          <p:nvPr userDrawn="1"/>
        </p:nvPicPr>
        <p:blipFill>
          <a:blip r:embed="rId2"/>
          <a:stretch>
            <a:fillRect/>
          </a:stretch>
        </p:blipFill>
        <p:spPr>
          <a:xfrm>
            <a:off x="-5562600" y="-1028700"/>
            <a:ext cx="25089575" cy="16192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5562600" y="-1028700"/>
            <a:ext cx="25089575" cy="16192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13"/>
          <a:stretch>
            <a:fillRect/>
          </a:stretch>
        </p:blipFill>
        <p:spPr>
          <a:xfrm>
            <a:off x="-5562600" y="-1028700"/>
            <a:ext cx="25089575" cy="16192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6.png"/><Relationship Id="rId7"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44.sv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svg"/><Relationship Id="rId3" Type="http://schemas.openxmlformats.org/officeDocument/2006/relationships/image" Target="../media/image17.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3.svg"/><Relationship Id="rId5" Type="http://schemas.openxmlformats.org/officeDocument/2006/relationships/image" Target="../media/image19.png"/><Relationship Id="rId10"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6.png"/><Relationship Id="rId1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16.png"/><Relationship Id="rId7"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53.png"/><Relationship Id="rId5" Type="http://schemas.openxmlformats.org/officeDocument/2006/relationships/image" Target="../media/image40.png"/><Relationship Id="rId10" Type="http://schemas.openxmlformats.org/officeDocument/2006/relationships/image" Target="../media/image46.svg"/><Relationship Id="rId4" Type="http://schemas.openxmlformats.org/officeDocument/2006/relationships/image" Target="../media/image6.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7.png"/><Relationship Id="rId7" Type="http://schemas.openxmlformats.org/officeDocument/2006/relationships/image" Target="../media/image5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56.sv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9.png"/><Relationship Id="rId12"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5.png"/><Relationship Id="rId5" Type="http://schemas.openxmlformats.org/officeDocument/2006/relationships/image" Target="../media/image7.png"/><Relationship Id="rId10" Type="http://schemas.openxmlformats.org/officeDocument/2006/relationships/image" Target="../media/image44.svg"/><Relationship Id="rId4" Type="http://schemas.openxmlformats.org/officeDocument/2006/relationships/image" Target="../media/image6.pn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svg"/><Relationship Id="rId3" Type="http://schemas.openxmlformats.org/officeDocument/2006/relationships/image" Target="../media/image17.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3.svg"/><Relationship Id="rId5" Type="http://schemas.openxmlformats.org/officeDocument/2006/relationships/image" Target="../media/image19.png"/><Relationship Id="rId10"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6.pn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2" name="Freeform 2"/>
          <p:cNvSpPr/>
          <p:nvPr/>
        </p:nvSpPr>
        <p:spPr>
          <a:xfrm rot="415694">
            <a:off x="8516322" y="9397235"/>
            <a:ext cx="3972142" cy="4271120"/>
          </a:xfrm>
          <a:custGeom>
            <a:avLst/>
            <a:gdLst/>
            <a:ahLst/>
            <a:cxnLst/>
            <a:rect l="l" t="t" r="r" b="b"/>
            <a:pathLst>
              <a:path w="3972142" h="4271120">
                <a:moveTo>
                  <a:pt x="0" y="0"/>
                </a:moveTo>
                <a:lnTo>
                  <a:pt x="3972142" y="0"/>
                </a:lnTo>
                <a:lnTo>
                  <a:pt x="3972142" y="4271120"/>
                </a:lnTo>
                <a:lnTo>
                  <a:pt x="0" y="4271120"/>
                </a:lnTo>
                <a:lnTo>
                  <a:pt x="0" y="0"/>
                </a:lnTo>
                <a:close/>
              </a:path>
            </a:pathLst>
          </a:custGeom>
          <a:blipFill>
            <a:blip r:embed="rId2"/>
            <a:stretch>
              <a:fillRect/>
            </a:stretch>
          </a:blipFill>
        </p:spPr>
      </p:sp>
      <p:sp>
        <p:nvSpPr>
          <p:cNvPr id="3" name="Freeform 3"/>
          <p:cNvSpPr/>
          <p:nvPr/>
        </p:nvSpPr>
        <p:spPr>
          <a:xfrm>
            <a:off x="15223" y="-39054"/>
            <a:ext cx="287722" cy="10297479"/>
          </a:xfrm>
          <a:custGeom>
            <a:avLst/>
            <a:gdLst/>
            <a:ahLst/>
            <a:cxnLst/>
            <a:rect l="l" t="t" r="r" b="b"/>
            <a:pathLst>
              <a:path w="287722" h="10297479">
                <a:moveTo>
                  <a:pt x="0" y="0"/>
                </a:moveTo>
                <a:lnTo>
                  <a:pt x="287722" y="0"/>
                </a:lnTo>
                <a:lnTo>
                  <a:pt x="287722" y="10297479"/>
                </a:lnTo>
                <a:lnTo>
                  <a:pt x="0" y="10297479"/>
                </a:lnTo>
                <a:lnTo>
                  <a:pt x="0" y="0"/>
                </a:lnTo>
                <a:close/>
              </a:path>
            </a:pathLst>
          </a:custGeom>
          <a:blipFill>
            <a:blip r:embed="rId3"/>
            <a:stretch>
              <a:fillRect l="-36694" r="-6394980" b="-375"/>
            </a:stretch>
          </a:blipFill>
        </p:spPr>
      </p:sp>
      <p:sp>
        <p:nvSpPr>
          <p:cNvPr id="4" name="Freeform 4"/>
          <p:cNvSpPr/>
          <p:nvPr/>
        </p:nvSpPr>
        <p:spPr>
          <a:xfrm>
            <a:off x="0" y="0"/>
            <a:ext cx="18288000" cy="325757"/>
          </a:xfrm>
          <a:custGeom>
            <a:avLst/>
            <a:gdLst/>
            <a:ahLst/>
            <a:cxnLst/>
            <a:rect l="l" t="t" r="r" b="b"/>
            <a:pathLst>
              <a:path w="18288000" h="325757">
                <a:moveTo>
                  <a:pt x="0" y="0"/>
                </a:moveTo>
                <a:lnTo>
                  <a:pt x="18288000" y="0"/>
                </a:lnTo>
                <a:lnTo>
                  <a:pt x="18288000" y="325757"/>
                </a:lnTo>
                <a:lnTo>
                  <a:pt x="0" y="325757"/>
                </a:lnTo>
                <a:lnTo>
                  <a:pt x="0" y="0"/>
                </a:lnTo>
                <a:close/>
              </a:path>
            </a:pathLst>
          </a:custGeom>
          <a:blipFill>
            <a:blip r:embed="rId3"/>
            <a:stretch>
              <a:fillRect l="-568" r="-568" b="-3022783"/>
            </a:stretch>
          </a:blipFill>
        </p:spPr>
      </p:sp>
      <p:sp>
        <p:nvSpPr>
          <p:cNvPr id="5" name="Freeform 5"/>
          <p:cNvSpPr/>
          <p:nvPr/>
        </p:nvSpPr>
        <p:spPr>
          <a:xfrm rot="3402050">
            <a:off x="15822022" y="6191414"/>
            <a:ext cx="3972142" cy="4271120"/>
          </a:xfrm>
          <a:custGeom>
            <a:avLst/>
            <a:gdLst/>
            <a:ahLst/>
            <a:cxnLst/>
            <a:rect l="l" t="t" r="r" b="b"/>
            <a:pathLst>
              <a:path w="3972142" h="4271120">
                <a:moveTo>
                  <a:pt x="0" y="0"/>
                </a:moveTo>
                <a:lnTo>
                  <a:pt x="3972141" y="0"/>
                </a:lnTo>
                <a:lnTo>
                  <a:pt x="3972141" y="4271120"/>
                </a:lnTo>
                <a:lnTo>
                  <a:pt x="0" y="4271120"/>
                </a:lnTo>
                <a:lnTo>
                  <a:pt x="0" y="0"/>
                </a:lnTo>
                <a:close/>
              </a:path>
            </a:pathLst>
          </a:custGeom>
          <a:blipFill>
            <a:blip r:embed="rId2"/>
            <a:stretch>
              <a:fillRect/>
            </a:stretch>
          </a:blipFill>
        </p:spPr>
      </p:sp>
      <p:sp>
        <p:nvSpPr>
          <p:cNvPr id="6" name="Freeform 6"/>
          <p:cNvSpPr/>
          <p:nvPr/>
        </p:nvSpPr>
        <p:spPr>
          <a:xfrm>
            <a:off x="11919624" y="3199145"/>
            <a:ext cx="3383014" cy="6443836"/>
          </a:xfrm>
          <a:custGeom>
            <a:avLst/>
            <a:gdLst/>
            <a:ahLst/>
            <a:cxnLst/>
            <a:rect l="l" t="t" r="r" b="b"/>
            <a:pathLst>
              <a:path w="3383014" h="6443836">
                <a:moveTo>
                  <a:pt x="0" y="0"/>
                </a:moveTo>
                <a:lnTo>
                  <a:pt x="3383014" y="0"/>
                </a:lnTo>
                <a:lnTo>
                  <a:pt x="3383014" y="6443837"/>
                </a:lnTo>
                <a:lnTo>
                  <a:pt x="0" y="64438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813115">
            <a:off x="13818790" y="8547653"/>
            <a:ext cx="3972142" cy="4271120"/>
          </a:xfrm>
          <a:custGeom>
            <a:avLst/>
            <a:gdLst/>
            <a:ahLst/>
            <a:cxnLst/>
            <a:rect l="l" t="t" r="r" b="b"/>
            <a:pathLst>
              <a:path w="3972142" h="4271120">
                <a:moveTo>
                  <a:pt x="0" y="0"/>
                </a:moveTo>
                <a:lnTo>
                  <a:pt x="3972142" y="0"/>
                </a:lnTo>
                <a:lnTo>
                  <a:pt x="3972142" y="4271120"/>
                </a:lnTo>
                <a:lnTo>
                  <a:pt x="0" y="4271120"/>
                </a:lnTo>
                <a:lnTo>
                  <a:pt x="0" y="0"/>
                </a:lnTo>
                <a:close/>
              </a:path>
            </a:pathLst>
          </a:custGeom>
          <a:blipFill>
            <a:blip r:embed="rId2"/>
            <a:stretch>
              <a:fillRect/>
            </a:stretch>
          </a:blipFill>
        </p:spPr>
      </p:sp>
      <p:sp>
        <p:nvSpPr>
          <p:cNvPr id="8" name="Freeform 8"/>
          <p:cNvSpPr/>
          <p:nvPr/>
        </p:nvSpPr>
        <p:spPr>
          <a:xfrm rot="-1120014">
            <a:off x="11625061" y="8850307"/>
            <a:ext cx="3972142" cy="4271120"/>
          </a:xfrm>
          <a:custGeom>
            <a:avLst/>
            <a:gdLst/>
            <a:ahLst/>
            <a:cxnLst/>
            <a:rect l="l" t="t" r="r" b="b"/>
            <a:pathLst>
              <a:path w="3972142" h="4271120">
                <a:moveTo>
                  <a:pt x="0" y="0"/>
                </a:moveTo>
                <a:lnTo>
                  <a:pt x="3972141" y="0"/>
                </a:lnTo>
                <a:lnTo>
                  <a:pt x="3972141" y="4271120"/>
                </a:lnTo>
                <a:lnTo>
                  <a:pt x="0" y="4271120"/>
                </a:lnTo>
                <a:lnTo>
                  <a:pt x="0" y="0"/>
                </a:lnTo>
                <a:close/>
              </a:path>
            </a:pathLst>
          </a:custGeom>
          <a:blipFill>
            <a:blip r:embed="rId2"/>
            <a:stretch>
              <a:fillRect/>
            </a:stretch>
          </a:blipFill>
        </p:spPr>
      </p:sp>
      <p:sp>
        <p:nvSpPr>
          <p:cNvPr id="9" name="Freeform 9"/>
          <p:cNvSpPr/>
          <p:nvPr/>
        </p:nvSpPr>
        <p:spPr>
          <a:xfrm rot="-2700000">
            <a:off x="15871302" y="8063804"/>
            <a:ext cx="1204621" cy="2569858"/>
          </a:xfrm>
          <a:custGeom>
            <a:avLst/>
            <a:gdLst/>
            <a:ahLst/>
            <a:cxnLst/>
            <a:rect l="l" t="t" r="r" b="b"/>
            <a:pathLst>
              <a:path w="1204621" h="2569858">
                <a:moveTo>
                  <a:pt x="0" y="0"/>
                </a:moveTo>
                <a:lnTo>
                  <a:pt x="1204621" y="0"/>
                </a:lnTo>
                <a:lnTo>
                  <a:pt x="1204621" y="2569858"/>
                </a:lnTo>
                <a:lnTo>
                  <a:pt x="0" y="2569858"/>
                </a:lnTo>
                <a:lnTo>
                  <a:pt x="0" y="0"/>
                </a:lnTo>
                <a:close/>
              </a:path>
            </a:pathLst>
          </a:custGeom>
          <a:blipFill>
            <a:blip r:embed="rId6"/>
            <a:stretch>
              <a:fillRect/>
            </a:stretch>
          </a:blipFill>
        </p:spPr>
      </p:sp>
      <p:sp>
        <p:nvSpPr>
          <p:cNvPr id="10" name="Freeform 10"/>
          <p:cNvSpPr/>
          <p:nvPr/>
        </p:nvSpPr>
        <p:spPr>
          <a:xfrm rot="-5053146">
            <a:off x="11432296" y="8669613"/>
            <a:ext cx="1204621" cy="2569858"/>
          </a:xfrm>
          <a:custGeom>
            <a:avLst/>
            <a:gdLst/>
            <a:ahLst/>
            <a:cxnLst/>
            <a:rect l="l" t="t" r="r" b="b"/>
            <a:pathLst>
              <a:path w="1204621" h="2569858">
                <a:moveTo>
                  <a:pt x="0" y="0"/>
                </a:moveTo>
                <a:lnTo>
                  <a:pt x="1204621" y="0"/>
                </a:lnTo>
                <a:lnTo>
                  <a:pt x="1204621" y="2569857"/>
                </a:lnTo>
                <a:lnTo>
                  <a:pt x="0" y="2569857"/>
                </a:lnTo>
                <a:lnTo>
                  <a:pt x="0" y="0"/>
                </a:lnTo>
                <a:close/>
              </a:path>
            </a:pathLst>
          </a:custGeom>
          <a:blipFill>
            <a:blip r:embed="rId6"/>
            <a:stretch>
              <a:fillRect/>
            </a:stretch>
          </a:blipFill>
        </p:spPr>
      </p:sp>
      <p:sp>
        <p:nvSpPr>
          <p:cNvPr id="11" name="Freeform 11"/>
          <p:cNvSpPr/>
          <p:nvPr/>
        </p:nvSpPr>
        <p:spPr>
          <a:xfrm>
            <a:off x="17986656" y="39054"/>
            <a:ext cx="310075" cy="10297479"/>
          </a:xfrm>
          <a:custGeom>
            <a:avLst/>
            <a:gdLst/>
            <a:ahLst/>
            <a:cxnLst/>
            <a:rect l="l" t="t" r="r" b="b"/>
            <a:pathLst>
              <a:path w="310075" h="10297479">
                <a:moveTo>
                  <a:pt x="0" y="0"/>
                </a:moveTo>
                <a:lnTo>
                  <a:pt x="310075" y="0"/>
                </a:lnTo>
                <a:lnTo>
                  <a:pt x="310075" y="10297478"/>
                </a:lnTo>
                <a:lnTo>
                  <a:pt x="0" y="10297478"/>
                </a:lnTo>
                <a:lnTo>
                  <a:pt x="0" y="0"/>
                </a:lnTo>
                <a:close/>
              </a:path>
            </a:pathLst>
          </a:custGeom>
          <a:blipFill>
            <a:blip r:embed="rId3"/>
            <a:stretch>
              <a:fillRect l="-5938985" r="-21822" b="-375"/>
            </a:stretch>
          </a:blipFill>
        </p:spPr>
      </p:sp>
      <p:sp>
        <p:nvSpPr>
          <p:cNvPr id="12" name="Freeform 12"/>
          <p:cNvSpPr/>
          <p:nvPr/>
        </p:nvSpPr>
        <p:spPr>
          <a:xfrm flipH="1">
            <a:off x="10502393" y="8086755"/>
            <a:ext cx="2228459" cy="2568829"/>
          </a:xfrm>
          <a:custGeom>
            <a:avLst/>
            <a:gdLst/>
            <a:ahLst/>
            <a:cxnLst/>
            <a:rect l="l" t="t" r="r" b="b"/>
            <a:pathLst>
              <a:path w="2228459" h="2568829">
                <a:moveTo>
                  <a:pt x="2228459" y="0"/>
                </a:moveTo>
                <a:lnTo>
                  <a:pt x="0" y="0"/>
                </a:lnTo>
                <a:lnTo>
                  <a:pt x="0" y="2568829"/>
                </a:lnTo>
                <a:lnTo>
                  <a:pt x="2228459" y="2568829"/>
                </a:lnTo>
                <a:lnTo>
                  <a:pt x="2228459" y="0"/>
                </a:lnTo>
                <a:close/>
              </a:path>
            </a:pathLst>
          </a:custGeom>
          <a:blipFill>
            <a:blip r:embed="rId7"/>
            <a:stretch>
              <a:fillRect/>
            </a:stretch>
          </a:blipFill>
        </p:spPr>
      </p:sp>
      <p:sp>
        <p:nvSpPr>
          <p:cNvPr id="13" name="Freeform 13"/>
          <p:cNvSpPr/>
          <p:nvPr/>
        </p:nvSpPr>
        <p:spPr>
          <a:xfrm flipV="1">
            <a:off x="0" y="9961243"/>
            <a:ext cx="18288000" cy="325757"/>
          </a:xfrm>
          <a:custGeom>
            <a:avLst/>
            <a:gdLst/>
            <a:ahLst/>
            <a:cxnLst/>
            <a:rect l="l" t="t" r="r" b="b"/>
            <a:pathLst>
              <a:path w="18288000" h="325757">
                <a:moveTo>
                  <a:pt x="0" y="325757"/>
                </a:moveTo>
                <a:lnTo>
                  <a:pt x="18288000" y="325757"/>
                </a:lnTo>
                <a:lnTo>
                  <a:pt x="18288000" y="0"/>
                </a:lnTo>
                <a:lnTo>
                  <a:pt x="0" y="0"/>
                </a:lnTo>
                <a:lnTo>
                  <a:pt x="0" y="325757"/>
                </a:lnTo>
                <a:close/>
              </a:path>
            </a:pathLst>
          </a:custGeom>
          <a:blipFill>
            <a:blip r:embed="rId3"/>
            <a:stretch>
              <a:fillRect l="-568" r="-568" b="-3022783"/>
            </a:stretch>
          </a:blipFill>
        </p:spPr>
      </p:sp>
      <p:sp>
        <p:nvSpPr>
          <p:cNvPr id="14" name="Freeform 14"/>
          <p:cNvSpPr/>
          <p:nvPr/>
        </p:nvSpPr>
        <p:spPr>
          <a:xfrm>
            <a:off x="14800428" y="634065"/>
            <a:ext cx="3007664" cy="3013404"/>
          </a:xfrm>
          <a:custGeom>
            <a:avLst/>
            <a:gdLst/>
            <a:ahLst/>
            <a:cxnLst/>
            <a:rect l="l" t="t" r="r" b="b"/>
            <a:pathLst>
              <a:path w="3007664" h="3013404">
                <a:moveTo>
                  <a:pt x="0" y="0"/>
                </a:moveTo>
                <a:lnTo>
                  <a:pt x="3007665" y="0"/>
                </a:lnTo>
                <a:lnTo>
                  <a:pt x="3007665" y="3013403"/>
                </a:lnTo>
                <a:lnTo>
                  <a:pt x="0" y="3013403"/>
                </a:lnTo>
                <a:lnTo>
                  <a:pt x="0" y="0"/>
                </a:lnTo>
                <a:close/>
              </a:path>
            </a:pathLst>
          </a:custGeom>
          <a:blipFill>
            <a:blip r:embed="rId8"/>
            <a:stretch>
              <a:fillRect/>
            </a:stretch>
          </a:blipFill>
        </p:spPr>
      </p:sp>
      <p:sp>
        <p:nvSpPr>
          <p:cNvPr id="16" name="Freeform 16"/>
          <p:cNvSpPr/>
          <p:nvPr/>
        </p:nvSpPr>
        <p:spPr>
          <a:xfrm flipH="1">
            <a:off x="302945" y="176098"/>
            <a:ext cx="7269885" cy="6942740"/>
          </a:xfrm>
          <a:custGeom>
            <a:avLst/>
            <a:gdLst/>
            <a:ahLst/>
            <a:cxnLst/>
            <a:rect l="l" t="t" r="r" b="b"/>
            <a:pathLst>
              <a:path w="7269885" h="6942740">
                <a:moveTo>
                  <a:pt x="7269885" y="0"/>
                </a:moveTo>
                <a:lnTo>
                  <a:pt x="0" y="0"/>
                </a:lnTo>
                <a:lnTo>
                  <a:pt x="0" y="6942741"/>
                </a:lnTo>
                <a:lnTo>
                  <a:pt x="7269885" y="6942741"/>
                </a:lnTo>
                <a:lnTo>
                  <a:pt x="7269885" y="0"/>
                </a:lnTo>
                <a:close/>
              </a:path>
            </a:pathLst>
          </a:custGeom>
          <a:blipFill>
            <a:blip r:embed="rId9"/>
            <a:stretch>
              <a:fillRect/>
            </a:stretch>
          </a:blipFill>
        </p:spPr>
      </p:sp>
      <p:sp>
        <p:nvSpPr>
          <p:cNvPr id="17" name="Freeform 17"/>
          <p:cNvSpPr/>
          <p:nvPr/>
        </p:nvSpPr>
        <p:spPr>
          <a:xfrm>
            <a:off x="15804861" y="6218968"/>
            <a:ext cx="2403219" cy="3735573"/>
          </a:xfrm>
          <a:custGeom>
            <a:avLst/>
            <a:gdLst/>
            <a:ahLst/>
            <a:cxnLst/>
            <a:rect l="l" t="t" r="r" b="b"/>
            <a:pathLst>
              <a:path w="2403219" h="3735573">
                <a:moveTo>
                  <a:pt x="0" y="0"/>
                </a:moveTo>
                <a:lnTo>
                  <a:pt x="2403219" y="0"/>
                </a:lnTo>
                <a:lnTo>
                  <a:pt x="2403219" y="3735573"/>
                </a:lnTo>
                <a:lnTo>
                  <a:pt x="0" y="3735573"/>
                </a:lnTo>
                <a:lnTo>
                  <a:pt x="0" y="0"/>
                </a:lnTo>
                <a:close/>
              </a:path>
            </a:pathLst>
          </a:custGeom>
          <a:blipFill>
            <a:blip r:embed="rId10"/>
            <a:stretch>
              <a:fillRect/>
            </a:stretch>
          </a:blipFill>
        </p:spPr>
      </p:sp>
      <p:pic>
        <p:nvPicPr>
          <p:cNvPr id="21" name="Picture 20"/>
          <p:cNvPicPr>
            <a:picLocks noChangeAspect="1"/>
          </p:cNvPicPr>
          <p:nvPr/>
        </p:nvPicPr>
        <p:blipFill>
          <a:blip r:embed="rId11"/>
          <a:stretch>
            <a:fillRect/>
          </a:stretch>
        </p:blipFill>
        <p:spPr>
          <a:xfrm>
            <a:off x="2898650" y="4657292"/>
            <a:ext cx="10038215" cy="3948948"/>
          </a:xfrm>
          <a:prstGeom prst="rect">
            <a:avLst/>
          </a:prstGeom>
        </p:spPr>
      </p:pic>
      <p:pic>
        <p:nvPicPr>
          <p:cNvPr id="24" name="Picture 23"/>
          <p:cNvPicPr>
            <a:picLocks noChangeAspect="1"/>
          </p:cNvPicPr>
          <p:nvPr/>
        </p:nvPicPr>
        <p:blipFill>
          <a:blip r:embed="rId12"/>
          <a:stretch>
            <a:fillRect/>
          </a:stretch>
        </p:blipFill>
        <p:spPr>
          <a:xfrm>
            <a:off x="1294779" y="2399338"/>
            <a:ext cx="10656732" cy="3846909"/>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1980" y="1998126"/>
            <a:ext cx="1974502" cy="1974502"/>
          </a:xfrm>
          <a:prstGeom prst="rect">
            <a:avLst/>
          </a:prstGeom>
        </p:spPr>
      </p:pic>
      <p:pic>
        <p:nvPicPr>
          <p:cNvPr id="27" name="Picture 26"/>
          <p:cNvPicPr>
            <a:picLocks noChangeAspect="1"/>
          </p:cNvPicPr>
          <p:nvPr/>
        </p:nvPicPr>
        <p:blipFill>
          <a:blip r:embed="rId14"/>
          <a:stretch>
            <a:fillRect/>
          </a:stretch>
        </p:blipFill>
        <p:spPr>
          <a:xfrm>
            <a:off x="6532763" y="1448172"/>
            <a:ext cx="6925656" cy="1603387"/>
          </a:xfrm>
          <a:prstGeom prst="rect">
            <a:avLst/>
          </a:prstGeom>
        </p:spPr>
      </p:pic>
      <p:pic>
        <p:nvPicPr>
          <p:cNvPr id="29" name="Picture 28"/>
          <p:cNvPicPr>
            <a:picLocks noChangeAspect="1"/>
          </p:cNvPicPr>
          <p:nvPr/>
        </p:nvPicPr>
        <p:blipFill>
          <a:blip r:embed="rId15"/>
          <a:stretch>
            <a:fillRect/>
          </a:stretch>
        </p:blipFill>
        <p:spPr>
          <a:xfrm>
            <a:off x="7318067" y="7525280"/>
            <a:ext cx="3377477"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par>
                          <p:cTn id="47" fill="hold">
                            <p:stCondLst>
                              <p:cond delay="500"/>
                            </p:stCondLst>
                            <p:childTnLst>
                              <p:par>
                                <p:cTn id="48" presetID="42" presetClass="entr" presetSubtype="0" fill="hold"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par>
                          <p:cTn id="53" fill="hold">
                            <p:stCondLst>
                              <p:cond delay="1500"/>
                            </p:stCondLst>
                            <p:childTnLst>
                              <p:par>
                                <p:cTn id="54" presetID="14" presetClass="entr" presetSubtype="10" fill="hold"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randombar(horizontal)">
                                      <p:cBhvr>
                                        <p:cTn id="56" dur="500"/>
                                        <p:tgtEl>
                                          <p:spTgt spid="27"/>
                                        </p:tgtEl>
                                      </p:cBhvr>
                                    </p:animEffect>
                                  </p:childTnLst>
                                </p:cTn>
                              </p:par>
                            </p:childTnLst>
                          </p:cTn>
                        </p:par>
                        <p:par>
                          <p:cTn id="57" fill="hold">
                            <p:stCondLst>
                              <p:cond delay="2000"/>
                            </p:stCondLst>
                            <p:childTnLst>
                              <p:par>
                                <p:cTn id="58" presetID="22" presetClass="entr" presetSubtype="8"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par>
                          <p:cTn id="61" fill="hold">
                            <p:stCondLst>
                              <p:cond delay="2500"/>
                            </p:stCondLst>
                            <p:childTnLst>
                              <p:par>
                                <p:cTn id="62" presetID="53" presetClass="entr" presetSubtype="16"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ppt_w</p:attrName>
                                        </p:attrNameLst>
                                      </p:cBhvr>
                                      <p:tavLst>
                                        <p:tav tm="0">
                                          <p:val>
                                            <p:fltVal val="0"/>
                                          </p:val>
                                        </p:tav>
                                        <p:tav tm="100000">
                                          <p:val>
                                            <p:strVal val="#ppt_w"/>
                                          </p:val>
                                        </p:tav>
                                      </p:tavLst>
                                    </p:anim>
                                    <p:anim calcmode="lin" valueType="num">
                                      <p:cBhvr>
                                        <p:cTn id="65" dur="500" fill="hold"/>
                                        <p:tgtEl>
                                          <p:spTgt spid="21"/>
                                        </p:tgtEl>
                                        <p:attrNameLst>
                                          <p:attrName>ppt_h</p:attrName>
                                        </p:attrNameLst>
                                      </p:cBhvr>
                                      <p:tavLst>
                                        <p:tav tm="0">
                                          <p:val>
                                            <p:fltVal val="0"/>
                                          </p:val>
                                        </p:tav>
                                        <p:tav tm="100000">
                                          <p:val>
                                            <p:strVal val="#ppt_h"/>
                                          </p:val>
                                        </p:tav>
                                      </p:tavLst>
                                    </p:anim>
                                    <p:animEffect transition="in" filter="fade">
                                      <p:cBhvr>
                                        <p:cTn id="66" dur="500"/>
                                        <p:tgtEl>
                                          <p:spTgt spid="21"/>
                                        </p:tgtEl>
                                      </p:cBhvr>
                                    </p:animEffect>
                                  </p:childTnLst>
                                </p:cTn>
                              </p:par>
                            </p:childTnLst>
                          </p:cTn>
                        </p:par>
                        <p:par>
                          <p:cTn id="67" fill="hold">
                            <p:stCondLst>
                              <p:cond delay="3000"/>
                            </p:stCondLst>
                            <p:childTnLst>
                              <p:par>
                                <p:cTn id="68" presetID="10" presetClass="entr" presetSubtype="0"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2" name="Freeform 2"/>
          <p:cNvSpPr/>
          <p:nvPr/>
        </p:nvSpPr>
        <p:spPr>
          <a:xfrm rot="973476">
            <a:off x="-1744348" y="6595510"/>
            <a:ext cx="3972142" cy="4271120"/>
          </a:xfrm>
          <a:custGeom>
            <a:avLst/>
            <a:gdLst/>
            <a:ahLst/>
            <a:cxnLst/>
            <a:rect l="l" t="t" r="r" b="b"/>
            <a:pathLst>
              <a:path w="3972142" h="4271120">
                <a:moveTo>
                  <a:pt x="0" y="0"/>
                </a:moveTo>
                <a:lnTo>
                  <a:pt x="3972142" y="0"/>
                </a:lnTo>
                <a:lnTo>
                  <a:pt x="3972142" y="4271120"/>
                </a:lnTo>
                <a:lnTo>
                  <a:pt x="0" y="4271120"/>
                </a:lnTo>
                <a:lnTo>
                  <a:pt x="0" y="0"/>
                </a:lnTo>
                <a:close/>
              </a:path>
            </a:pathLst>
          </a:custGeom>
          <a:blipFill>
            <a:blip r:embed="rId2"/>
            <a:stretch>
              <a:fillRect/>
            </a:stretch>
          </a:blipFill>
        </p:spPr>
      </p:sp>
      <p:sp>
        <p:nvSpPr>
          <p:cNvPr id="3" name="Freeform 3"/>
          <p:cNvSpPr/>
          <p:nvPr/>
        </p:nvSpPr>
        <p:spPr>
          <a:xfrm>
            <a:off x="-1045697" y="9320130"/>
            <a:ext cx="19787411" cy="2016363"/>
          </a:xfrm>
          <a:custGeom>
            <a:avLst/>
            <a:gdLst/>
            <a:ahLst/>
            <a:cxnLst/>
            <a:rect l="l" t="t" r="r" b="b"/>
            <a:pathLst>
              <a:path w="19787411" h="2016363">
                <a:moveTo>
                  <a:pt x="0" y="0"/>
                </a:moveTo>
                <a:lnTo>
                  <a:pt x="19787411" y="0"/>
                </a:lnTo>
                <a:lnTo>
                  <a:pt x="19787411" y="2016364"/>
                </a:lnTo>
                <a:lnTo>
                  <a:pt x="0" y="2016364"/>
                </a:lnTo>
                <a:lnTo>
                  <a:pt x="0" y="0"/>
                </a:lnTo>
                <a:close/>
              </a:path>
            </a:pathLst>
          </a:custGeom>
          <a:blipFill>
            <a:blip r:embed="rId3"/>
            <a:stretch>
              <a:fillRect t="-1026" b="-335670"/>
            </a:stretch>
          </a:blipFill>
        </p:spPr>
      </p:sp>
      <p:sp>
        <p:nvSpPr>
          <p:cNvPr id="4" name="Freeform 4"/>
          <p:cNvSpPr/>
          <p:nvPr/>
        </p:nvSpPr>
        <p:spPr>
          <a:xfrm>
            <a:off x="-749706" y="-269693"/>
            <a:ext cx="19787411" cy="2016363"/>
          </a:xfrm>
          <a:custGeom>
            <a:avLst/>
            <a:gdLst/>
            <a:ahLst/>
            <a:cxnLst/>
            <a:rect l="l" t="t" r="r" b="b"/>
            <a:pathLst>
              <a:path w="19787411" h="2016363">
                <a:moveTo>
                  <a:pt x="0" y="0"/>
                </a:moveTo>
                <a:lnTo>
                  <a:pt x="19787412" y="0"/>
                </a:lnTo>
                <a:lnTo>
                  <a:pt x="19787412" y="2016363"/>
                </a:lnTo>
                <a:lnTo>
                  <a:pt x="0" y="2016363"/>
                </a:lnTo>
                <a:lnTo>
                  <a:pt x="0" y="0"/>
                </a:lnTo>
                <a:close/>
              </a:path>
            </a:pathLst>
          </a:custGeom>
          <a:blipFill>
            <a:blip r:embed="rId3"/>
            <a:stretch>
              <a:fillRect t="-336697"/>
            </a:stretch>
          </a:blipFill>
        </p:spPr>
      </p:sp>
      <p:sp>
        <p:nvSpPr>
          <p:cNvPr id="5" name="Freeform 5"/>
          <p:cNvSpPr/>
          <p:nvPr/>
        </p:nvSpPr>
        <p:spPr>
          <a:xfrm rot="-8003458">
            <a:off x="16910256" y="1483902"/>
            <a:ext cx="1141184" cy="1283028"/>
          </a:xfrm>
          <a:custGeom>
            <a:avLst/>
            <a:gdLst/>
            <a:ahLst/>
            <a:cxnLst/>
            <a:rect l="l" t="t" r="r" b="b"/>
            <a:pathLst>
              <a:path w="1141184" h="1283028">
                <a:moveTo>
                  <a:pt x="0" y="0"/>
                </a:moveTo>
                <a:lnTo>
                  <a:pt x="1141184" y="0"/>
                </a:lnTo>
                <a:lnTo>
                  <a:pt x="1141184" y="1283028"/>
                </a:lnTo>
                <a:lnTo>
                  <a:pt x="0" y="1283028"/>
                </a:lnTo>
                <a:lnTo>
                  <a:pt x="0" y="0"/>
                </a:lnTo>
                <a:close/>
              </a:path>
            </a:pathLst>
          </a:custGeom>
          <a:blipFill>
            <a:blip r:embed="rId4"/>
            <a:stretch>
              <a:fillRect b="-89748"/>
            </a:stretch>
          </a:blipFill>
        </p:spPr>
      </p:sp>
      <p:sp>
        <p:nvSpPr>
          <p:cNvPr id="6" name="Freeform 6"/>
          <p:cNvSpPr/>
          <p:nvPr/>
        </p:nvSpPr>
        <p:spPr>
          <a:xfrm rot="-8003458">
            <a:off x="15489622" y="-350537"/>
            <a:ext cx="1141184" cy="1283028"/>
          </a:xfrm>
          <a:custGeom>
            <a:avLst/>
            <a:gdLst/>
            <a:ahLst/>
            <a:cxnLst/>
            <a:rect l="l" t="t" r="r" b="b"/>
            <a:pathLst>
              <a:path w="1141184" h="1283028">
                <a:moveTo>
                  <a:pt x="0" y="0"/>
                </a:moveTo>
                <a:lnTo>
                  <a:pt x="1141184" y="0"/>
                </a:lnTo>
                <a:lnTo>
                  <a:pt x="1141184" y="1283028"/>
                </a:lnTo>
                <a:lnTo>
                  <a:pt x="0" y="1283028"/>
                </a:lnTo>
                <a:lnTo>
                  <a:pt x="0" y="0"/>
                </a:lnTo>
                <a:close/>
              </a:path>
            </a:pathLst>
          </a:custGeom>
          <a:blipFill>
            <a:blip r:embed="rId4"/>
            <a:stretch>
              <a:fillRect b="-89748"/>
            </a:stretch>
          </a:blipFill>
        </p:spPr>
      </p:sp>
      <p:sp>
        <p:nvSpPr>
          <p:cNvPr id="7" name="Freeform 7"/>
          <p:cNvSpPr/>
          <p:nvPr/>
        </p:nvSpPr>
        <p:spPr>
          <a:xfrm>
            <a:off x="13371501" y="-591119"/>
            <a:ext cx="5971683" cy="3239638"/>
          </a:xfrm>
          <a:custGeom>
            <a:avLst/>
            <a:gdLst/>
            <a:ahLst/>
            <a:cxnLst/>
            <a:rect l="l" t="t" r="r" b="b"/>
            <a:pathLst>
              <a:path w="5971683" h="3239638">
                <a:moveTo>
                  <a:pt x="0" y="0"/>
                </a:moveTo>
                <a:lnTo>
                  <a:pt x="5971683" y="0"/>
                </a:lnTo>
                <a:lnTo>
                  <a:pt x="5971683" y="3239638"/>
                </a:lnTo>
                <a:lnTo>
                  <a:pt x="0" y="3239638"/>
                </a:lnTo>
                <a:lnTo>
                  <a:pt x="0" y="0"/>
                </a:lnTo>
                <a:close/>
              </a:path>
            </a:pathLst>
          </a:custGeom>
          <a:blipFill>
            <a:blip r:embed="rId5"/>
            <a:stretch>
              <a:fillRect/>
            </a:stretch>
          </a:blipFill>
        </p:spPr>
      </p:sp>
      <p:sp>
        <p:nvSpPr>
          <p:cNvPr id="8" name="Freeform 8"/>
          <p:cNvSpPr/>
          <p:nvPr/>
        </p:nvSpPr>
        <p:spPr>
          <a:xfrm>
            <a:off x="-208882" y="6933702"/>
            <a:ext cx="3594735" cy="3594735"/>
          </a:xfrm>
          <a:custGeom>
            <a:avLst/>
            <a:gdLst/>
            <a:ahLst/>
            <a:cxnLst/>
            <a:rect l="l" t="t" r="r" b="b"/>
            <a:pathLst>
              <a:path w="3594735" h="3594735">
                <a:moveTo>
                  <a:pt x="0" y="0"/>
                </a:moveTo>
                <a:lnTo>
                  <a:pt x="3594734" y="0"/>
                </a:lnTo>
                <a:lnTo>
                  <a:pt x="3594734" y="3594735"/>
                </a:lnTo>
                <a:lnTo>
                  <a:pt x="0" y="3594735"/>
                </a:lnTo>
                <a:lnTo>
                  <a:pt x="0" y="0"/>
                </a:lnTo>
                <a:close/>
              </a:path>
            </a:pathLst>
          </a:custGeom>
          <a:blipFill>
            <a:blip r:embed="rId6"/>
            <a:stretch>
              <a:fillRect/>
            </a:stretch>
          </a:blipFill>
        </p:spPr>
      </p:sp>
      <p:sp>
        <p:nvSpPr>
          <p:cNvPr id="9" name="Freeform 9"/>
          <p:cNvSpPr/>
          <p:nvPr/>
        </p:nvSpPr>
        <p:spPr>
          <a:xfrm>
            <a:off x="1028700" y="326614"/>
            <a:ext cx="16676650" cy="6337127"/>
          </a:xfrm>
          <a:custGeom>
            <a:avLst/>
            <a:gdLst/>
            <a:ahLst/>
            <a:cxnLst/>
            <a:rect l="l" t="t" r="r" b="b"/>
            <a:pathLst>
              <a:path w="16676650" h="6337127">
                <a:moveTo>
                  <a:pt x="0" y="0"/>
                </a:moveTo>
                <a:lnTo>
                  <a:pt x="16676650" y="0"/>
                </a:lnTo>
                <a:lnTo>
                  <a:pt x="16676650" y="6337127"/>
                </a:lnTo>
                <a:lnTo>
                  <a:pt x="0" y="6337127"/>
                </a:lnTo>
                <a:lnTo>
                  <a:pt x="0" y="0"/>
                </a:lnTo>
                <a:close/>
              </a:path>
            </a:pathLst>
          </a:custGeom>
          <a:blipFill>
            <a:blip r:embed="rId7"/>
            <a:stretch>
              <a:fillRect/>
            </a:stretch>
          </a:blipFill>
        </p:spPr>
      </p:sp>
      <p:sp>
        <p:nvSpPr>
          <p:cNvPr id="10" name="Freeform 10"/>
          <p:cNvSpPr/>
          <p:nvPr/>
        </p:nvSpPr>
        <p:spPr>
          <a:xfrm>
            <a:off x="5848858" y="4876302"/>
            <a:ext cx="3418865" cy="5310859"/>
          </a:xfrm>
          <a:custGeom>
            <a:avLst/>
            <a:gdLst/>
            <a:ahLst/>
            <a:cxnLst/>
            <a:rect l="l" t="t" r="r" b="b"/>
            <a:pathLst>
              <a:path w="3418865" h="5310859">
                <a:moveTo>
                  <a:pt x="0" y="0"/>
                </a:moveTo>
                <a:lnTo>
                  <a:pt x="3418865" y="0"/>
                </a:lnTo>
                <a:lnTo>
                  <a:pt x="3418865" y="5310859"/>
                </a:lnTo>
                <a:lnTo>
                  <a:pt x="0" y="53108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1532899" y="4977999"/>
            <a:ext cx="3281546" cy="5107464"/>
          </a:xfrm>
          <a:custGeom>
            <a:avLst/>
            <a:gdLst/>
            <a:ahLst/>
            <a:cxnLst/>
            <a:rect l="l" t="t" r="r" b="b"/>
            <a:pathLst>
              <a:path w="3281546" h="5107464">
                <a:moveTo>
                  <a:pt x="0" y="0"/>
                </a:moveTo>
                <a:lnTo>
                  <a:pt x="3281546" y="0"/>
                </a:lnTo>
                <a:lnTo>
                  <a:pt x="3281546" y="5107465"/>
                </a:lnTo>
                <a:lnTo>
                  <a:pt x="0" y="51074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1887443" y="1428252"/>
            <a:ext cx="15030930" cy="3448050"/>
          </a:xfrm>
          <a:prstGeom prst="rect">
            <a:avLst/>
          </a:prstGeom>
        </p:spPr>
        <p:txBody>
          <a:bodyPr lIns="0" tIns="0" rIns="0" bIns="0" rtlCol="0" anchor="t">
            <a:spAutoFit/>
          </a:bodyPr>
          <a:lstStyle/>
          <a:p>
            <a:pPr marL="0" lvl="0" indent="0" algn="just">
              <a:lnSpc>
                <a:spcPts val="5400"/>
              </a:lnSpc>
            </a:pPr>
            <a:r>
              <a:rPr lang="en-US" sz="4500" dirty="0" err="1">
                <a:solidFill>
                  <a:srgbClr val="FFFFFF"/>
                </a:solidFill>
                <a:latin typeface="Cambria"/>
              </a:rPr>
              <a:t>Nếu</a:t>
            </a:r>
            <a:r>
              <a:rPr lang="en-US" sz="4500" dirty="0">
                <a:solidFill>
                  <a:srgbClr val="FFFFFF"/>
                </a:solidFill>
                <a:latin typeface="Cambria"/>
              </a:rPr>
              <a:t> </a:t>
            </a:r>
            <a:r>
              <a:rPr lang="en-US" sz="4500" dirty="0" err="1">
                <a:solidFill>
                  <a:srgbClr val="FFFFFF"/>
                </a:solidFill>
                <a:latin typeface="Cambria"/>
              </a:rPr>
              <a:t>từ</a:t>
            </a:r>
            <a:r>
              <a:rPr lang="en-US" sz="4500" dirty="0">
                <a:solidFill>
                  <a:srgbClr val="FFFFFF"/>
                </a:solidFill>
                <a:latin typeface="Cambria"/>
              </a:rPr>
              <a:t> </a:t>
            </a:r>
            <a:r>
              <a:rPr lang="en-US" sz="4500" dirty="0" err="1">
                <a:solidFill>
                  <a:srgbClr val="FFFFFF"/>
                </a:solidFill>
                <a:latin typeface="Cambria"/>
              </a:rPr>
              <a:t>đứng</a:t>
            </a:r>
            <a:r>
              <a:rPr lang="en-US" sz="4500" dirty="0">
                <a:solidFill>
                  <a:srgbClr val="FFFFFF"/>
                </a:solidFill>
                <a:latin typeface="Cambria"/>
              </a:rPr>
              <a:t> </a:t>
            </a:r>
            <a:r>
              <a:rPr lang="en-US" sz="4500" dirty="0" err="1">
                <a:solidFill>
                  <a:srgbClr val="FFFFFF"/>
                </a:solidFill>
                <a:latin typeface="Cambria"/>
              </a:rPr>
              <a:t>ngay</a:t>
            </a:r>
            <a:r>
              <a:rPr lang="en-US" sz="4500" dirty="0">
                <a:solidFill>
                  <a:srgbClr val="FFFFFF"/>
                </a:solidFill>
                <a:latin typeface="Cambria"/>
              </a:rPr>
              <a:t> </a:t>
            </a:r>
            <a:r>
              <a:rPr lang="en-US" sz="4500" dirty="0" err="1">
                <a:solidFill>
                  <a:srgbClr val="FFFFFF"/>
                </a:solidFill>
                <a:latin typeface="Cambria"/>
              </a:rPr>
              <a:t>sau</a:t>
            </a:r>
            <a:r>
              <a:rPr lang="en-US" sz="4500" dirty="0">
                <a:solidFill>
                  <a:srgbClr val="FFFFFF"/>
                </a:solidFill>
                <a:latin typeface="Cambria"/>
              </a:rPr>
              <a:t> </a:t>
            </a:r>
            <a:r>
              <a:rPr lang="en-US" sz="4500" dirty="0" err="1">
                <a:solidFill>
                  <a:srgbClr val="FFFFFF"/>
                </a:solidFill>
                <a:latin typeface="Cambria"/>
              </a:rPr>
              <a:t>ngữ</a:t>
            </a:r>
            <a:r>
              <a:rPr lang="en-US" sz="4500" dirty="0">
                <a:solidFill>
                  <a:srgbClr val="FFFFFF"/>
                </a:solidFill>
                <a:latin typeface="Cambria"/>
              </a:rPr>
              <a:t> </a:t>
            </a:r>
            <a:r>
              <a:rPr lang="en-US" sz="4500" dirty="0" err="1">
                <a:solidFill>
                  <a:srgbClr val="FFFFFF"/>
                </a:solidFill>
                <a:latin typeface="Cambria"/>
              </a:rPr>
              <a:t>là</a:t>
            </a:r>
            <a:r>
              <a:rPr lang="en-US" sz="4500" dirty="0">
                <a:solidFill>
                  <a:srgbClr val="FFFFFF"/>
                </a:solidFill>
                <a:latin typeface="Cambria"/>
              </a:rPr>
              <a:t> </a:t>
            </a:r>
            <a:r>
              <a:rPr lang="en-US" sz="4500" dirty="0" err="1">
                <a:solidFill>
                  <a:srgbClr val="FFF8ED"/>
                </a:solidFill>
                <a:latin typeface="Cambria Bold"/>
              </a:rPr>
              <a:t>tính</a:t>
            </a:r>
            <a:r>
              <a:rPr lang="en-US" sz="4500" dirty="0">
                <a:solidFill>
                  <a:srgbClr val="FFF8ED"/>
                </a:solidFill>
                <a:latin typeface="Cambria Bold"/>
              </a:rPr>
              <a:t> </a:t>
            </a:r>
            <a:r>
              <a:rPr lang="en-US" sz="4500" dirty="0" err="1">
                <a:solidFill>
                  <a:srgbClr val="FFF8ED"/>
                </a:solidFill>
                <a:latin typeface="Cambria Bold"/>
              </a:rPr>
              <a:t>từ</a:t>
            </a:r>
            <a:r>
              <a:rPr lang="en-US" sz="4500" dirty="0">
                <a:solidFill>
                  <a:srgbClr val="FFF8ED"/>
                </a:solidFill>
                <a:latin typeface="Cambria"/>
              </a:rPr>
              <a:t> </a:t>
            </a:r>
            <a:r>
              <a:rPr lang="en-US" sz="4500" dirty="0" err="1">
                <a:solidFill>
                  <a:srgbClr val="FFFFFF"/>
                </a:solidFill>
                <a:latin typeface="Cambria"/>
              </a:rPr>
              <a:t>thì</a:t>
            </a:r>
            <a:r>
              <a:rPr lang="en-US" sz="4500" dirty="0">
                <a:solidFill>
                  <a:srgbClr val="FFFFFF"/>
                </a:solidFill>
                <a:latin typeface="Cambria"/>
              </a:rPr>
              <a:t> </a:t>
            </a:r>
            <a:r>
              <a:rPr lang="en-US" sz="4500" dirty="0" err="1">
                <a:solidFill>
                  <a:srgbClr val="FFFFFF"/>
                </a:solidFill>
                <a:latin typeface="Cambria"/>
              </a:rPr>
              <a:t>vị</a:t>
            </a:r>
            <a:r>
              <a:rPr lang="en-US" sz="4500" dirty="0">
                <a:solidFill>
                  <a:srgbClr val="FFFFFF"/>
                </a:solidFill>
                <a:latin typeface="Cambria"/>
              </a:rPr>
              <a:t> </a:t>
            </a:r>
            <a:r>
              <a:rPr lang="en-US" sz="4500" dirty="0" err="1">
                <a:solidFill>
                  <a:srgbClr val="FFFFFF"/>
                </a:solidFill>
                <a:latin typeface="Cambria"/>
              </a:rPr>
              <a:t>ngữ</a:t>
            </a:r>
            <a:r>
              <a:rPr lang="en-US" sz="4500" dirty="0">
                <a:solidFill>
                  <a:srgbClr val="FFFFFF"/>
                </a:solidFill>
                <a:latin typeface="Cambria"/>
              </a:rPr>
              <a:t> </a:t>
            </a:r>
            <a:r>
              <a:rPr lang="en-US" sz="4500" dirty="0" err="1">
                <a:solidFill>
                  <a:srgbClr val="FFFFFF"/>
                </a:solidFill>
                <a:latin typeface="Cambria"/>
              </a:rPr>
              <a:t>cho</a:t>
            </a:r>
            <a:r>
              <a:rPr lang="en-US" sz="4500" dirty="0">
                <a:solidFill>
                  <a:srgbClr val="FFFFFF"/>
                </a:solidFill>
                <a:latin typeface="Cambria"/>
              </a:rPr>
              <a:t> </a:t>
            </a:r>
            <a:r>
              <a:rPr lang="en-US" sz="4500" dirty="0" err="1">
                <a:solidFill>
                  <a:srgbClr val="FFFFFF"/>
                </a:solidFill>
                <a:latin typeface="Cambria"/>
              </a:rPr>
              <a:t>biết</a:t>
            </a:r>
            <a:r>
              <a:rPr lang="en-US" sz="4500" dirty="0">
                <a:solidFill>
                  <a:srgbClr val="FFFFFF"/>
                </a:solidFill>
                <a:latin typeface="Cambria"/>
              </a:rPr>
              <a:t> </a:t>
            </a:r>
            <a:r>
              <a:rPr lang="en-US" sz="4500" dirty="0" err="1">
                <a:solidFill>
                  <a:srgbClr val="FFFFFF"/>
                </a:solidFill>
                <a:latin typeface="Cambria"/>
              </a:rPr>
              <a:t>đặc</a:t>
            </a:r>
            <a:r>
              <a:rPr lang="en-US" sz="4500" dirty="0">
                <a:solidFill>
                  <a:srgbClr val="FFFFFF"/>
                </a:solidFill>
                <a:latin typeface="Cambria"/>
              </a:rPr>
              <a:t> </a:t>
            </a:r>
            <a:r>
              <a:rPr lang="en-US" sz="4500" dirty="0" err="1">
                <a:solidFill>
                  <a:srgbClr val="FFFFFF"/>
                </a:solidFill>
                <a:latin typeface="Cambria"/>
              </a:rPr>
              <a:t>điểm</a:t>
            </a:r>
            <a:r>
              <a:rPr lang="en-US" sz="4500" dirty="0">
                <a:solidFill>
                  <a:srgbClr val="FFFFFF"/>
                </a:solidFill>
                <a:latin typeface="Cambria"/>
              </a:rPr>
              <a:t> </a:t>
            </a:r>
            <a:r>
              <a:rPr lang="en-US" sz="4500" dirty="0" err="1">
                <a:solidFill>
                  <a:srgbClr val="FFFFFF"/>
                </a:solidFill>
                <a:latin typeface="Cambria"/>
              </a:rPr>
              <a:t>của</a:t>
            </a:r>
            <a:r>
              <a:rPr lang="en-US" sz="4500" dirty="0">
                <a:solidFill>
                  <a:srgbClr val="FFFFFF"/>
                </a:solidFill>
                <a:latin typeface="Cambria"/>
              </a:rPr>
              <a:t> </a:t>
            </a:r>
            <a:r>
              <a:rPr lang="en-US" sz="4500" dirty="0" err="1">
                <a:solidFill>
                  <a:srgbClr val="FFFFFF"/>
                </a:solidFill>
                <a:latin typeface="Cambria"/>
              </a:rPr>
              <a:t>đối</a:t>
            </a:r>
            <a:r>
              <a:rPr lang="en-US" sz="4500" dirty="0">
                <a:solidFill>
                  <a:srgbClr val="FFFFFF"/>
                </a:solidFill>
                <a:latin typeface="Cambria"/>
              </a:rPr>
              <a:t> </a:t>
            </a:r>
            <a:r>
              <a:rPr lang="en-US" sz="4500" dirty="0" err="1">
                <a:solidFill>
                  <a:srgbClr val="FFFFFF"/>
                </a:solidFill>
                <a:latin typeface="Cambria"/>
              </a:rPr>
              <a:t>tượng</a:t>
            </a:r>
            <a:r>
              <a:rPr lang="en-US" sz="4500" dirty="0">
                <a:solidFill>
                  <a:srgbClr val="FFFFFF"/>
                </a:solidFill>
                <a:latin typeface="Cambria"/>
              </a:rPr>
              <a:t> </a:t>
            </a:r>
            <a:r>
              <a:rPr lang="en-US" sz="4500" dirty="0" err="1">
                <a:solidFill>
                  <a:srgbClr val="FFFFFF"/>
                </a:solidFill>
                <a:latin typeface="Cambria"/>
              </a:rPr>
              <a:t>nêu</a:t>
            </a:r>
            <a:r>
              <a:rPr lang="en-US" sz="4500" dirty="0">
                <a:solidFill>
                  <a:srgbClr val="FFFFFF"/>
                </a:solidFill>
                <a:latin typeface="Cambria"/>
              </a:rPr>
              <a:t> ở </a:t>
            </a:r>
            <a:r>
              <a:rPr lang="en-US" sz="4500" dirty="0" err="1">
                <a:solidFill>
                  <a:srgbClr val="FFFFFF"/>
                </a:solidFill>
                <a:latin typeface="Cambria"/>
              </a:rPr>
              <a:t>chủ</a:t>
            </a:r>
            <a:r>
              <a:rPr lang="en-US" sz="4500" dirty="0">
                <a:solidFill>
                  <a:srgbClr val="FFFFFF"/>
                </a:solidFill>
                <a:latin typeface="Cambria"/>
              </a:rPr>
              <a:t> </a:t>
            </a:r>
            <a:r>
              <a:rPr lang="en-US" sz="4500" dirty="0" err="1">
                <a:solidFill>
                  <a:srgbClr val="FFFFFF"/>
                </a:solidFill>
                <a:latin typeface="Cambria"/>
              </a:rPr>
              <a:t>ngữ</a:t>
            </a:r>
            <a:r>
              <a:rPr lang="en-US" sz="4500" dirty="0">
                <a:solidFill>
                  <a:srgbClr val="FFFFFF"/>
                </a:solidFill>
                <a:latin typeface="Cambria"/>
              </a:rPr>
              <a:t>. </a:t>
            </a:r>
            <a:r>
              <a:rPr lang="en-US" sz="4500" dirty="0" err="1">
                <a:solidFill>
                  <a:srgbClr val="FFFFFF"/>
                </a:solidFill>
                <a:latin typeface="Cambria"/>
              </a:rPr>
              <a:t>Nếu</a:t>
            </a:r>
            <a:r>
              <a:rPr lang="en-US" sz="4500" dirty="0">
                <a:solidFill>
                  <a:srgbClr val="FFFFFF"/>
                </a:solidFill>
                <a:latin typeface="Cambria"/>
              </a:rPr>
              <a:t> </a:t>
            </a:r>
            <a:r>
              <a:rPr lang="en-US" sz="4500" dirty="0" err="1">
                <a:solidFill>
                  <a:srgbClr val="FFFFFF"/>
                </a:solidFill>
                <a:latin typeface="Cambria"/>
              </a:rPr>
              <a:t>từ</a:t>
            </a:r>
            <a:r>
              <a:rPr lang="en-US" sz="4500" dirty="0">
                <a:solidFill>
                  <a:srgbClr val="FFFFFF"/>
                </a:solidFill>
                <a:latin typeface="Cambria"/>
              </a:rPr>
              <a:t> </a:t>
            </a:r>
            <a:r>
              <a:rPr lang="en-US" sz="4500" dirty="0" err="1">
                <a:solidFill>
                  <a:srgbClr val="FFFFFF"/>
                </a:solidFill>
                <a:latin typeface="Cambria"/>
              </a:rPr>
              <a:t>đứng</a:t>
            </a:r>
            <a:r>
              <a:rPr lang="en-US" sz="4500" dirty="0">
                <a:solidFill>
                  <a:srgbClr val="FFFFFF"/>
                </a:solidFill>
                <a:latin typeface="Cambria"/>
              </a:rPr>
              <a:t> </a:t>
            </a:r>
            <a:r>
              <a:rPr lang="en-US" sz="4500" dirty="0" err="1">
                <a:solidFill>
                  <a:srgbClr val="FFFFFF"/>
                </a:solidFill>
                <a:latin typeface="Cambria"/>
              </a:rPr>
              <a:t>ngày</a:t>
            </a:r>
            <a:r>
              <a:rPr lang="en-US" sz="4500" dirty="0">
                <a:solidFill>
                  <a:srgbClr val="FFFFFF"/>
                </a:solidFill>
                <a:latin typeface="Cambria"/>
              </a:rPr>
              <a:t> </a:t>
            </a:r>
            <a:r>
              <a:rPr lang="en-US" sz="4500" dirty="0" err="1">
                <a:solidFill>
                  <a:srgbClr val="FFFFFF"/>
                </a:solidFill>
                <a:latin typeface="Cambria"/>
              </a:rPr>
              <a:t>sau</a:t>
            </a:r>
            <a:r>
              <a:rPr lang="en-US" sz="4500" dirty="0">
                <a:solidFill>
                  <a:srgbClr val="FFFFFF"/>
                </a:solidFill>
                <a:latin typeface="Cambria"/>
              </a:rPr>
              <a:t> </a:t>
            </a:r>
            <a:r>
              <a:rPr lang="en-US" sz="4500" dirty="0" err="1">
                <a:solidFill>
                  <a:srgbClr val="FFFFFF"/>
                </a:solidFill>
                <a:latin typeface="Cambria"/>
              </a:rPr>
              <a:t>chủ</a:t>
            </a:r>
            <a:r>
              <a:rPr lang="en-US" sz="4500" dirty="0">
                <a:solidFill>
                  <a:srgbClr val="FFFFFF"/>
                </a:solidFill>
                <a:latin typeface="Cambria"/>
              </a:rPr>
              <a:t> </a:t>
            </a:r>
            <a:r>
              <a:rPr lang="en-US" sz="4500" dirty="0" err="1">
                <a:solidFill>
                  <a:srgbClr val="FFFFFF"/>
                </a:solidFill>
                <a:latin typeface="Cambria"/>
              </a:rPr>
              <a:t>ngữ</a:t>
            </a:r>
            <a:r>
              <a:rPr lang="en-US" sz="4500" dirty="0">
                <a:solidFill>
                  <a:srgbClr val="FFFFFF"/>
                </a:solidFill>
                <a:latin typeface="Cambria"/>
              </a:rPr>
              <a:t> </a:t>
            </a:r>
            <a:r>
              <a:rPr lang="en-US" sz="4500" dirty="0" err="1">
                <a:solidFill>
                  <a:srgbClr val="FFFFFF"/>
                </a:solidFill>
                <a:latin typeface="Cambria"/>
              </a:rPr>
              <a:t>là</a:t>
            </a:r>
            <a:r>
              <a:rPr lang="en-US" sz="4500" dirty="0">
                <a:solidFill>
                  <a:srgbClr val="FFF8ED"/>
                </a:solidFill>
                <a:latin typeface="Cambria"/>
              </a:rPr>
              <a:t> </a:t>
            </a:r>
            <a:r>
              <a:rPr lang="en-US" sz="4500" dirty="0" err="1">
                <a:solidFill>
                  <a:srgbClr val="FFF8ED"/>
                </a:solidFill>
                <a:latin typeface="Cambria Bold"/>
              </a:rPr>
              <a:t>động</a:t>
            </a:r>
            <a:r>
              <a:rPr lang="en-US" sz="4500" dirty="0">
                <a:solidFill>
                  <a:srgbClr val="FFF8ED"/>
                </a:solidFill>
                <a:latin typeface="Cambria Bold"/>
              </a:rPr>
              <a:t> </a:t>
            </a:r>
            <a:r>
              <a:rPr lang="en-US" sz="4500" dirty="0" err="1">
                <a:solidFill>
                  <a:srgbClr val="FFF8ED"/>
                </a:solidFill>
                <a:latin typeface="Cambria Bold"/>
              </a:rPr>
              <a:t>từ</a:t>
            </a:r>
            <a:r>
              <a:rPr lang="en-US" sz="4500" dirty="0">
                <a:solidFill>
                  <a:srgbClr val="FFFFFF"/>
                </a:solidFill>
                <a:latin typeface="Cambria Bold"/>
              </a:rPr>
              <a:t> </a:t>
            </a:r>
            <a:r>
              <a:rPr lang="en-US" sz="4500" dirty="0" err="1">
                <a:solidFill>
                  <a:srgbClr val="FFFFFF"/>
                </a:solidFill>
                <a:latin typeface="Cambria"/>
              </a:rPr>
              <a:t>thì</a:t>
            </a:r>
            <a:r>
              <a:rPr lang="en-US" sz="4500" dirty="0">
                <a:solidFill>
                  <a:srgbClr val="FFFFFF"/>
                </a:solidFill>
                <a:latin typeface="Cambria"/>
              </a:rPr>
              <a:t> </a:t>
            </a:r>
            <a:r>
              <a:rPr lang="en-US" sz="4500" dirty="0" err="1">
                <a:solidFill>
                  <a:srgbClr val="FFFFFF"/>
                </a:solidFill>
                <a:latin typeface="Cambria"/>
              </a:rPr>
              <a:t>vị</a:t>
            </a:r>
            <a:r>
              <a:rPr lang="en-US" sz="4500" dirty="0">
                <a:solidFill>
                  <a:srgbClr val="FFFFFF"/>
                </a:solidFill>
                <a:latin typeface="Cambria"/>
              </a:rPr>
              <a:t> </a:t>
            </a:r>
            <a:r>
              <a:rPr lang="en-US" sz="4500" dirty="0" err="1">
                <a:solidFill>
                  <a:srgbClr val="FFFFFF"/>
                </a:solidFill>
                <a:latin typeface="Cambria"/>
              </a:rPr>
              <a:t>ngữ</a:t>
            </a:r>
            <a:r>
              <a:rPr lang="en-US" sz="4500" dirty="0">
                <a:solidFill>
                  <a:srgbClr val="FFFFFF"/>
                </a:solidFill>
                <a:latin typeface="Cambria"/>
              </a:rPr>
              <a:t> </a:t>
            </a:r>
            <a:r>
              <a:rPr lang="en-US" sz="4500" dirty="0" err="1">
                <a:solidFill>
                  <a:srgbClr val="FFFFFF"/>
                </a:solidFill>
                <a:latin typeface="Cambria"/>
              </a:rPr>
              <a:t>cho</a:t>
            </a:r>
            <a:r>
              <a:rPr lang="en-US" sz="4500" dirty="0">
                <a:solidFill>
                  <a:srgbClr val="FFFFFF"/>
                </a:solidFill>
                <a:latin typeface="Cambria"/>
              </a:rPr>
              <a:t> </a:t>
            </a:r>
            <a:r>
              <a:rPr lang="en-US" sz="4500" dirty="0" err="1">
                <a:solidFill>
                  <a:srgbClr val="FFFFFF"/>
                </a:solidFill>
                <a:latin typeface="Cambria"/>
              </a:rPr>
              <a:t>biết</a:t>
            </a:r>
            <a:r>
              <a:rPr lang="en-US" sz="4500" dirty="0">
                <a:solidFill>
                  <a:srgbClr val="FFFFFF"/>
                </a:solidFill>
                <a:latin typeface="Cambria"/>
              </a:rPr>
              <a:t> </a:t>
            </a:r>
            <a:r>
              <a:rPr lang="en-US" sz="4500" dirty="0" err="1">
                <a:solidFill>
                  <a:srgbClr val="FFFFFF"/>
                </a:solidFill>
                <a:latin typeface="Cambria"/>
              </a:rPr>
              <a:t>hoạt</a:t>
            </a:r>
            <a:r>
              <a:rPr lang="en-US" sz="4500" dirty="0">
                <a:solidFill>
                  <a:srgbClr val="FFFFFF"/>
                </a:solidFill>
                <a:latin typeface="Cambria"/>
              </a:rPr>
              <a:t> </a:t>
            </a:r>
            <a:r>
              <a:rPr lang="en-US" sz="4500" dirty="0" err="1">
                <a:solidFill>
                  <a:srgbClr val="FFFFFF"/>
                </a:solidFill>
                <a:latin typeface="Cambria"/>
              </a:rPr>
              <a:t>động</a:t>
            </a:r>
            <a:r>
              <a:rPr lang="en-US" sz="4500" dirty="0">
                <a:solidFill>
                  <a:srgbClr val="FFFFFF"/>
                </a:solidFill>
                <a:latin typeface="Cambria"/>
              </a:rPr>
              <a:t>, </a:t>
            </a:r>
            <a:r>
              <a:rPr lang="en-US" sz="4500" dirty="0" err="1">
                <a:solidFill>
                  <a:srgbClr val="FFFFFF"/>
                </a:solidFill>
                <a:latin typeface="Cambria"/>
              </a:rPr>
              <a:t>trạng</a:t>
            </a:r>
            <a:r>
              <a:rPr lang="en-US" sz="4500" dirty="0">
                <a:solidFill>
                  <a:srgbClr val="FFFFFF"/>
                </a:solidFill>
                <a:latin typeface="Cambria"/>
              </a:rPr>
              <a:t> </a:t>
            </a:r>
            <a:r>
              <a:rPr lang="en-US" sz="4500" dirty="0" err="1">
                <a:solidFill>
                  <a:srgbClr val="FFFFFF"/>
                </a:solidFill>
                <a:latin typeface="Cambria"/>
              </a:rPr>
              <a:t>thái</a:t>
            </a:r>
            <a:r>
              <a:rPr lang="en-US" sz="4500" dirty="0">
                <a:solidFill>
                  <a:srgbClr val="FFFFFF"/>
                </a:solidFill>
                <a:latin typeface="Cambria"/>
              </a:rPr>
              <a:t> </a:t>
            </a:r>
            <a:r>
              <a:rPr lang="en-US" sz="4500" dirty="0" err="1">
                <a:solidFill>
                  <a:srgbClr val="FFFFFF"/>
                </a:solidFill>
                <a:latin typeface="Cambria"/>
              </a:rPr>
              <a:t>của</a:t>
            </a:r>
            <a:r>
              <a:rPr lang="en-US" sz="4500" dirty="0">
                <a:solidFill>
                  <a:srgbClr val="FFFFFF"/>
                </a:solidFill>
                <a:latin typeface="Cambria"/>
              </a:rPr>
              <a:t> </a:t>
            </a:r>
            <a:r>
              <a:rPr lang="en-US" sz="4500" dirty="0" err="1">
                <a:solidFill>
                  <a:srgbClr val="FFFFFF"/>
                </a:solidFill>
                <a:latin typeface="Cambria"/>
              </a:rPr>
              <a:t>đối</a:t>
            </a:r>
            <a:r>
              <a:rPr lang="en-US" sz="4500" dirty="0">
                <a:solidFill>
                  <a:srgbClr val="FFFFFF"/>
                </a:solidFill>
                <a:latin typeface="Cambria"/>
              </a:rPr>
              <a:t> </a:t>
            </a:r>
            <a:r>
              <a:rPr lang="en-US" sz="4500" dirty="0" err="1">
                <a:solidFill>
                  <a:srgbClr val="FFFFFF"/>
                </a:solidFill>
                <a:latin typeface="Cambria"/>
              </a:rPr>
              <a:t>tượng</a:t>
            </a:r>
            <a:r>
              <a:rPr lang="en-US" sz="4500" dirty="0">
                <a:solidFill>
                  <a:srgbClr val="FFFFFF"/>
                </a:solidFill>
                <a:latin typeface="Cambria"/>
              </a:rPr>
              <a:t>. </a:t>
            </a:r>
            <a:r>
              <a:rPr lang="en-US" sz="4500" dirty="0" err="1">
                <a:solidFill>
                  <a:srgbClr val="FFFFFF"/>
                </a:solidFill>
                <a:latin typeface="Cambria"/>
              </a:rPr>
              <a:t>Nếu</a:t>
            </a:r>
            <a:r>
              <a:rPr lang="en-US" sz="4500" dirty="0">
                <a:solidFill>
                  <a:srgbClr val="FFFFFF"/>
                </a:solidFill>
                <a:latin typeface="Cambria"/>
              </a:rPr>
              <a:t> </a:t>
            </a:r>
            <a:r>
              <a:rPr lang="en-US" sz="4500" dirty="0" err="1">
                <a:solidFill>
                  <a:srgbClr val="FFFFFF"/>
                </a:solidFill>
                <a:latin typeface="Cambria"/>
              </a:rPr>
              <a:t>có</a:t>
            </a:r>
            <a:r>
              <a:rPr lang="en-US" sz="4500" dirty="0">
                <a:solidFill>
                  <a:srgbClr val="FFFFFF"/>
                </a:solidFill>
                <a:latin typeface="Cambria"/>
              </a:rPr>
              <a:t> </a:t>
            </a:r>
            <a:r>
              <a:rPr lang="en-US" sz="4500" dirty="0" err="1">
                <a:solidFill>
                  <a:srgbClr val="FFFFFF"/>
                </a:solidFill>
                <a:latin typeface="Cambria"/>
              </a:rPr>
              <a:t>từ</a:t>
            </a:r>
            <a:r>
              <a:rPr lang="en-US" sz="4500" dirty="0">
                <a:solidFill>
                  <a:srgbClr val="FFF8ED"/>
                </a:solidFill>
                <a:latin typeface="Cambria"/>
              </a:rPr>
              <a:t> </a:t>
            </a:r>
            <a:r>
              <a:rPr lang="en-US" sz="4500" dirty="0">
                <a:solidFill>
                  <a:srgbClr val="FFF8ED"/>
                </a:solidFill>
                <a:latin typeface="Cambria Bold"/>
              </a:rPr>
              <a:t>"</a:t>
            </a:r>
            <a:r>
              <a:rPr lang="en-US" sz="4500" dirty="0" err="1">
                <a:solidFill>
                  <a:srgbClr val="FFF8ED"/>
                </a:solidFill>
                <a:latin typeface="Cambria Bold"/>
              </a:rPr>
              <a:t>là</a:t>
            </a:r>
            <a:r>
              <a:rPr lang="en-US" sz="4500" dirty="0">
                <a:solidFill>
                  <a:srgbClr val="FFF8ED"/>
                </a:solidFill>
                <a:latin typeface="Cambria Bold"/>
              </a:rPr>
              <a:t>"</a:t>
            </a:r>
            <a:r>
              <a:rPr lang="en-US" sz="4500" dirty="0">
                <a:solidFill>
                  <a:srgbClr val="FFFFFF"/>
                </a:solidFill>
                <a:latin typeface="Cambria Bold"/>
              </a:rPr>
              <a:t> </a:t>
            </a:r>
            <a:r>
              <a:rPr lang="en-US" sz="4500" dirty="0" err="1">
                <a:solidFill>
                  <a:srgbClr val="FFFFFF"/>
                </a:solidFill>
                <a:latin typeface="Cambria"/>
              </a:rPr>
              <a:t>đứng</a:t>
            </a:r>
            <a:r>
              <a:rPr lang="en-US" sz="4500" dirty="0">
                <a:solidFill>
                  <a:srgbClr val="FFFFFF"/>
                </a:solidFill>
                <a:latin typeface="Cambria"/>
              </a:rPr>
              <a:t> </a:t>
            </a:r>
            <a:r>
              <a:rPr lang="en-US" sz="4500" dirty="0" err="1">
                <a:solidFill>
                  <a:srgbClr val="FFFFFF"/>
                </a:solidFill>
                <a:latin typeface="Cambria"/>
              </a:rPr>
              <a:t>ngay</a:t>
            </a:r>
            <a:r>
              <a:rPr lang="en-US" sz="4500" dirty="0">
                <a:solidFill>
                  <a:srgbClr val="FFFFFF"/>
                </a:solidFill>
                <a:latin typeface="Cambria"/>
              </a:rPr>
              <a:t> </a:t>
            </a:r>
            <a:r>
              <a:rPr lang="en-US" sz="4500" dirty="0" err="1">
                <a:solidFill>
                  <a:srgbClr val="FFFFFF"/>
                </a:solidFill>
                <a:latin typeface="Cambria"/>
              </a:rPr>
              <a:t>sau</a:t>
            </a:r>
            <a:r>
              <a:rPr lang="en-US" sz="4500" dirty="0">
                <a:solidFill>
                  <a:srgbClr val="FFFFFF"/>
                </a:solidFill>
                <a:latin typeface="Cambria"/>
              </a:rPr>
              <a:t> </a:t>
            </a:r>
            <a:r>
              <a:rPr lang="en-US" sz="4500" dirty="0" err="1">
                <a:solidFill>
                  <a:srgbClr val="FFFFFF"/>
                </a:solidFill>
                <a:latin typeface="Cambria"/>
              </a:rPr>
              <a:t>chủ</a:t>
            </a:r>
            <a:r>
              <a:rPr lang="en-US" sz="4500" dirty="0">
                <a:solidFill>
                  <a:srgbClr val="FFFFFF"/>
                </a:solidFill>
                <a:latin typeface="Cambria"/>
              </a:rPr>
              <a:t> </a:t>
            </a:r>
            <a:r>
              <a:rPr lang="en-US" sz="4500" dirty="0" err="1">
                <a:solidFill>
                  <a:srgbClr val="FFFFFF"/>
                </a:solidFill>
                <a:latin typeface="Cambria"/>
              </a:rPr>
              <a:t>ngữ</a:t>
            </a:r>
            <a:r>
              <a:rPr lang="en-US" sz="4500" dirty="0">
                <a:solidFill>
                  <a:srgbClr val="FFFFFF"/>
                </a:solidFill>
                <a:latin typeface="Cambria"/>
              </a:rPr>
              <a:t> </a:t>
            </a:r>
            <a:r>
              <a:rPr lang="en-US" sz="4500" dirty="0" err="1">
                <a:solidFill>
                  <a:srgbClr val="FFFFFF"/>
                </a:solidFill>
                <a:latin typeface="Cambria"/>
              </a:rPr>
              <a:t>thì</a:t>
            </a:r>
            <a:r>
              <a:rPr lang="en-US" sz="4500" dirty="0">
                <a:solidFill>
                  <a:srgbClr val="FFFFFF"/>
                </a:solidFill>
                <a:latin typeface="Cambria"/>
              </a:rPr>
              <a:t> </a:t>
            </a:r>
            <a:r>
              <a:rPr lang="en-US" sz="4500" dirty="0" err="1">
                <a:solidFill>
                  <a:srgbClr val="FFFFFF"/>
                </a:solidFill>
                <a:latin typeface="Cambria"/>
              </a:rPr>
              <a:t>bộ</a:t>
            </a:r>
            <a:r>
              <a:rPr lang="en-US" sz="4500" dirty="0">
                <a:solidFill>
                  <a:srgbClr val="FFFFFF"/>
                </a:solidFill>
                <a:latin typeface="Cambria"/>
              </a:rPr>
              <a:t> </a:t>
            </a:r>
            <a:r>
              <a:rPr lang="en-US" sz="4500" dirty="0" err="1">
                <a:solidFill>
                  <a:srgbClr val="FFFFFF"/>
                </a:solidFill>
                <a:latin typeface="Cambria"/>
              </a:rPr>
              <a:t>phận</a:t>
            </a:r>
            <a:r>
              <a:rPr lang="en-US" sz="4500" dirty="0">
                <a:solidFill>
                  <a:srgbClr val="FFFFFF"/>
                </a:solidFill>
                <a:latin typeface="Cambria"/>
              </a:rPr>
              <a:t> </a:t>
            </a:r>
            <a:r>
              <a:rPr lang="en-US" sz="4500" dirty="0" err="1">
                <a:solidFill>
                  <a:srgbClr val="FFFFFF"/>
                </a:solidFill>
                <a:latin typeface="Cambria"/>
              </a:rPr>
              <a:t>vị</a:t>
            </a:r>
            <a:r>
              <a:rPr lang="en-US" sz="4500" dirty="0">
                <a:solidFill>
                  <a:srgbClr val="FFFFFF"/>
                </a:solidFill>
                <a:latin typeface="Cambria"/>
              </a:rPr>
              <a:t> </a:t>
            </a:r>
            <a:r>
              <a:rPr lang="en-US" sz="4500" dirty="0" err="1">
                <a:solidFill>
                  <a:srgbClr val="FFFFFF"/>
                </a:solidFill>
                <a:latin typeface="Cambria"/>
              </a:rPr>
              <a:t>ngữ</a:t>
            </a:r>
            <a:r>
              <a:rPr lang="en-US" sz="4500" dirty="0">
                <a:solidFill>
                  <a:srgbClr val="FFFFFF"/>
                </a:solidFill>
                <a:latin typeface="Cambria"/>
              </a:rPr>
              <a:t> </a:t>
            </a:r>
            <a:r>
              <a:rPr lang="en-US" sz="4500" dirty="0" err="1">
                <a:solidFill>
                  <a:srgbClr val="FFFFFF"/>
                </a:solidFill>
                <a:latin typeface="Cambria"/>
              </a:rPr>
              <a:t>làm</a:t>
            </a:r>
            <a:r>
              <a:rPr lang="en-US" sz="4500" dirty="0">
                <a:solidFill>
                  <a:srgbClr val="FFFFFF"/>
                </a:solidFill>
                <a:latin typeface="Cambria"/>
              </a:rPr>
              <a:t> </a:t>
            </a:r>
            <a:r>
              <a:rPr lang="en-US" sz="4500" dirty="0" err="1">
                <a:solidFill>
                  <a:srgbClr val="FFFFFF"/>
                </a:solidFill>
                <a:latin typeface="Cambria"/>
              </a:rPr>
              <a:t>nhiệm</a:t>
            </a:r>
            <a:r>
              <a:rPr lang="en-US" sz="4500" dirty="0">
                <a:solidFill>
                  <a:srgbClr val="FFFFFF"/>
                </a:solidFill>
                <a:latin typeface="Cambria"/>
              </a:rPr>
              <a:t> </a:t>
            </a:r>
            <a:r>
              <a:rPr lang="en-US" sz="4500" dirty="0" err="1">
                <a:solidFill>
                  <a:srgbClr val="FFFFFF"/>
                </a:solidFill>
                <a:latin typeface="Cambria"/>
              </a:rPr>
              <a:t>vụ</a:t>
            </a:r>
            <a:r>
              <a:rPr lang="en-US" sz="4500" dirty="0">
                <a:solidFill>
                  <a:srgbClr val="FFFFFF"/>
                </a:solidFill>
                <a:latin typeface="Cambria"/>
              </a:rPr>
              <a:t> </a:t>
            </a:r>
            <a:r>
              <a:rPr lang="en-US" sz="4500" dirty="0" err="1">
                <a:solidFill>
                  <a:srgbClr val="FFFFFF"/>
                </a:solidFill>
                <a:latin typeface="Cambria"/>
              </a:rPr>
              <a:t>giới</a:t>
            </a:r>
            <a:r>
              <a:rPr lang="en-US" sz="4500" dirty="0">
                <a:solidFill>
                  <a:srgbClr val="FFFFFF"/>
                </a:solidFill>
                <a:latin typeface="Cambria"/>
              </a:rPr>
              <a:t> </a:t>
            </a:r>
            <a:r>
              <a:rPr lang="en-US" sz="4500" dirty="0" err="1">
                <a:solidFill>
                  <a:srgbClr val="FFFFFF"/>
                </a:solidFill>
                <a:latin typeface="Cambria"/>
              </a:rPr>
              <a:t>thiệu</a:t>
            </a:r>
            <a:r>
              <a:rPr lang="en-US" sz="4500" dirty="0">
                <a:solidFill>
                  <a:srgbClr val="FFFFFF"/>
                </a:solidFill>
                <a:latin typeface="Cambria"/>
              </a:rPr>
              <a:t> </a:t>
            </a:r>
            <a:r>
              <a:rPr lang="en-US" sz="4500" dirty="0" err="1">
                <a:solidFill>
                  <a:srgbClr val="FFFFFF"/>
                </a:solidFill>
                <a:latin typeface="Cambria"/>
              </a:rPr>
              <a:t>về</a:t>
            </a:r>
            <a:r>
              <a:rPr lang="en-US" sz="4500" dirty="0">
                <a:solidFill>
                  <a:srgbClr val="FFFFFF"/>
                </a:solidFill>
                <a:latin typeface="Cambria"/>
              </a:rPr>
              <a:t> </a:t>
            </a:r>
            <a:r>
              <a:rPr lang="en-US" sz="4500" dirty="0" err="1">
                <a:solidFill>
                  <a:srgbClr val="FFFFFF"/>
                </a:solidFill>
                <a:latin typeface="Cambria"/>
              </a:rPr>
              <a:t>đối</a:t>
            </a:r>
            <a:r>
              <a:rPr lang="en-US" sz="4500" dirty="0">
                <a:solidFill>
                  <a:srgbClr val="FFFFFF"/>
                </a:solidFill>
                <a:latin typeface="Cambria"/>
              </a:rPr>
              <a:t> </a:t>
            </a:r>
            <a:r>
              <a:rPr lang="en-US" sz="4500" dirty="0" err="1">
                <a:solidFill>
                  <a:srgbClr val="FFFFFF"/>
                </a:solidFill>
                <a:latin typeface="Cambria"/>
              </a:rPr>
              <a:t>tượng</a:t>
            </a:r>
            <a:r>
              <a:rPr lang="en-US" sz="4500" dirty="0">
                <a:solidFill>
                  <a:srgbClr val="FFFFFF"/>
                </a:solidFill>
                <a:latin typeface="Cambria"/>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200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2" name="Freeform 2"/>
          <p:cNvSpPr/>
          <p:nvPr/>
        </p:nvSpPr>
        <p:spPr>
          <a:xfrm>
            <a:off x="-1045697" y="9320130"/>
            <a:ext cx="19787411" cy="2016363"/>
          </a:xfrm>
          <a:custGeom>
            <a:avLst/>
            <a:gdLst/>
            <a:ahLst/>
            <a:cxnLst/>
            <a:rect l="l" t="t" r="r" b="b"/>
            <a:pathLst>
              <a:path w="19787411" h="2016363">
                <a:moveTo>
                  <a:pt x="0" y="0"/>
                </a:moveTo>
                <a:lnTo>
                  <a:pt x="19787411" y="0"/>
                </a:lnTo>
                <a:lnTo>
                  <a:pt x="19787411" y="2016364"/>
                </a:lnTo>
                <a:lnTo>
                  <a:pt x="0" y="2016364"/>
                </a:lnTo>
                <a:lnTo>
                  <a:pt x="0" y="0"/>
                </a:lnTo>
                <a:close/>
              </a:path>
            </a:pathLst>
          </a:custGeom>
          <a:blipFill>
            <a:blip r:embed="rId2"/>
            <a:stretch>
              <a:fillRect t="-1026" b="-335670"/>
            </a:stretch>
          </a:blipFill>
        </p:spPr>
      </p:sp>
      <p:sp>
        <p:nvSpPr>
          <p:cNvPr id="3" name="Freeform 3"/>
          <p:cNvSpPr/>
          <p:nvPr/>
        </p:nvSpPr>
        <p:spPr>
          <a:xfrm>
            <a:off x="-749706" y="-269693"/>
            <a:ext cx="19787411" cy="2016363"/>
          </a:xfrm>
          <a:custGeom>
            <a:avLst/>
            <a:gdLst/>
            <a:ahLst/>
            <a:cxnLst/>
            <a:rect l="l" t="t" r="r" b="b"/>
            <a:pathLst>
              <a:path w="19787411" h="2016363">
                <a:moveTo>
                  <a:pt x="0" y="0"/>
                </a:moveTo>
                <a:lnTo>
                  <a:pt x="19787412" y="0"/>
                </a:lnTo>
                <a:lnTo>
                  <a:pt x="19787412" y="2016363"/>
                </a:lnTo>
                <a:lnTo>
                  <a:pt x="0" y="2016363"/>
                </a:lnTo>
                <a:lnTo>
                  <a:pt x="0" y="0"/>
                </a:lnTo>
                <a:close/>
              </a:path>
            </a:pathLst>
          </a:custGeom>
          <a:blipFill>
            <a:blip r:embed="rId2"/>
            <a:stretch>
              <a:fillRect t="-336697"/>
            </a:stretch>
          </a:blipFill>
        </p:spPr>
      </p:sp>
      <p:sp>
        <p:nvSpPr>
          <p:cNvPr id="4" name="Freeform 4"/>
          <p:cNvSpPr/>
          <p:nvPr/>
        </p:nvSpPr>
        <p:spPr>
          <a:xfrm flipH="1">
            <a:off x="-242582" y="-269693"/>
            <a:ext cx="8188452" cy="8229600"/>
          </a:xfrm>
          <a:custGeom>
            <a:avLst/>
            <a:gdLst/>
            <a:ahLst/>
            <a:cxnLst/>
            <a:rect l="l" t="t" r="r" b="b"/>
            <a:pathLst>
              <a:path w="8188452" h="8229600">
                <a:moveTo>
                  <a:pt x="8188452" y="0"/>
                </a:moveTo>
                <a:lnTo>
                  <a:pt x="0" y="0"/>
                </a:lnTo>
                <a:lnTo>
                  <a:pt x="0" y="8229600"/>
                </a:lnTo>
                <a:lnTo>
                  <a:pt x="8188452" y="8229600"/>
                </a:lnTo>
                <a:lnTo>
                  <a:pt x="8188452" y="0"/>
                </a:lnTo>
                <a:close/>
              </a:path>
            </a:pathLst>
          </a:custGeom>
          <a:blipFill>
            <a:blip r:embed="rId3"/>
            <a:stretch>
              <a:fillRect/>
            </a:stretch>
          </a:blipFill>
        </p:spPr>
      </p:sp>
      <p:sp>
        <p:nvSpPr>
          <p:cNvPr id="5" name="Freeform 5"/>
          <p:cNvSpPr/>
          <p:nvPr/>
        </p:nvSpPr>
        <p:spPr>
          <a:xfrm>
            <a:off x="1324943" y="536215"/>
            <a:ext cx="1629827" cy="4607285"/>
          </a:xfrm>
          <a:custGeom>
            <a:avLst/>
            <a:gdLst/>
            <a:ahLst/>
            <a:cxnLst/>
            <a:rect l="l" t="t" r="r" b="b"/>
            <a:pathLst>
              <a:path w="1629827" h="4607285">
                <a:moveTo>
                  <a:pt x="0" y="0"/>
                </a:moveTo>
                <a:lnTo>
                  <a:pt x="1629827" y="0"/>
                </a:lnTo>
                <a:lnTo>
                  <a:pt x="1629827" y="4607285"/>
                </a:lnTo>
                <a:lnTo>
                  <a:pt x="0" y="4607285"/>
                </a:lnTo>
                <a:lnTo>
                  <a:pt x="0" y="0"/>
                </a:lnTo>
                <a:close/>
              </a:path>
            </a:pathLst>
          </a:custGeom>
          <a:blipFill>
            <a:blip r:embed="rId4"/>
            <a:stretch>
              <a:fillRect/>
            </a:stretch>
          </a:blipFill>
        </p:spPr>
      </p:sp>
      <p:sp>
        <p:nvSpPr>
          <p:cNvPr id="6" name="TextBox 6"/>
          <p:cNvSpPr txBox="1"/>
          <p:nvPr/>
        </p:nvSpPr>
        <p:spPr>
          <a:xfrm>
            <a:off x="3851644" y="1737145"/>
            <a:ext cx="14016185" cy="1838325"/>
          </a:xfrm>
          <a:prstGeom prst="rect">
            <a:avLst/>
          </a:prstGeom>
        </p:spPr>
        <p:txBody>
          <a:bodyPr lIns="0" tIns="0" rIns="0" bIns="0" rtlCol="0" anchor="t">
            <a:spAutoFit/>
          </a:bodyPr>
          <a:lstStyle/>
          <a:p>
            <a:pPr marL="0" lvl="0" indent="0">
              <a:lnSpc>
                <a:spcPts val="7200"/>
              </a:lnSpc>
            </a:pPr>
            <a:r>
              <a:rPr lang="en-US" sz="6000" dirty="0" err="1">
                <a:solidFill>
                  <a:srgbClr val="C82E2A"/>
                </a:solidFill>
                <a:latin typeface="Cambria Bold"/>
              </a:rPr>
              <a:t>Tìm</a:t>
            </a:r>
            <a:r>
              <a:rPr lang="en-US" sz="6000" dirty="0">
                <a:solidFill>
                  <a:srgbClr val="C82E2A"/>
                </a:solidFill>
                <a:latin typeface="Cambria Bold"/>
              </a:rPr>
              <a:t> </a:t>
            </a:r>
            <a:r>
              <a:rPr lang="en-US" sz="6000" dirty="0" err="1">
                <a:solidFill>
                  <a:srgbClr val="C82E2A"/>
                </a:solidFill>
                <a:latin typeface="Cambria Bold"/>
              </a:rPr>
              <a:t>vị</a:t>
            </a:r>
            <a:r>
              <a:rPr lang="en-US" sz="6000" dirty="0">
                <a:solidFill>
                  <a:srgbClr val="C82E2A"/>
                </a:solidFill>
                <a:latin typeface="Cambria Bold"/>
              </a:rPr>
              <a:t> </a:t>
            </a:r>
            <a:r>
              <a:rPr lang="en-US" sz="6000" dirty="0" err="1">
                <a:solidFill>
                  <a:srgbClr val="C82E2A"/>
                </a:solidFill>
                <a:latin typeface="Cambria Bold"/>
              </a:rPr>
              <a:t>ngữ</a:t>
            </a:r>
            <a:r>
              <a:rPr lang="en-US" sz="6000" dirty="0">
                <a:solidFill>
                  <a:srgbClr val="C82E2A"/>
                </a:solidFill>
                <a:latin typeface="Cambria Bold"/>
              </a:rPr>
              <a:t> </a:t>
            </a:r>
            <a:r>
              <a:rPr lang="en-US" sz="6000" dirty="0" err="1">
                <a:solidFill>
                  <a:srgbClr val="C82E2A"/>
                </a:solidFill>
                <a:latin typeface="Cambria Bold"/>
              </a:rPr>
              <a:t>thích</a:t>
            </a:r>
            <a:r>
              <a:rPr lang="en-US" sz="6000" dirty="0">
                <a:solidFill>
                  <a:srgbClr val="C82E2A"/>
                </a:solidFill>
                <a:latin typeface="Cambria Bold"/>
              </a:rPr>
              <a:t> </a:t>
            </a:r>
            <a:r>
              <a:rPr lang="en-US" sz="6000" dirty="0" err="1">
                <a:solidFill>
                  <a:srgbClr val="C82E2A"/>
                </a:solidFill>
                <a:latin typeface="Cambria Bold"/>
              </a:rPr>
              <a:t>hợp</a:t>
            </a:r>
            <a:r>
              <a:rPr lang="en-US" sz="6000" dirty="0">
                <a:solidFill>
                  <a:srgbClr val="C82E2A"/>
                </a:solidFill>
                <a:latin typeface="Cambria Bold"/>
              </a:rPr>
              <a:t> </a:t>
            </a:r>
            <a:r>
              <a:rPr lang="en-US" sz="6000" dirty="0" err="1">
                <a:solidFill>
                  <a:srgbClr val="C82E2A"/>
                </a:solidFill>
                <a:latin typeface="Cambria Bold"/>
              </a:rPr>
              <a:t>thay</a:t>
            </a:r>
            <a:r>
              <a:rPr lang="en-US" sz="6000" dirty="0">
                <a:solidFill>
                  <a:srgbClr val="C82E2A"/>
                </a:solidFill>
                <a:latin typeface="Cambria Bold"/>
              </a:rPr>
              <a:t> </a:t>
            </a:r>
            <a:r>
              <a:rPr lang="en-US" sz="6000" dirty="0" err="1">
                <a:solidFill>
                  <a:srgbClr val="C82E2A"/>
                </a:solidFill>
                <a:latin typeface="Cambria Bold"/>
              </a:rPr>
              <a:t>cho</a:t>
            </a:r>
            <a:r>
              <a:rPr lang="en-US" sz="6000" dirty="0">
                <a:solidFill>
                  <a:srgbClr val="C82E2A"/>
                </a:solidFill>
                <a:latin typeface="Cambria Bold"/>
              </a:rPr>
              <a:t> </a:t>
            </a:r>
            <a:r>
              <a:rPr lang="en-US" sz="6000" dirty="0" err="1">
                <a:solidFill>
                  <a:srgbClr val="C82E2A"/>
                </a:solidFill>
                <a:latin typeface="Cambria Bold"/>
              </a:rPr>
              <a:t>bông</a:t>
            </a:r>
            <a:r>
              <a:rPr lang="en-US" sz="6000" dirty="0">
                <a:solidFill>
                  <a:srgbClr val="C82E2A"/>
                </a:solidFill>
                <a:latin typeface="Cambria Bold"/>
              </a:rPr>
              <a:t> </a:t>
            </a:r>
            <a:r>
              <a:rPr lang="en-US" sz="6000" dirty="0" err="1">
                <a:solidFill>
                  <a:srgbClr val="C82E2A"/>
                </a:solidFill>
                <a:latin typeface="Cambria Bold"/>
              </a:rPr>
              <a:t>hoa</a:t>
            </a:r>
            <a:r>
              <a:rPr lang="en-US" sz="6000" dirty="0">
                <a:solidFill>
                  <a:srgbClr val="C82E2A"/>
                </a:solidFill>
                <a:latin typeface="Cambria Bold"/>
              </a:rPr>
              <a:t> </a:t>
            </a:r>
            <a:r>
              <a:rPr lang="en-US" sz="6000" dirty="0" err="1">
                <a:solidFill>
                  <a:srgbClr val="C82E2A"/>
                </a:solidFill>
                <a:latin typeface="Cambria Bold"/>
              </a:rPr>
              <a:t>trong</a:t>
            </a:r>
            <a:r>
              <a:rPr lang="en-US" sz="6000" dirty="0">
                <a:solidFill>
                  <a:srgbClr val="C82E2A"/>
                </a:solidFill>
                <a:latin typeface="Cambria Bold"/>
              </a:rPr>
              <a:t> </a:t>
            </a:r>
            <a:r>
              <a:rPr lang="en-US" sz="6000" dirty="0" err="1">
                <a:solidFill>
                  <a:srgbClr val="C82E2A"/>
                </a:solidFill>
                <a:latin typeface="Cambria Bold"/>
              </a:rPr>
              <a:t>đoạn</a:t>
            </a:r>
            <a:r>
              <a:rPr lang="en-US" sz="6000" dirty="0">
                <a:solidFill>
                  <a:srgbClr val="C82E2A"/>
                </a:solidFill>
                <a:latin typeface="Cambria Bold"/>
              </a:rPr>
              <a:t> </a:t>
            </a:r>
            <a:r>
              <a:rPr lang="en-US" sz="6000" dirty="0" err="1">
                <a:solidFill>
                  <a:srgbClr val="C82E2A"/>
                </a:solidFill>
                <a:latin typeface="Cambria Bold"/>
              </a:rPr>
              <a:t>văn</a:t>
            </a:r>
            <a:r>
              <a:rPr lang="en-US" sz="6000" dirty="0">
                <a:solidFill>
                  <a:srgbClr val="C82E2A"/>
                </a:solidFill>
                <a:latin typeface="Cambria Bold"/>
              </a:rPr>
              <a:t> </a:t>
            </a:r>
            <a:r>
              <a:rPr lang="en-US" sz="6000" dirty="0" err="1">
                <a:solidFill>
                  <a:srgbClr val="C82E2A"/>
                </a:solidFill>
                <a:latin typeface="Cambria Bold"/>
              </a:rPr>
              <a:t>dưới</a:t>
            </a:r>
            <a:r>
              <a:rPr lang="en-US" sz="6000" dirty="0">
                <a:solidFill>
                  <a:srgbClr val="C82E2A"/>
                </a:solidFill>
                <a:latin typeface="Cambria Bold"/>
              </a:rPr>
              <a:t> </a:t>
            </a:r>
            <a:r>
              <a:rPr lang="en-US" sz="6000" dirty="0" err="1">
                <a:solidFill>
                  <a:srgbClr val="C82E2A"/>
                </a:solidFill>
                <a:latin typeface="Cambria Bold"/>
              </a:rPr>
              <a:t>đây</a:t>
            </a:r>
            <a:r>
              <a:rPr lang="en-US" sz="6000" dirty="0">
                <a:solidFill>
                  <a:srgbClr val="C82E2A"/>
                </a:solidFill>
                <a:latin typeface="Cambria Bold"/>
              </a:rPr>
              <a:t>:</a:t>
            </a:r>
          </a:p>
        </p:txBody>
      </p:sp>
      <p:sp>
        <p:nvSpPr>
          <p:cNvPr id="7" name="TextBox 7"/>
          <p:cNvSpPr txBox="1"/>
          <p:nvPr/>
        </p:nvSpPr>
        <p:spPr>
          <a:xfrm>
            <a:off x="1672116" y="3914775"/>
            <a:ext cx="16422570" cy="5343525"/>
          </a:xfrm>
          <a:prstGeom prst="rect">
            <a:avLst/>
          </a:prstGeom>
        </p:spPr>
        <p:txBody>
          <a:bodyPr lIns="0" tIns="0" rIns="0" bIns="0" rtlCol="0" anchor="t">
            <a:spAutoFit/>
          </a:bodyPr>
          <a:lstStyle/>
          <a:p>
            <a:pPr algn="ctr">
              <a:lnSpc>
                <a:spcPts val="6000"/>
              </a:lnSpc>
            </a:pPr>
            <a:r>
              <a:rPr lang="en-US" sz="5000">
                <a:solidFill>
                  <a:srgbClr val="9B1F35"/>
                </a:solidFill>
                <a:latin typeface="Cambria Italics"/>
              </a:rPr>
              <a:t>           (đỏ ngầu phù sa, ì oạp đêm ngày, là món quà sông trao cho đồng ruộng, chồm lên vỗ bờ, chảy lững lờ)</a:t>
            </a:r>
          </a:p>
          <a:p>
            <a:pPr marL="0" lvl="0" indent="0" algn="just">
              <a:lnSpc>
                <a:spcPts val="6000"/>
              </a:lnSpc>
            </a:pPr>
            <a:r>
              <a:rPr lang="en-US" sz="5000">
                <a:solidFill>
                  <a:srgbClr val="9B1F35"/>
                </a:solidFill>
                <a:latin typeface="Cambria"/>
              </a:rPr>
              <a:t>     Khi mùa lũ về, dòng sông chảy xiết. Nước sông ....... Mặt sông như được trải rộng thêm. Tiếng sóng ........ Chỗ khúc quanh của dòng chảy, những con sóng ........ Hết mùa lũ, sông ....... Có lẽ sông lưu luyến với bờ bãi, xóm làng, những nơi nó đi qua. Lớp phù sa.......</a:t>
            </a:r>
          </a:p>
        </p:txBody>
      </p:sp>
      <p:sp>
        <p:nvSpPr>
          <p:cNvPr id="8" name="Freeform 8"/>
          <p:cNvSpPr/>
          <p:nvPr/>
        </p:nvSpPr>
        <p:spPr>
          <a:xfrm>
            <a:off x="1672116" y="3340080"/>
            <a:ext cx="935481" cy="1432772"/>
          </a:xfrm>
          <a:custGeom>
            <a:avLst/>
            <a:gdLst/>
            <a:ahLst/>
            <a:cxnLst/>
            <a:rect l="l" t="t" r="r" b="b"/>
            <a:pathLst>
              <a:path w="935481" h="1432772">
                <a:moveTo>
                  <a:pt x="0" y="0"/>
                </a:moveTo>
                <a:lnTo>
                  <a:pt x="935481" y="0"/>
                </a:lnTo>
                <a:lnTo>
                  <a:pt x="935481" y="1432772"/>
                </a:lnTo>
                <a:lnTo>
                  <a:pt x="0" y="14327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2" name="Freeform 2"/>
          <p:cNvSpPr/>
          <p:nvPr/>
        </p:nvSpPr>
        <p:spPr>
          <a:xfrm>
            <a:off x="-1045697" y="9320130"/>
            <a:ext cx="19787411" cy="2016363"/>
          </a:xfrm>
          <a:custGeom>
            <a:avLst/>
            <a:gdLst/>
            <a:ahLst/>
            <a:cxnLst/>
            <a:rect l="l" t="t" r="r" b="b"/>
            <a:pathLst>
              <a:path w="19787411" h="2016363">
                <a:moveTo>
                  <a:pt x="0" y="0"/>
                </a:moveTo>
                <a:lnTo>
                  <a:pt x="19787411" y="0"/>
                </a:lnTo>
                <a:lnTo>
                  <a:pt x="19787411" y="2016364"/>
                </a:lnTo>
                <a:lnTo>
                  <a:pt x="0" y="2016364"/>
                </a:lnTo>
                <a:lnTo>
                  <a:pt x="0" y="0"/>
                </a:lnTo>
                <a:close/>
              </a:path>
            </a:pathLst>
          </a:custGeom>
          <a:blipFill>
            <a:blip r:embed="rId2"/>
            <a:stretch>
              <a:fillRect t="-1026" b="-335670"/>
            </a:stretch>
          </a:blipFill>
        </p:spPr>
      </p:sp>
      <p:sp>
        <p:nvSpPr>
          <p:cNvPr id="3" name="Freeform 3"/>
          <p:cNvSpPr/>
          <p:nvPr/>
        </p:nvSpPr>
        <p:spPr>
          <a:xfrm>
            <a:off x="-749706" y="-269693"/>
            <a:ext cx="19787411" cy="2016363"/>
          </a:xfrm>
          <a:custGeom>
            <a:avLst/>
            <a:gdLst/>
            <a:ahLst/>
            <a:cxnLst/>
            <a:rect l="l" t="t" r="r" b="b"/>
            <a:pathLst>
              <a:path w="19787411" h="2016363">
                <a:moveTo>
                  <a:pt x="0" y="0"/>
                </a:moveTo>
                <a:lnTo>
                  <a:pt x="19787412" y="0"/>
                </a:lnTo>
                <a:lnTo>
                  <a:pt x="19787412" y="2016363"/>
                </a:lnTo>
                <a:lnTo>
                  <a:pt x="0" y="2016363"/>
                </a:lnTo>
                <a:lnTo>
                  <a:pt x="0" y="0"/>
                </a:lnTo>
                <a:close/>
              </a:path>
            </a:pathLst>
          </a:custGeom>
          <a:blipFill>
            <a:blip r:embed="rId2"/>
            <a:stretch>
              <a:fillRect t="-336697"/>
            </a:stretch>
          </a:blipFill>
        </p:spPr>
      </p:sp>
      <p:sp>
        <p:nvSpPr>
          <p:cNvPr id="4" name="Freeform 4"/>
          <p:cNvSpPr/>
          <p:nvPr/>
        </p:nvSpPr>
        <p:spPr>
          <a:xfrm>
            <a:off x="10553262" y="-644877"/>
            <a:ext cx="8188452" cy="8229600"/>
          </a:xfrm>
          <a:custGeom>
            <a:avLst/>
            <a:gdLst/>
            <a:ahLst/>
            <a:cxnLst/>
            <a:rect l="l" t="t" r="r" b="b"/>
            <a:pathLst>
              <a:path w="8188452" h="8229600">
                <a:moveTo>
                  <a:pt x="0" y="0"/>
                </a:moveTo>
                <a:lnTo>
                  <a:pt x="8188452" y="0"/>
                </a:lnTo>
                <a:lnTo>
                  <a:pt x="8188452" y="8229600"/>
                </a:lnTo>
                <a:lnTo>
                  <a:pt x="0" y="8229600"/>
                </a:lnTo>
                <a:lnTo>
                  <a:pt x="0" y="0"/>
                </a:lnTo>
                <a:close/>
              </a:path>
            </a:pathLst>
          </a:custGeom>
          <a:blipFill>
            <a:blip r:embed="rId3"/>
            <a:stretch>
              <a:fillRect/>
            </a:stretch>
          </a:blipFill>
        </p:spPr>
      </p:sp>
      <p:sp>
        <p:nvSpPr>
          <p:cNvPr id="5" name="TextBox 5"/>
          <p:cNvSpPr txBox="1"/>
          <p:nvPr/>
        </p:nvSpPr>
        <p:spPr>
          <a:xfrm>
            <a:off x="339136" y="3121261"/>
            <a:ext cx="16366047" cy="5543550"/>
          </a:xfrm>
          <a:prstGeom prst="rect">
            <a:avLst/>
          </a:prstGeom>
        </p:spPr>
        <p:txBody>
          <a:bodyPr lIns="0" tIns="0" rIns="0" bIns="0" rtlCol="0" anchor="t">
            <a:spAutoFit/>
          </a:bodyPr>
          <a:lstStyle/>
          <a:p>
            <a:pPr marL="0" lvl="0" indent="0" algn="just">
              <a:lnSpc>
                <a:spcPts val="6239"/>
              </a:lnSpc>
            </a:pPr>
            <a:r>
              <a:rPr lang="en-US" sz="5199" dirty="0">
                <a:solidFill>
                  <a:srgbClr val="9B1F35"/>
                </a:solidFill>
                <a:latin typeface="Cambria"/>
              </a:rPr>
              <a:t>       </a:t>
            </a:r>
            <a:r>
              <a:rPr lang="en-US" sz="5199" dirty="0" err="1">
                <a:solidFill>
                  <a:srgbClr val="9B1F35"/>
                </a:solidFill>
                <a:latin typeface="Cambria"/>
              </a:rPr>
              <a:t>Khi</a:t>
            </a:r>
            <a:r>
              <a:rPr lang="en-US" sz="5199" dirty="0">
                <a:solidFill>
                  <a:srgbClr val="9B1F35"/>
                </a:solidFill>
                <a:latin typeface="Cambria"/>
              </a:rPr>
              <a:t> </a:t>
            </a:r>
            <a:r>
              <a:rPr lang="en-US" sz="5199" dirty="0" err="1">
                <a:solidFill>
                  <a:srgbClr val="9B1F35"/>
                </a:solidFill>
                <a:latin typeface="Cambria"/>
              </a:rPr>
              <a:t>mùa</a:t>
            </a:r>
            <a:r>
              <a:rPr lang="en-US" sz="5199" dirty="0">
                <a:solidFill>
                  <a:srgbClr val="9B1F35"/>
                </a:solidFill>
                <a:latin typeface="Cambria"/>
              </a:rPr>
              <a:t> </a:t>
            </a:r>
            <a:r>
              <a:rPr lang="en-US" sz="5199" dirty="0" err="1">
                <a:solidFill>
                  <a:srgbClr val="9B1F35"/>
                </a:solidFill>
                <a:latin typeface="Cambria"/>
              </a:rPr>
              <a:t>lũ</a:t>
            </a:r>
            <a:r>
              <a:rPr lang="en-US" sz="5199" dirty="0">
                <a:solidFill>
                  <a:srgbClr val="9B1F35"/>
                </a:solidFill>
                <a:latin typeface="Cambria"/>
              </a:rPr>
              <a:t> </a:t>
            </a:r>
            <a:r>
              <a:rPr lang="en-US" sz="5199" dirty="0" err="1">
                <a:solidFill>
                  <a:srgbClr val="9B1F35"/>
                </a:solidFill>
                <a:latin typeface="Cambria"/>
              </a:rPr>
              <a:t>về</a:t>
            </a:r>
            <a:r>
              <a:rPr lang="en-US" sz="5199" dirty="0">
                <a:solidFill>
                  <a:srgbClr val="9B1F35"/>
                </a:solidFill>
                <a:latin typeface="Cambria"/>
              </a:rPr>
              <a:t>, </a:t>
            </a:r>
            <a:r>
              <a:rPr lang="en-US" sz="5199" dirty="0" err="1">
                <a:solidFill>
                  <a:srgbClr val="9B1F35"/>
                </a:solidFill>
                <a:latin typeface="Cambria"/>
              </a:rPr>
              <a:t>dòng</a:t>
            </a:r>
            <a:r>
              <a:rPr lang="en-US" sz="5199" dirty="0">
                <a:solidFill>
                  <a:srgbClr val="9B1F35"/>
                </a:solidFill>
                <a:latin typeface="Cambria"/>
              </a:rPr>
              <a:t> </a:t>
            </a:r>
            <a:r>
              <a:rPr lang="en-US" sz="5199" dirty="0" err="1">
                <a:solidFill>
                  <a:srgbClr val="9B1F35"/>
                </a:solidFill>
                <a:latin typeface="Cambria"/>
              </a:rPr>
              <a:t>sông</a:t>
            </a:r>
            <a:r>
              <a:rPr lang="en-US" sz="5199" dirty="0">
                <a:solidFill>
                  <a:srgbClr val="9B1F35"/>
                </a:solidFill>
                <a:latin typeface="Cambria"/>
              </a:rPr>
              <a:t> </a:t>
            </a:r>
            <a:r>
              <a:rPr lang="en-US" sz="5199" dirty="0" err="1">
                <a:solidFill>
                  <a:srgbClr val="9B1F35"/>
                </a:solidFill>
                <a:latin typeface="Cambria"/>
              </a:rPr>
              <a:t>chảy</a:t>
            </a:r>
            <a:r>
              <a:rPr lang="en-US" sz="5199" dirty="0">
                <a:solidFill>
                  <a:srgbClr val="9B1F35"/>
                </a:solidFill>
                <a:latin typeface="Cambria"/>
              </a:rPr>
              <a:t> </a:t>
            </a:r>
            <a:r>
              <a:rPr lang="en-US" sz="5199" dirty="0" err="1">
                <a:solidFill>
                  <a:srgbClr val="9B1F35"/>
                </a:solidFill>
                <a:latin typeface="Cambria"/>
              </a:rPr>
              <a:t>xiết</a:t>
            </a:r>
            <a:r>
              <a:rPr lang="en-US" sz="5199" dirty="0">
                <a:solidFill>
                  <a:srgbClr val="9B1F35"/>
                </a:solidFill>
                <a:latin typeface="Cambria"/>
              </a:rPr>
              <a:t>. </a:t>
            </a:r>
            <a:r>
              <a:rPr lang="en-US" sz="5199" dirty="0" err="1">
                <a:solidFill>
                  <a:srgbClr val="9B1F35"/>
                </a:solidFill>
                <a:latin typeface="Cambria"/>
              </a:rPr>
              <a:t>Nước</a:t>
            </a:r>
            <a:r>
              <a:rPr lang="en-US" sz="5199" dirty="0">
                <a:solidFill>
                  <a:srgbClr val="9B1F35"/>
                </a:solidFill>
                <a:latin typeface="Cambria"/>
              </a:rPr>
              <a:t> </a:t>
            </a:r>
            <a:r>
              <a:rPr lang="en-US" sz="5199" dirty="0" err="1">
                <a:solidFill>
                  <a:srgbClr val="9B1F35"/>
                </a:solidFill>
                <a:latin typeface="Cambria"/>
              </a:rPr>
              <a:t>sông</a:t>
            </a:r>
            <a:r>
              <a:rPr lang="en-US" sz="5199" dirty="0">
                <a:solidFill>
                  <a:srgbClr val="9B1F35"/>
                </a:solidFill>
                <a:latin typeface="Cambria"/>
              </a:rPr>
              <a:t> </a:t>
            </a:r>
            <a:r>
              <a:rPr lang="en-US" sz="5199" u="sng" dirty="0" err="1">
                <a:solidFill>
                  <a:srgbClr val="9B1F35"/>
                </a:solidFill>
                <a:latin typeface="Cambria Bold"/>
              </a:rPr>
              <a:t>đỏ</a:t>
            </a:r>
            <a:r>
              <a:rPr lang="en-US" sz="5199" u="sng" dirty="0">
                <a:solidFill>
                  <a:srgbClr val="9B1F35"/>
                </a:solidFill>
                <a:latin typeface="Cambria Bold"/>
              </a:rPr>
              <a:t> </a:t>
            </a:r>
            <a:r>
              <a:rPr lang="en-US" sz="5199" u="sng" dirty="0" err="1">
                <a:solidFill>
                  <a:srgbClr val="9B1F35"/>
                </a:solidFill>
                <a:latin typeface="Cambria Bold"/>
              </a:rPr>
              <a:t>ngầu</a:t>
            </a:r>
            <a:r>
              <a:rPr lang="en-US" sz="5199" u="sng" dirty="0">
                <a:solidFill>
                  <a:srgbClr val="9B1F35"/>
                </a:solidFill>
                <a:latin typeface="Cambria Bold"/>
              </a:rPr>
              <a:t> </a:t>
            </a:r>
            <a:r>
              <a:rPr lang="en-US" sz="5199" u="sng" dirty="0" err="1">
                <a:solidFill>
                  <a:srgbClr val="9B1F35"/>
                </a:solidFill>
                <a:latin typeface="Cambria Bold"/>
              </a:rPr>
              <a:t>phù</a:t>
            </a:r>
            <a:r>
              <a:rPr lang="en-US" sz="5199" u="sng" dirty="0">
                <a:solidFill>
                  <a:srgbClr val="9B1F35"/>
                </a:solidFill>
                <a:latin typeface="Cambria Bold"/>
              </a:rPr>
              <a:t> </a:t>
            </a:r>
            <a:r>
              <a:rPr lang="en-US" sz="5199" u="sng" dirty="0" err="1">
                <a:solidFill>
                  <a:srgbClr val="9B1F35"/>
                </a:solidFill>
                <a:latin typeface="Cambria Bold"/>
              </a:rPr>
              <a:t>sa</a:t>
            </a:r>
            <a:r>
              <a:rPr lang="en-US" sz="5199" dirty="0">
                <a:solidFill>
                  <a:srgbClr val="9B1F35"/>
                </a:solidFill>
                <a:latin typeface="Cambria"/>
              </a:rPr>
              <a:t>. </a:t>
            </a:r>
            <a:r>
              <a:rPr lang="en-US" sz="5199" dirty="0" err="1">
                <a:solidFill>
                  <a:srgbClr val="9B1F35"/>
                </a:solidFill>
                <a:latin typeface="Cambria"/>
              </a:rPr>
              <a:t>Mặt</a:t>
            </a:r>
            <a:r>
              <a:rPr lang="en-US" sz="5199" dirty="0">
                <a:solidFill>
                  <a:srgbClr val="9B1F35"/>
                </a:solidFill>
                <a:latin typeface="Cambria"/>
              </a:rPr>
              <a:t> </a:t>
            </a:r>
            <a:r>
              <a:rPr lang="en-US" sz="5199" dirty="0" err="1">
                <a:solidFill>
                  <a:srgbClr val="9B1F35"/>
                </a:solidFill>
                <a:latin typeface="Cambria"/>
              </a:rPr>
              <a:t>sông</a:t>
            </a:r>
            <a:r>
              <a:rPr lang="en-US" sz="5199" dirty="0">
                <a:solidFill>
                  <a:srgbClr val="9B1F35"/>
                </a:solidFill>
                <a:latin typeface="Cambria"/>
              </a:rPr>
              <a:t> </a:t>
            </a:r>
            <a:r>
              <a:rPr lang="en-US" sz="5199" dirty="0" err="1">
                <a:solidFill>
                  <a:srgbClr val="9B1F35"/>
                </a:solidFill>
                <a:latin typeface="Cambria"/>
              </a:rPr>
              <a:t>như</a:t>
            </a:r>
            <a:r>
              <a:rPr lang="en-US" sz="5199" dirty="0">
                <a:solidFill>
                  <a:srgbClr val="9B1F35"/>
                </a:solidFill>
                <a:latin typeface="Cambria"/>
              </a:rPr>
              <a:t> </a:t>
            </a:r>
            <a:r>
              <a:rPr lang="en-US" sz="5199" dirty="0" err="1">
                <a:solidFill>
                  <a:srgbClr val="9B1F35"/>
                </a:solidFill>
                <a:latin typeface="Cambria"/>
              </a:rPr>
              <a:t>được</a:t>
            </a:r>
            <a:r>
              <a:rPr lang="en-US" sz="5199" dirty="0">
                <a:solidFill>
                  <a:srgbClr val="9B1F35"/>
                </a:solidFill>
                <a:latin typeface="Cambria"/>
              </a:rPr>
              <a:t> </a:t>
            </a:r>
            <a:r>
              <a:rPr lang="en-US" sz="5199" dirty="0" err="1">
                <a:solidFill>
                  <a:srgbClr val="9B1F35"/>
                </a:solidFill>
                <a:latin typeface="Cambria"/>
              </a:rPr>
              <a:t>trải</a:t>
            </a:r>
            <a:r>
              <a:rPr lang="en-US" sz="5199" dirty="0">
                <a:solidFill>
                  <a:srgbClr val="9B1F35"/>
                </a:solidFill>
                <a:latin typeface="Cambria"/>
              </a:rPr>
              <a:t> </a:t>
            </a:r>
            <a:r>
              <a:rPr lang="en-US" sz="5199" dirty="0" err="1">
                <a:solidFill>
                  <a:srgbClr val="9B1F35"/>
                </a:solidFill>
                <a:latin typeface="Cambria"/>
              </a:rPr>
              <a:t>rộng</a:t>
            </a:r>
            <a:r>
              <a:rPr lang="en-US" sz="5199" dirty="0">
                <a:solidFill>
                  <a:srgbClr val="9B1F35"/>
                </a:solidFill>
                <a:latin typeface="Cambria"/>
              </a:rPr>
              <a:t> </a:t>
            </a:r>
            <a:r>
              <a:rPr lang="en-US" sz="5199" dirty="0" err="1">
                <a:solidFill>
                  <a:srgbClr val="9B1F35"/>
                </a:solidFill>
                <a:latin typeface="Cambria"/>
              </a:rPr>
              <a:t>thêm</a:t>
            </a:r>
            <a:r>
              <a:rPr lang="en-US" sz="5199" dirty="0">
                <a:solidFill>
                  <a:srgbClr val="9B1F35"/>
                </a:solidFill>
                <a:latin typeface="Cambria"/>
              </a:rPr>
              <a:t>. </a:t>
            </a:r>
            <a:r>
              <a:rPr lang="en-US" sz="5199" dirty="0" err="1">
                <a:solidFill>
                  <a:srgbClr val="9B1F35"/>
                </a:solidFill>
                <a:latin typeface="Cambria"/>
              </a:rPr>
              <a:t>Tiếng</a:t>
            </a:r>
            <a:r>
              <a:rPr lang="en-US" sz="5199" dirty="0">
                <a:solidFill>
                  <a:srgbClr val="9B1F35"/>
                </a:solidFill>
                <a:latin typeface="Cambria"/>
              </a:rPr>
              <a:t> </a:t>
            </a:r>
            <a:r>
              <a:rPr lang="en-US" sz="5199" dirty="0" err="1">
                <a:solidFill>
                  <a:srgbClr val="9B1F35"/>
                </a:solidFill>
                <a:latin typeface="Cambria"/>
              </a:rPr>
              <a:t>sóng</a:t>
            </a:r>
            <a:r>
              <a:rPr lang="en-US" sz="5199" dirty="0">
                <a:solidFill>
                  <a:srgbClr val="9B1F35"/>
                </a:solidFill>
                <a:latin typeface="Cambria"/>
              </a:rPr>
              <a:t> </a:t>
            </a:r>
            <a:r>
              <a:rPr lang="en-US" sz="5199" u="sng" dirty="0">
                <a:solidFill>
                  <a:srgbClr val="9B1F35"/>
                </a:solidFill>
                <a:latin typeface="Cambria Bold"/>
              </a:rPr>
              <a:t>ì </a:t>
            </a:r>
            <a:r>
              <a:rPr lang="en-US" sz="5199" u="sng" dirty="0" err="1">
                <a:solidFill>
                  <a:srgbClr val="9B1F35"/>
                </a:solidFill>
                <a:latin typeface="Cambria Bold"/>
              </a:rPr>
              <a:t>oạp</a:t>
            </a:r>
            <a:r>
              <a:rPr lang="en-US" sz="5199" u="sng" dirty="0">
                <a:solidFill>
                  <a:srgbClr val="9B1F35"/>
                </a:solidFill>
                <a:latin typeface="Cambria Bold"/>
              </a:rPr>
              <a:t> </a:t>
            </a:r>
            <a:r>
              <a:rPr lang="en-US" sz="5199" u="sng" dirty="0" err="1">
                <a:solidFill>
                  <a:srgbClr val="9B1F35"/>
                </a:solidFill>
                <a:latin typeface="Cambria Bold"/>
              </a:rPr>
              <a:t>đêm</a:t>
            </a:r>
            <a:r>
              <a:rPr lang="en-US" sz="5199" u="sng" dirty="0">
                <a:solidFill>
                  <a:srgbClr val="9B1F35"/>
                </a:solidFill>
                <a:latin typeface="Cambria Bold"/>
              </a:rPr>
              <a:t> </a:t>
            </a:r>
            <a:r>
              <a:rPr lang="en-US" sz="5199" u="sng" dirty="0" err="1">
                <a:solidFill>
                  <a:srgbClr val="9B1F35"/>
                </a:solidFill>
                <a:latin typeface="Cambria Bold"/>
              </a:rPr>
              <a:t>ngày</a:t>
            </a:r>
            <a:r>
              <a:rPr lang="en-US" sz="5199" dirty="0">
                <a:solidFill>
                  <a:srgbClr val="9B1F35"/>
                </a:solidFill>
                <a:latin typeface="Cambria"/>
              </a:rPr>
              <a:t>. </a:t>
            </a:r>
            <a:r>
              <a:rPr lang="en-US" sz="5199" dirty="0" err="1">
                <a:solidFill>
                  <a:srgbClr val="9B1F35"/>
                </a:solidFill>
                <a:latin typeface="Cambria"/>
              </a:rPr>
              <a:t>Chỗ</a:t>
            </a:r>
            <a:r>
              <a:rPr lang="en-US" sz="5199" dirty="0">
                <a:solidFill>
                  <a:srgbClr val="9B1F35"/>
                </a:solidFill>
                <a:latin typeface="Cambria"/>
              </a:rPr>
              <a:t> </a:t>
            </a:r>
            <a:r>
              <a:rPr lang="en-US" sz="5199" dirty="0" err="1">
                <a:solidFill>
                  <a:srgbClr val="9B1F35"/>
                </a:solidFill>
                <a:latin typeface="Cambria"/>
              </a:rPr>
              <a:t>khúc</a:t>
            </a:r>
            <a:r>
              <a:rPr lang="en-US" sz="5199" dirty="0">
                <a:solidFill>
                  <a:srgbClr val="9B1F35"/>
                </a:solidFill>
                <a:latin typeface="Cambria"/>
              </a:rPr>
              <a:t> </a:t>
            </a:r>
            <a:r>
              <a:rPr lang="en-US" sz="5199" dirty="0" err="1">
                <a:solidFill>
                  <a:srgbClr val="9B1F35"/>
                </a:solidFill>
                <a:latin typeface="Cambria"/>
              </a:rPr>
              <a:t>quanh</a:t>
            </a:r>
            <a:r>
              <a:rPr lang="en-US" sz="5199" dirty="0">
                <a:solidFill>
                  <a:srgbClr val="9B1F35"/>
                </a:solidFill>
                <a:latin typeface="Cambria"/>
              </a:rPr>
              <a:t> </a:t>
            </a:r>
            <a:r>
              <a:rPr lang="en-US" sz="5199" dirty="0" err="1">
                <a:solidFill>
                  <a:srgbClr val="9B1F35"/>
                </a:solidFill>
                <a:latin typeface="Cambria"/>
              </a:rPr>
              <a:t>của</a:t>
            </a:r>
            <a:r>
              <a:rPr lang="en-US" sz="5199" dirty="0">
                <a:solidFill>
                  <a:srgbClr val="9B1F35"/>
                </a:solidFill>
                <a:latin typeface="Cambria"/>
              </a:rPr>
              <a:t> </a:t>
            </a:r>
            <a:r>
              <a:rPr lang="en-US" sz="5199" dirty="0" err="1">
                <a:solidFill>
                  <a:srgbClr val="9B1F35"/>
                </a:solidFill>
                <a:latin typeface="Cambria"/>
              </a:rPr>
              <a:t>dòng</a:t>
            </a:r>
            <a:r>
              <a:rPr lang="en-US" sz="5199" dirty="0">
                <a:solidFill>
                  <a:srgbClr val="9B1F35"/>
                </a:solidFill>
                <a:latin typeface="Cambria"/>
              </a:rPr>
              <a:t> </a:t>
            </a:r>
            <a:r>
              <a:rPr lang="en-US" sz="5199" dirty="0" err="1">
                <a:solidFill>
                  <a:srgbClr val="9B1F35"/>
                </a:solidFill>
                <a:latin typeface="Cambria"/>
              </a:rPr>
              <a:t>chảy</a:t>
            </a:r>
            <a:r>
              <a:rPr lang="en-US" sz="5199" dirty="0">
                <a:solidFill>
                  <a:srgbClr val="9B1F35"/>
                </a:solidFill>
                <a:latin typeface="Cambria"/>
              </a:rPr>
              <a:t>, </a:t>
            </a:r>
            <a:r>
              <a:rPr lang="en-US" sz="5199" dirty="0" err="1">
                <a:solidFill>
                  <a:srgbClr val="9B1F35"/>
                </a:solidFill>
                <a:latin typeface="Cambria"/>
              </a:rPr>
              <a:t>những</a:t>
            </a:r>
            <a:r>
              <a:rPr lang="en-US" sz="5199" dirty="0">
                <a:solidFill>
                  <a:srgbClr val="9B1F35"/>
                </a:solidFill>
                <a:latin typeface="Cambria"/>
              </a:rPr>
              <a:t> con </a:t>
            </a:r>
            <a:r>
              <a:rPr lang="en-US" sz="5199" dirty="0" err="1">
                <a:solidFill>
                  <a:srgbClr val="9B1F35"/>
                </a:solidFill>
                <a:latin typeface="Cambria"/>
              </a:rPr>
              <a:t>sóng</a:t>
            </a:r>
            <a:r>
              <a:rPr lang="en-US" sz="5199" dirty="0">
                <a:solidFill>
                  <a:srgbClr val="9B1F35"/>
                </a:solidFill>
                <a:latin typeface="Cambria"/>
              </a:rPr>
              <a:t> </a:t>
            </a:r>
            <a:r>
              <a:rPr lang="en-US" sz="5199" u="sng" dirty="0" err="1">
                <a:solidFill>
                  <a:srgbClr val="9B1F35"/>
                </a:solidFill>
                <a:latin typeface="Cambria Bold"/>
              </a:rPr>
              <a:t>chồm</a:t>
            </a:r>
            <a:r>
              <a:rPr lang="en-US" sz="5199" u="sng" dirty="0">
                <a:solidFill>
                  <a:srgbClr val="9B1F35"/>
                </a:solidFill>
                <a:latin typeface="Cambria Bold"/>
              </a:rPr>
              <a:t> </a:t>
            </a:r>
            <a:r>
              <a:rPr lang="en-US" sz="5199" u="sng" dirty="0" err="1">
                <a:solidFill>
                  <a:srgbClr val="9B1F35"/>
                </a:solidFill>
                <a:latin typeface="Cambria Bold"/>
              </a:rPr>
              <a:t>lên</a:t>
            </a:r>
            <a:r>
              <a:rPr lang="en-US" sz="5199" u="sng" dirty="0">
                <a:solidFill>
                  <a:srgbClr val="9B1F35"/>
                </a:solidFill>
                <a:latin typeface="Cambria Bold"/>
              </a:rPr>
              <a:t> </a:t>
            </a:r>
            <a:r>
              <a:rPr lang="en-US" sz="5199" u="sng" dirty="0" err="1">
                <a:solidFill>
                  <a:srgbClr val="9B1F35"/>
                </a:solidFill>
                <a:latin typeface="Cambria Bold"/>
              </a:rPr>
              <a:t>vỗ</a:t>
            </a:r>
            <a:r>
              <a:rPr lang="en-US" sz="5199" u="sng" dirty="0">
                <a:solidFill>
                  <a:srgbClr val="9B1F35"/>
                </a:solidFill>
                <a:latin typeface="Cambria Bold"/>
              </a:rPr>
              <a:t> </a:t>
            </a:r>
            <a:r>
              <a:rPr lang="en-US" sz="5199" u="sng" dirty="0" err="1">
                <a:solidFill>
                  <a:srgbClr val="9B1F35"/>
                </a:solidFill>
                <a:latin typeface="Cambria Bold"/>
              </a:rPr>
              <a:t>bờ</a:t>
            </a:r>
            <a:r>
              <a:rPr lang="en-US" sz="5199" dirty="0">
                <a:solidFill>
                  <a:srgbClr val="9B1F35"/>
                </a:solidFill>
                <a:latin typeface="Cambria"/>
              </a:rPr>
              <a:t>. </a:t>
            </a:r>
            <a:r>
              <a:rPr lang="en-US" sz="5199" dirty="0" err="1">
                <a:solidFill>
                  <a:srgbClr val="9B1F35"/>
                </a:solidFill>
                <a:latin typeface="Cambria"/>
              </a:rPr>
              <a:t>Hết</a:t>
            </a:r>
            <a:r>
              <a:rPr lang="en-US" sz="5199" dirty="0">
                <a:solidFill>
                  <a:srgbClr val="9B1F35"/>
                </a:solidFill>
                <a:latin typeface="Cambria"/>
              </a:rPr>
              <a:t> </a:t>
            </a:r>
            <a:r>
              <a:rPr lang="en-US" sz="5199" dirty="0" err="1">
                <a:solidFill>
                  <a:srgbClr val="9B1F35"/>
                </a:solidFill>
                <a:latin typeface="Cambria"/>
              </a:rPr>
              <a:t>mùa</a:t>
            </a:r>
            <a:r>
              <a:rPr lang="en-US" sz="5199" dirty="0">
                <a:solidFill>
                  <a:srgbClr val="9B1F35"/>
                </a:solidFill>
                <a:latin typeface="Cambria"/>
              </a:rPr>
              <a:t> </a:t>
            </a:r>
            <a:r>
              <a:rPr lang="en-US" sz="5199" dirty="0" err="1">
                <a:solidFill>
                  <a:srgbClr val="9B1F35"/>
                </a:solidFill>
                <a:latin typeface="Cambria"/>
              </a:rPr>
              <a:t>lũ</a:t>
            </a:r>
            <a:r>
              <a:rPr lang="en-US" sz="5199" dirty="0">
                <a:solidFill>
                  <a:srgbClr val="9B1F35"/>
                </a:solidFill>
                <a:latin typeface="Cambria"/>
              </a:rPr>
              <a:t>, </a:t>
            </a:r>
            <a:r>
              <a:rPr lang="en-US" sz="5199" u="sng" dirty="0" err="1">
                <a:solidFill>
                  <a:srgbClr val="9B1F35"/>
                </a:solidFill>
                <a:latin typeface="Cambria Bold"/>
              </a:rPr>
              <a:t>sông</a:t>
            </a:r>
            <a:r>
              <a:rPr lang="en-US" sz="5199" u="sng" dirty="0">
                <a:solidFill>
                  <a:srgbClr val="9B1F35"/>
                </a:solidFill>
                <a:latin typeface="Cambria Bold"/>
              </a:rPr>
              <a:t> </a:t>
            </a:r>
            <a:r>
              <a:rPr lang="en-US" sz="5199" u="sng" dirty="0" err="1">
                <a:solidFill>
                  <a:srgbClr val="9B1F35"/>
                </a:solidFill>
                <a:latin typeface="Cambria Bold"/>
              </a:rPr>
              <a:t>chảy</a:t>
            </a:r>
            <a:r>
              <a:rPr lang="en-US" sz="5199" u="sng" dirty="0">
                <a:solidFill>
                  <a:srgbClr val="9B1F35"/>
                </a:solidFill>
                <a:latin typeface="Cambria Bold"/>
              </a:rPr>
              <a:t> </a:t>
            </a:r>
            <a:r>
              <a:rPr lang="en-US" sz="5199" u="sng" dirty="0" err="1">
                <a:solidFill>
                  <a:srgbClr val="9B1F35"/>
                </a:solidFill>
                <a:latin typeface="Cambria Bold"/>
              </a:rPr>
              <a:t>lững</a:t>
            </a:r>
            <a:r>
              <a:rPr lang="en-US" sz="5199" u="sng" dirty="0">
                <a:solidFill>
                  <a:srgbClr val="9B1F35"/>
                </a:solidFill>
                <a:latin typeface="Cambria Bold"/>
              </a:rPr>
              <a:t> </a:t>
            </a:r>
            <a:r>
              <a:rPr lang="en-US" sz="5199" u="sng" dirty="0" err="1">
                <a:solidFill>
                  <a:srgbClr val="9B1F35"/>
                </a:solidFill>
                <a:latin typeface="Cambria Bold"/>
              </a:rPr>
              <a:t>lờ</a:t>
            </a:r>
            <a:r>
              <a:rPr lang="en-US" sz="5199" dirty="0">
                <a:solidFill>
                  <a:srgbClr val="9B1F35"/>
                </a:solidFill>
                <a:latin typeface="Cambria"/>
              </a:rPr>
              <a:t>. </a:t>
            </a:r>
            <a:r>
              <a:rPr lang="en-US" sz="5199" dirty="0" err="1">
                <a:solidFill>
                  <a:srgbClr val="9B1F35"/>
                </a:solidFill>
                <a:latin typeface="Cambria"/>
              </a:rPr>
              <a:t>Có</a:t>
            </a:r>
            <a:r>
              <a:rPr lang="en-US" sz="5199" dirty="0">
                <a:solidFill>
                  <a:srgbClr val="9B1F35"/>
                </a:solidFill>
                <a:latin typeface="Cambria"/>
              </a:rPr>
              <a:t> </a:t>
            </a:r>
            <a:r>
              <a:rPr lang="en-US" sz="5199" dirty="0" err="1">
                <a:solidFill>
                  <a:srgbClr val="9B1F35"/>
                </a:solidFill>
                <a:latin typeface="Cambria"/>
              </a:rPr>
              <a:t>lẽ</a:t>
            </a:r>
            <a:r>
              <a:rPr lang="en-US" sz="5199" dirty="0">
                <a:solidFill>
                  <a:srgbClr val="9B1F35"/>
                </a:solidFill>
                <a:latin typeface="Cambria"/>
              </a:rPr>
              <a:t> </a:t>
            </a:r>
            <a:r>
              <a:rPr lang="en-US" sz="5199" dirty="0" err="1">
                <a:solidFill>
                  <a:srgbClr val="9B1F35"/>
                </a:solidFill>
                <a:latin typeface="Cambria"/>
              </a:rPr>
              <a:t>sông</a:t>
            </a:r>
            <a:r>
              <a:rPr lang="en-US" sz="5199" dirty="0">
                <a:solidFill>
                  <a:srgbClr val="9B1F35"/>
                </a:solidFill>
                <a:latin typeface="Cambria"/>
              </a:rPr>
              <a:t> </a:t>
            </a:r>
            <a:r>
              <a:rPr lang="en-US" sz="5199" dirty="0" err="1">
                <a:solidFill>
                  <a:srgbClr val="9B1F35"/>
                </a:solidFill>
                <a:latin typeface="Cambria"/>
              </a:rPr>
              <a:t>lưu</a:t>
            </a:r>
            <a:r>
              <a:rPr lang="en-US" sz="5199" dirty="0">
                <a:solidFill>
                  <a:srgbClr val="9B1F35"/>
                </a:solidFill>
                <a:latin typeface="Cambria"/>
              </a:rPr>
              <a:t> </a:t>
            </a:r>
            <a:r>
              <a:rPr lang="en-US" sz="5199" dirty="0" err="1">
                <a:solidFill>
                  <a:srgbClr val="9B1F35"/>
                </a:solidFill>
                <a:latin typeface="Cambria"/>
              </a:rPr>
              <a:t>luyến</a:t>
            </a:r>
            <a:r>
              <a:rPr lang="en-US" sz="5199" dirty="0">
                <a:solidFill>
                  <a:srgbClr val="9B1F35"/>
                </a:solidFill>
                <a:latin typeface="Cambria"/>
              </a:rPr>
              <a:t> </a:t>
            </a:r>
            <a:r>
              <a:rPr lang="en-US" sz="5199" dirty="0" err="1">
                <a:solidFill>
                  <a:srgbClr val="9B1F35"/>
                </a:solidFill>
                <a:latin typeface="Cambria"/>
              </a:rPr>
              <a:t>với</a:t>
            </a:r>
            <a:r>
              <a:rPr lang="en-US" sz="5199" dirty="0">
                <a:solidFill>
                  <a:srgbClr val="9B1F35"/>
                </a:solidFill>
                <a:latin typeface="Cambria"/>
              </a:rPr>
              <a:t> </a:t>
            </a:r>
            <a:r>
              <a:rPr lang="en-US" sz="5199" dirty="0" err="1">
                <a:solidFill>
                  <a:srgbClr val="9B1F35"/>
                </a:solidFill>
                <a:latin typeface="Cambria"/>
              </a:rPr>
              <a:t>bờ</a:t>
            </a:r>
            <a:r>
              <a:rPr lang="en-US" sz="5199" dirty="0">
                <a:solidFill>
                  <a:srgbClr val="9B1F35"/>
                </a:solidFill>
                <a:latin typeface="Cambria"/>
              </a:rPr>
              <a:t> </a:t>
            </a:r>
            <a:r>
              <a:rPr lang="en-US" sz="5199" dirty="0" err="1">
                <a:solidFill>
                  <a:srgbClr val="9B1F35"/>
                </a:solidFill>
                <a:latin typeface="Cambria"/>
              </a:rPr>
              <a:t>bãi</a:t>
            </a:r>
            <a:r>
              <a:rPr lang="en-US" sz="5199" dirty="0">
                <a:solidFill>
                  <a:srgbClr val="9B1F35"/>
                </a:solidFill>
                <a:latin typeface="Cambria"/>
              </a:rPr>
              <a:t>, </a:t>
            </a:r>
            <a:r>
              <a:rPr lang="en-US" sz="5199" dirty="0" err="1">
                <a:solidFill>
                  <a:srgbClr val="9B1F35"/>
                </a:solidFill>
                <a:latin typeface="Cambria"/>
              </a:rPr>
              <a:t>xóm</a:t>
            </a:r>
            <a:r>
              <a:rPr lang="en-US" sz="5199" dirty="0">
                <a:solidFill>
                  <a:srgbClr val="9B1F35"/>
                </a:solidFill>
                <a:latin typeface="Cambria"/>
              </a:rPr>
              <a:t> </a:t>
            </a:r>
            <a:r>
              <a:rPr lang="en-US" sz="5199" dirty="0" err="1">
                <a:solidFill>
                  <a:srgbClr val="9B1F35"/>
                </a:solidFill>
                <a:latin typeface="Cambria"/>
              </a:rPr>
              <a:t>làng</a:t>
            </a:r>
            <a:r>
              <a:rPr lang="en-US" sz="5199" dirty="0">
                <a:solidFill>
                  <a:srgbClr val="9B1F35"/>
                </a:solidFill>
                <a:latin typeface="Cambria"/>
              </a:rPr>
              <a:t>, </a:t>
            </a:r>
            <a:r>
              <a:rPr lang="en-US" sz="5199" dirty="0" err="1">
                <a:solidFill>
                  <a:srgbClr val="9B1F35"/>
                </a:solidFill>
                <a:latin typeface="Cambria"/>
              </a:rPr>
              <a:t>những</a:t>
            </a:r>
            <a:r>
              <a:rPr lang="en-US" sz="5199" dirty="0">
                <a:solidFill>
                  <a:srgbClr val="9B1F35"/>
                </a:solidFill>
                <a:latin typeface="Cambria"/>
              </a:rPr>
              <a:t> </a:t>
            </a:r>
            <a:r>
              <a:rPr lang="en-US" sz="5199" dirty="0" err="1">
                <a:solidFill>
                  <a:srgbClr val="9B1F35"/>
                </a:solidFill>
                <a:latin typeface="Cambria"/>
              </a:rPr>
              <a:t>nơi</a:t>
            </a:r>
            <a:r>
              <a:rPr lang="en-US" sz="5199" dirty="0">
                <a:solidFill>
                  <a:srgbClr val="9B1F35"/>
                </a:solidFill>
                <a:latin typeface="Cambria"/>
              </a:rPr>
              <a:t> </a:t>
            </a:r>
            <a:r>
              <a:rPr lang="en-US" sz="5199" dirty="0" err="1">
                <a:solidFill>
                  <a:srgbClr val="9B1F35"/>
                </a:solidFill>
                <a:latin typeface="Cambria"/>
              </a:rPr>
              <a:t>nó</a:t>
            </a:r>
            <a:r>
              <a:rPr lang="en-US" sz="5199" dirty="0">
                <a:solidFill>
                  <a:srgbClr val="9B1F35"/>
                </a:solidFill>
                <a:latin typeface="Cambria"/>
              </a:rPr>
              <a:t> </a:t>
            </a:r>
            <a:r>
              <a:rPr lang="en-US" sz="5199" dirty="0" err="1">
                <a:solidFill>
                  <a:srgbClr val="9B1F35"/>
                </a:solidFill>
                <a:latin typeface="Cambria"/>
              </a:rPr>
              <a:t>đi</a:t>
            </a:r>
            <a:r>
              <a:rPr lang="en-US" sz="5199" dirty="0">
                <a:solidFill>
                  <a:srgbClr val="9B1F35"/>
                </a:solidFill>
                <a:latin typeface="Cambria"/>
              </a:rPr>
              <a:t> qua. </a:t>
            </a:r>
            <a:r>
              <a:rPr lang="en-US" sz="5199" dirty="0" err="1">
                <a:solidFill>
                  <a:srgbClr val="9B1F35"/>
                </a:solidFill>
                <a:latin typeface="Cambria"/>
              </a:rPr>
              <a:t>Lớp</a:t>
            </a:r>
            <a:r>
              <a:rPr lang="en-US" sz="5199" dirty="0">
                <a:solidFill>
                  <a:srgbClr val="9B1F35"/>
                </a:solidFill>
                <a:latin typeface="Cambria"/>
              </a:rPr>
              <a:t> </a:t>
            </a:r>
            <a:r>
              <a:rPr lang="en-US" sz="5199" dirty="0" err="1">
                <a:solidFill>
                  <a:srgbClr val="9B1F35"/>
                </a:solidFill>
                <a:latin typeface="Cambria"/>
              </a:rPr>
              <a:t>phù</a:t>
            </a:r>
            <a:r>
              <a:rPr lang="en-US" sz="5199" dirty="0">
                <a:solidFill>
                  <a:srgbClr val="9B1F35"/>
                </a:solidFill>
                <a:latin typeface="Cambria"/>
              </a:rPr>
              <a:t> </a:t>
            </a:r>
            <a:r>
              <a:rPr lang="en-US" sz="5199" dirty="0" err="1">
                <a:solidFill>
                  <a:srgbClr val="9B1F35"/>
                </a:solidFill>
                <a:latin typeface="Cambria"/>
              </a:rPr>
              <a:t>sa</a:t>
            </a:r>
            <a:r>
              <a:rPr lang="en-US" sz="5199" dirty="0">
                <a:solidFill>
                  <a:srgbClr val="9B1F35"/>
                </a:solidFill>
                <a:latin typeface="Cambria"/>
              </a:rPr>
              <a:t> </a:t>
            </a:r>
            <a:r>
              <a:rPr lang="en-US" sz="5199" dirty="0" err="1">
                <a:solidFill>
                  <a:srgbClr val="9B1F35"/>
                </a:solidFill>
                <a:latin typeface="Cambria Bold"/>
              </a:rPr>
              <a:t>là</a:t>
            </a:r>
            <a:r>
              <a:rPr lang="en-US" sz="5199" dirty="0">
                <a:solidFill>
                  <a:srgbClr val="9B1F35"/>
                </a:solidFill>
                <a:latin typeface="Cambria Bold"/>
              </a:rPr>
              <a:t> </a:t>
            </a:r>
            <a:r>
              <a:rPr lang="en-US" sz="5199" dirty="0" err="1">
                <a:solidFill>
                  <a:srgbClr val="9B1F35"/>
                </a:solidFill>
                <a:latin typeface="Cambria Bold"/>
              </a:rPr>
              <a:t>món</a:t>
            </a:r>
            <a:r>
              <a:rPr lang="en-US" sz="5199" dirty="0">
                <a:solidFill>
                  <a:srgbClr val="9B1F35"/>
                </a:solidFill>
                <a:latin typeface="Cambria Bold"/>
              </a:rPr>
              <a:t> </a:t>
            </a:r>
            <a:r>
              <a:rPr lang="en-US" sz="5199" dirty="0" err="1">
                <a:solidFill>
                  <a:srgbClr val="9B1F35"/>
                </a:solidFill>
                <a:latin typeface="Cambria Bold"/>
              </a:rPr>
              <a:t>quà</a:t>
            </a:r>
            <a:r>
              <a:rPr lang="en-US" sz="5199" dirty="0">
                <a:solidFill>
                  <a:srgbClr val="9B1F35"/>
                </a:solidFill>
                <a:latin typeface="Cambria Bold"/>
              </a:rPr>
              <a:t> </a:t>
            </a:r>
            <a:r>
              <a:rPr lang="en-US" sz="5199" dirty="0" err="1">
                <a:solidFill>
                  <a:srgbClr val="9B1F35"/>
                </a:solidFill>
                <a:latin typeface="Cambria Bold"/>
              </a:rPr>
              <a:t>sông</a:t>
            </a:r>
            <a:r>
              <a:rPr lang="en-US" sz="5199" dirty="0">
                <a:solidFill>
                  <a:srgbClr val="9B1F35"/>
                </a:solidFill>
                <a:latin typeface="Cambria Bold"/>
              </a:rPr>
              <a:t> </a:t>
            </a:r>
            <a:r>
              <a:rPr lang="en-US" sz="5199" dirty="0" err="1">
                <a:solidFill>
                  <a:srgbClr val="9B1F35"/>
                </a:solidFill>
                <a:latin typeface="Cambria Bold"/>
              </a:rPr>
              <a:t>trao</a:t>
            </a:r>
            <a:r>
              <a:rPr lang="en-US" sz="5199" dirty="0">
                <a:solidFill>
                  <a:srgbClr val="9B1F35"/>
                </a:solidFill>
                <a:latin typeface="Cambria Bold"/>
              </a:rPr>
              <a:t> </a:t>
            </a:r>
            <a:r>
              <a:rPr lang="en-US" sz="5199" dirty="0" err="1">
                <a:solidFill>
                  <a:srgbClr val="9B1F35"/>
                </a:solidFill>
                <a:latin typeface="Cambria Bold"/>
              </a:rPr>
              <a:t>cho</a:t>
            </a:r>
            <a:r>
              <a:rPr lang="en-US" sz="5199" dirty="0">
                <a:solidFill>
                  <a:srgbClr val="9B1F35"/>
                </a:solidFill>
                <a:latin typeface="Cambria Bold"/>
              </a:rPr>
              <a:t> </a:t>
            </a:r>
            <a:r>
              <a:rPr lang="en-US" sz="5199" dirty="0" err="1">
                <a:solidFill>
                  <a:srgbClr val="9B1F35"/>
                </a:solidFill>
                <a:latin typeface="Cambria Bold"/>
              </a:rPr>
              <a:t>đồng</a:t>
            </a:r>
            <a:r>
              <a:rPr lang="en-US" sz="5199" dirty="0">
                <a:solidFill>
                  <a:srgbClr val="9B1F35"/>
                </a:solidFill>
                <a:latin typeface="Cambria Bold"/>
              </a:rPr>
              <a:t> </a:t>
            </a:r>
            <a:r>
              <a:rPr lang="en-US" sz="5199" dirty="0" err="1">
                <a:solidFill>
                  <a:srgbClr val="9B1F35"/>
                </a:solidFill>
                <a:latin typeface="Cambria Bold"/>
              </a:rPr>
              <a:t>ruộng</a:t>
            </a:r>
            <a:r>
              <a:rPr lang="en-US" sz="5199" dirty="0">
                <a:solidFill>
                  <a:srgbClr val="9B1F35"/>
                </a:solidFill>
                <a:latin typeface="Cambria"/>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2" name="Freeform 2"/>
          <p:cNvSpPr/>
          <p:nvPr/>
        </p:nvSpPr>
        <p:spPr>
          <a:xfrm>
            <a:off x="-1045697" y="9320130"/>
            <a:ext cx="19787411" cy="2016363"/>
          </a:xfrm>
          <a:custGeom>
            <a:avLst/>
            <a:gdLst/>
            <a:ahLst/>
            <a:cxnLst/>
            <a:rect l="l" t="t" r="r" b="b"/>
            <a:pathLst>
              <a:path w="19787411" h="2016363">
                <a:moveTo>
                  <a:pt x="0" y="0"/>
                </a:moveTo>
                <a:lnTo>
                  <a:pt x="19787411" y="0"/>
                </a:lnTo>
                <a:lnTo>
                  <a:pt x="19787411" y="2016364"/>
                </a:lnTo>
                <a:lnTo>
                  <a:pt x="0" y="2016364"/>
                </a:lnTo>
                <a:lnTo>
                  <a:pt x="0" y="0"/>
                </a:lnTo>
                <a:close/>
              </a:path>
            </a:pathLst>
          </a:custGeom>
          <a:blipFill>
            <a:blip r:embed="rId2"/>
            <a:stretch>
              <a:fillRect t="-1026" b="-335670"/>
            </a:stretch>
          </a:blipFill>
        </p:spPr>
      </p:sp>
      <p:sp>
        <p:nvSpPr>
          <p:cNvPr id="3" name="Freeform 3"/>
          <p:cNvSpPr/>
          <p:nvPr/>
        </p:nvSpPr>
        <p:spPr>
          <a:xfrm>
            <a:off x="-749706" y="-269693"/>
            <a:ext cx="19787411" cy="2016363"/>
          </a:xfrm>
          <a:custGeom>
            <a:avLst/>
            <a:gdLst/>
            <a:ahLst/>
            <a:cxnLst/>
            <a:rect l="l" t="t" r="r" b="b"/>
            <a:pathLst>
              <a:path w="19787411" h="2016363">
                <a:moveTo>
                  <a:pt x="0" y="0"/>
                </a:moveTo>
                <a:lnTo>
                  <a:pt x="19787412" y="0"/>
                </a:lnTo>
                <a:lnTo>
                  <a:pt x="19787412" y="2016363"/>
                </a:lnTo>
                <a:lnTo>
                  <a:pt x="0" y="2016363"/>
                </a:lnTo>
                <a:lnTo>
                  <a:pt x="0" y="0"/>
                </a:lnTo>
                <a:close/>
              </a:path>
            </a:pathLst>
          </a:custGeom>
          <a:blipFill>
            <a:blip r:embed="rId2"/>
            <a:stretch>
              <a:fillRect t="-336697"/>
            </a:stretch>
          </a:blipFill>
        </p:spPr>
      </p:sp>
      <p:sp>
        <p:nvSpPr>
          <p:cNvPr id="4" name="Freeform 4"/>
          <p:cNvSpPr/>
          <p:nvPr/>
        </p:nvSpPr>
        <p:spPr>
          <a:xfrm flipH="1">
            <a:off x="-242582" y="-269693"/>
            <a:ext cx="8188452" cy="8229600"/>
          </a:xfrm>
          <a:custGeom>
            <a:avLst/>
            <a:gdLst/>
            <a:ahLst/>
            <a:cxnLst/>
            <a:rect l="l" t="t" r="r" b="b"/>
            <a:pathLst>
              <a:path w="8188452" h="8229600">
                <a:moveTo>
                  <a:pt x="8188452" y="0"/>
                </a:moveTo>
                <a:lnTo>
                  <a:pt x="0" y="0"/>
                </a:lnTo>
                <a:lnTo>
                  <a:pt x="0" y="8229600"/>
                </a:lnTo>
                <a:lnTo>
                  <a:pt x="8188452" y="8229600"/>
                </a:lnTo>
                <a:lnTo>
                  <a:pt x="8188452" y="0"/>
                </a:lnTo>
                <a:close/>
              </a:path>
            </a:pathLst>
          </a:custGeom>
          <a:blipFill>
            <a:blip r:embed="rId3"/>
            <a:stretch>
              <a:fillRect/>
            </a:stretch>
          </a:blipFill>
        </p:spPr>
      </p:sp>
      <p:sp>
        <p:nvSpPr>
          <p:cNvPr id="5" name="Freeform 5"/>
          <p:cNvSpPr/>
          <p:nvPr/>
        </p:nvSpPr>
        <p:spPr>
          <a:xfrm>
            <a:off x="1324943" y="536215"/>
            <a:ext cx="1629827" cy="4607285"/>
          </a:xfrm>
          <a:custGeom>
            <a:avLst/>
            <a:gdLst/>
            <a:ahLst/>
            <a:cxnLst/>
            <a:rect l="l" t="t" r="r" b="b"/>
            <a:pathLst>
              <a:path w="1629827" h="4607285">
                <a:moveTo>
                  <a:pt x="0" y="0"/>
                </a:moveTo>
                <a:lnTo>
                  <a:pt x="1629827" y="0"/>
                </a:lnTo>
                <a:lnTo>
                  <a:pt x="1629827" y="4607285"/>
                </a:lnTo>
                <a:lnTo>
                  <a:pt x="0" y="4607285"/>
                </a:lnTo>
                <a:lnTo>
                  <a:pt x="0" y="0"/>
                </a:lnTo>
                <a:close/>
              </a:path>
            </a:pathLst>
          </a:custGeom>
          <a:blipFill>
            <a:blip r:embed="rId4"/>
            <a:stretch>
              <a:fillRect/>
            </a:stretch>
          </a:blipFill>
        </p:spPr>
      </p:sp>
      <p:sp>
        <p:nvSpPr>
          <p:cNvPr id="6" name="Freeform 6"/>
          <p:cNvSpPr/>
          <p:nvPr/>
        </p:nvSpPr>
        <p:spPr>
          <a:xfrm>
            <a:off x="1646654" y="2997583"/>
            <a:ext cx="1103795" cy="1810737"/>
          </a:xfrm>
          <a:custGeom>
            <a:avLst/>
            <a:gdLst/>
            <a:ahLst/>
            <a:cxnLst/>
            <a:rect l="l" t="t" r="r" b="b"/>
            <a:pathLst>
              <a:path w="1103795" h="1810737">
                <a:moveTo>
                  <a:pt x="0" y="0"/>
                </a:moveTo>
                <a:lnTo>
                  <a:pt x="1103796" y="0"/>
                </a:lnTo>
                <a:lnTo>
                  <a:pt x="1103796" y="1810737"/>
                </a:lnTo>
                <a:lnTo>
                  <a:pt x="0" y="18107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2" name="Picture 11"/>
          <p:cNvPicPr>
            <a:picLocks noChangeAspect="1"/>
          </p:cNvPicPr>
          <p:nvPr/>
        </p:nvPicPr>
        <p:blipFill>
          <a:blip r:embed="rId7"/>
          <a:stretch>
            <a:fillRect/>
          </a:stretch>
        </p:blipFill>
        <p:spPr>
          <a:xfrm>
            <a:off x="3714222" y="2400300"/>
            <a:ext cx="14339035" cy="5852667"/>
          </a:xfrm>
          <a:prstGeom prst="rect">
            <a:avLst/>
          </a:prstGeom>
        </p:spPr>
      </p:pic>
      <p:sp>
        <p:nvSpPr>
          <p:cNvPr id="8" name="TextBox 8"/>
          <p:cNvSpPr txBox="1"/>
          <p:nvPr/>
        </p:nvSpPr>
        <p:spPr>
          <a:xfrm>
            <a:off x="4038600" y="2660108"/>
            <a:ext cx="6692740" cy="3667125"/>
          </a:xfrm>
          <a:prstGeom prst="rect">
            <a:avLst/>
          </a:prstGeom>
        </p:spPr>
        <p:txBody>
          <a:bodyPr lIns="0" tIns="0" rIns="0" bIns="0" rtlCol="0" anchor="t">
            <a:spAutoFit/>
          </a:bodyPr>
          <a:lstStyle/>
          <a:p>
            <a:pPr marL="0" lvl="0" indent="0">
              <a:lnSpc>
                <a:spcPts val="7200"/>
              </a:lnSpc>
            </a:pPr>
            <a:r>
              <a:rPr lang="en-US" sz="6000" dirty="0" err="1">
                <a:solidFill>
                  <a:srgbClr val="C82E2A"/>
                </a:solidFill>
                <a:latin typeface="Cambria Bold"/>
              </a:rPr>
              <a:t>Viết</a:t>
            </a:r>
            <a:r>
              <a:rPr lang="en-US" sz="6000" dirty="0">
                <a:solidFill>
                  <a:srgbClr val="C82E2A"/>
                </a:solidFill>
                <a:latin typeface="Cambria Bold"/>
              </a:rPr>
              <a:t> 2 – 3 </a:t>
            </a:r>
            <a:r>
              <a:rPr lang="en-US" sz="6000" dirty="0" err="1">
                <a:solidFill>
                  <a:srgbClr val="C82E2A"/>
                </a:solidFill>
                <a:latin typeface="Cambria Bold"/>
              </a:rPr>
              <a:t>câu</a:t>
            </a:r>
            <a:r>
              <a:rPr lang="en-US" sz="6000" dirty="0">
                <a:solidFill>
                  <a:srgbClr val="C82E2A"/>
                </a:solidFill>
                <a:latin typeface="Cambria Bold"/>
              </a:rPr>
              <a:t> </a:t>
            </a:r>
            <a:r>
              <a:rPr lang="en-US" sz="6000" dirty="0" err="1">
                <a:solidFill>
                  <a:srgbClr val="C82E2A"/>
                </a:solidFill>
                <a:latin typeface="Cambria Bold"/>
              </a:rPr>
              <a:t>về</a:t>
            </a:r>
            <a:r>
              <a:rPr lang="en-US" sz="6000" dirty="0">
                <a:solidFill>
                  <a:srgbClr val="C82E2A"/>
                </a:solidFill>
                <a:latin typeface="Cambria Bold"/>
              </a:rPr>
              <a:t> </a:t>
            </a:r>
            <a:r>
              <a:rPr lang="en-US" sz="6000" dirty="0" err="1">
                <a:solidFill>
                  <a:srgbClr val="C82E2A"/>
                </a:solidFill>
                <a:latin typeface="Cambria Bold"/>
              </a:rPr>
              <a:t>nội</a:t>
            </a:r>
            <a:r>
              <a:rPr lang="en-US" sz="6000" dirty="0">
                <a:solidFill>
                  <a:srgbClr val="C82E2A"/>
                </a:solidFill>
                <a:latin typeface="Cambria Bold"/>
              </a:rPr>
              <a:t> dung </a:t>
            </a:r>
            <a:r>
              <a:rPr lang="en-US" sz="6000" dirty="0" err="1">
                <a:solidFill>
                  <a:srgbClr val="C82E2A"/>
                </a:solidFill>
                <a:latin typeface="Cambria Bold"/>
              </a:rPr>
              <a:t>tranh</a:t>
            </a:r>
            <a:r>
              <a:rPr lang="en-US" sz="6000" dirty="0">
                <a:solidFill>
                  <a:srgbClr val="C82E2A"/>
                </a:solidFill>
                <a:latin typeface="Cambria Bold"/>
              </a:rPr>
              <a:t>. </a:t>
            </a:r>
            <a:r>
              <a:rPr lang="en-US" sz="6000" dirty="0" err="1">
                <a:solidFill>
                  <a:srgbClr val="C82E2A"/>
                </a:solidFill>
                <a:latin typeface="Cambria Bold"/>
              </a:rPr>
              <a:t>Xác</a:t>
            </a:r>
            <a:r>
              <a:rPr lang="en-US" sz="6000" dirty="0">
                <a:solidFill>
                  <a:srgbClr val="C82E2A"/>
                </a:solidFill>
                <a:latin typeface="Cambria Bold"/>
              </a:rPr>
              <a:t> </a:t>
            </a:r>
            <a:r>
              <a:rPr lang="en-US" sz="6000" dirty="0" err="1">
                <a:solidFill>
                  <a:srgbClr val="C82E2A"/>
                </a:solidFill>
                <a:latin typeface="Cambria Bold"/>
              </a:rPr>
              <a:t>định</a:t>
            </a:r>
            <a:r>
              <a:rPr lang="en-US" sz="6000" dirty="0">
                <a:solidFill>
                  <a:srgbClr val="C82E2A"/>
                </a:solidFill>
                <a:latin typeface="Cambria Bold"/>
              </a:rPr>
              <a:t> </a:t>
            </a:r>
            <a:r>
              <a:rPr lang="en-US" sz="6000" dirty="0" err="1">
                <a:solidFill>
                  <a:srgbClr val="C82E2A"/>
                </a:solidFill>
                <a:latin typeface="Cambria Bold"/>
              </a:rPr>
              <a:t>vị</a:t>
            </a:r>
            <a:r>
              <a:rPr lang="en-US" sz="6000" dirty="0">
                <a:solidFill>
                  <a:srgbClr val="C82E2A"/>
                </a:solidFill>
                <a:latin typeface="Cambria Bold"/>
              </a:rPr>
              <a:t> </a:t>
            </a:r>
            <a:r>
              <a:rPr lang="en-US" sz="6000" dirty="0" err="1">
                <a:solidFill>
                  <a:srgbClr val="C82E2A"/>
                </a:solidFill>
                <a:latin typeface="Cambria Bold"/>
              </a:rPr>
              <a:t>ngữ</a:t>
            </a:r>
            <a:r>
              <a:rPr lang="en-US" sz="6000" dirty="0">
                <a:solidFill>
                  <a:srgbClr val="C82E2A"/>
                </a:solidFill>
                <a:latin typeface="Cambria Bold"/>
              </a:rPr>
              <a:t> </a:t>
            </a:r>
            <a:r>
              <a:rPr lang="en-US" sz="6000" dirty="0" err="1">
                <a:solidFill>
                  <a:srgbClr val="C82E2A"/>
                </a:solidFill>
                <a:latin typeface="Cambria Bold"/>
              </a:rPr>
              <a:t>của</a:t>
            </a:r>
            <a:r>
              <a:rPr lang="en-US" sz="6000" dirty="0">
                <a:solidFill>
                  <a:srgbClr val="C82E2A"/>
                </a:solidFill>
                <a:latin typeface="Cambria Bold"/>
              </a:rPr>
              <a:t> </a:t>
            </a:r>
            <a:r>
              <a:rPr lang="en-US" sz="6000" dirty="0" err="1">
                <a:solidFill>
                  <a:srgbClr val="C82E2A"/>
                </a:solidFill>
                <a:latin typeface="Cambria Bold"/>
              </a:rPr>
              <a:t>mỗi</a:t>
            </a:r>
            <a:r>
              <a:rPr lang="en-US" sz="6000" dirty="0">
                <a:solidFill>
                  <a:srgbClr val="C82E2A"/>
                </a:solidFill>
                <a:latin typeface="Cambria Bold"/>
              </a:rPr>
              <a:t> </a:t>
            </a:r>
            <a:r>
              <a:rPr lang="en-US" sz="6000" dirty="0" err="1">
                <a:solidFill>
                  <a:srgbClr val="C82E2A"/>
                </a:solidFill>
                <a:latin typeface="Cambria Bold"/>
              </a:rPr>
              <a:t>câu</a:t>
            </a:r>
            <a:r>
              <a:rPr lang="en-US" sz="6000" dirty="0">
                <a:solidFill>
                  <a:srgbClr val="C82E2A"/>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B1F35"/>
        </a:solidFill>
        <a:effectLst/>
      </p:bgPr>
    </p:bg>
    <p:spTree>
      <p:nvGrpSpPr>
        <p:cNvPr id="1" name=""/>
        <p:cNvGrpSpPr/>
        <p:nvPr/>
      </p:nvGrpSpPr>
      <p:grpSpPr>
        <a:xfrm>
          <a:off x="0" y="0"/>
          <a:ext cx="0" cy="0"/>
          <a:chOff x="0" y="0"/>
          <a:chExt cx="0" cy="0"/>
        </a:xfrm>
      </p:grpSpPr>
      <p:sp>
        <p:nvSpPr>
          <p:cNvPr id="2" name="Freeform 2"/>
          <p:cNvSpPr/>
          <p:nvPr/>
        </p:nvSpPr>
        <p:spPr>
          <a:xfrm rot="-4469078">
            <a:off x="11913298" y="-7124869"/>
            <a:ext cx="8100532" cy="8769183"/>
          </a:xfrm>
          <a:custGeom>
            <a:avLst/>
            <a:gdLst/>
            <a:ahLst/>
            <a:cxnLst/>
            <a:rect l="l" t="t" r="r" b="b"/>
            <a:pathLst>
              <a:path w="8100532" h="8769183">
                <a:moveTo>
                  <a:pt x="0" y="0"/>
                </a:moveTo>
                <a:lnTo>
                  <a:pt x="8100532" y="0"/>
                </a:lnTo>
                <a:lnTo>
                  <a:pt x="8100532" y="8769182"/>
                </a:lnTo>
                <a:lnTo>
                  <a:pt x="0" y="8769182"/>
                </a:lnTo>
                <a:lnTo>
                  <a:pt x="0" y="0"/>
                </a:lnTo>
                <a:close/>
              </a:path>
            </a:pathLst>
          </a:custGeom>
          <a:blipFill>
            <a:blip r:embed="rId2"/>
            <a:stretch>
              <a:fillRect/>
            </a:stretch>
          </a:blipFill>
        </p:spPr>
      </p:sp>
      <p:grpSp>
        <p:nvGrpSpPr>
          <p:cNvPr id="3" name="Group 3"/>
          <p:cNvGrpSpPr>
            <a:grpSpLocks noChangeAspect="1"/>
          </p:cNvGrpSpPr>
          <p:nvPr/>
        </p:nvGrpSpPr>
        <p:grpSpPr>
          <a:xfrm>
            <a:off x="9354883" y="509726"/>
            <a:ext cx="7515779" cy="5971521"/>
            <a:chOff x="0" y="0"/>
            <a:chExt cx="3901440" cy="3099816"/>
          </a:xfrm>
        </p:grpSpPr>
        <p:sp>
          <p:nvSpPr>
            <p:cNvPr id="4" name="Freeform 4"/>
            <p:cNvSpPr/>
            <p:nvPr/>
          </p:nvSpPr>
          <p:spPr>
            <a:xfrm>
              <a:off x="127000" y="190500"/>
              <a:ext cx="3657600" cy="2413000"/>
            </a:xfrm>
            <a:custGeom>
              <a:avLst/>
              <a:gdLst/>
              <a:ahLst/>
              <a:cxnLst/>
              <a:rect l="l" t="t" r="r" b="b"/>
              <a:pathLst>
                <a:path w="3657600" h="2413000">
                  <a:moveTo>
                    <a:pt x="3657600" y="2413000"/>
                  </a:moveTo>
                  <a:lnTo>
                    <a:pt x="0" y="2413000"/>
                  </a:lnTo>
                  <a:lnTo>
                    <a:pt x="0" y="0"/>
                  </a:lnTo>
                  <a:lnTo>
                    <a:pt x="3657600" y="0"/>
                  </a:lnTo>
                  <a:lnTo>
                    <a:pt x="3657600" y="2413000"/>
                  </a:lnTo>
                  <a:close/>
                </a:path>
              </a:pathLst>
            </a:custGeom>
            <a:blipFill>
              <a:blip r:embed="rId3"/>
              <a:stretch>
                <a:fillRect t="-968" b="-968"/>
              </a:stretch>
            </a:blipFill>
          </p:spPr>
        </p:sp>
        <p:sp>
          <p:nvSpPr>
            <p:cNvPr id="5" name="Freeform 5"/>
            <p:cNvSpPr/>
            <p:nvPr/>
          </p:nvSpPr>
          <p:spPr>
            <a:xfrm>
              <a:off x="0" y="0"/>
              <a:ext cx="3901440" cy="3099816"/>
            </a:xfrm>
            <a:custGeom>
              <a:avLst/>
              <a:gdLst/>
              <a:ahLst/>
              <a:cxnLst/>
              <a:rect l="l" t="t" r="r" b="b"/>
              <a:pathLst>
                <a:path w="3901440" h="3099816">
                  <a:moveTo>
                    <a:pt x="3901440" y="3099816"/>
                  </a:moveTo>
                  <a:lnTo>
                    <a:pt x="0" y="3099816"/>
                  </a:lnTo>
                  <a:lnTo>
                    <a:pt x="0" y="0"/>
                  </a:lnTo>
                  <a:lnTo>
                    <a:pt x="3901440" y="0"/>
                  </a:lnTo>
                  <a:lnTo>
                    <a:pt x="3901440" y="3099816"/>
                  </a:lnTo>
                  <a:close/>
                </a:path>
              </a:pathLst>
            </a:custGeom>
            <a:blipFill>
              <a:blip r:embed="rId4"/>
              <a:stretch>
                <a:fillRect t="-29" b="-29"/>
              </a:stretch>
            </a:blipFill>
          </p:spPr>
        </p:sp>
      </p:grpSp>
      <p:sp>
        <p:nvSpPr>
          <p:cNvPr id="6" name="Freeform 6"/>
          <p:cNvSpPr/>
          <p:nvPr/>
        </p:nvSpPr>
        <p:spPr>
          <a:xfrm rot="-8100000">
            <a:off x="14716732" y="2629120"/>
            <a:ext cx="2493664" cy="4533935"/>
          </a:xfrm>
          <a:custGeom>
            <a:avLst/>
            <a:gdLst/>
            <a:ahLst/>
            <a:cxnLst/>
            <a:rect l="l" t="t" r="r" b="b"/>
            <a:pathLst>
              <a:path w="2493664" h="4533935">
                <a:moveTo>
                  <a:pt x="0" y="0"/>
                </a:moveTo>
                <a:lnTo>
                  <a:pt x="2493664" y="0"/>
                </a:lnTo>
                <a:lnTo>
                  <a:pt x="2493664" y="4533935"/>
                </a:lnTo>
                <a:lnTo>
                  <a:pt x="0" y="4533935"/>
                </a:lnTo>
                <a:lnTo>
                  <a:pt x="0" y="0"/>
                </a:lnTo>
                <a:close/>
              </a:path>
            </a:pathLst>
          </a:custGeom>
          <a:blipFill>
            <a:blip r:embed="rId5"/>
            <a:stretch>
              <a:fillRect/>
            </a:stretch>
          </a:blipFill>
        </p:spPr>
      </p:sp>
      <p:sp>
        <p:nvSpPr>
          <p:cNvPr id="7" name="Freeform 7"/>
          <p:cNvSpPr/>
          <p:nvPr/>
        </p:nvSpPr>
        <p:spPr>
          <a:xfrm rot="818813">
            <a:off x="14428413" y="5899539"/>
            <a:ext cx="3070301" cy="832819"/>
          </a:xfrm>
          <a:custGeom>
            <a:avLst/>
            <a:gdLst/>
            <a:ahLst/>
            <a:cxnLst/>
            <a:rect l="l" t="t" r="r" b="b"/>
            <a:pathLst>
              <a:path w="3070301" h="832819">
                <a:moveTo>
                  <a:pt x="0" y="0"/>
                </a:moveTo>
                <a:lnTo>
                  <a:pt x="3070301" y="0"/>
                </a:lnTo>
                <a:lnTo>
                  <a:pt x="3070301" y="832819"/>
                </a:lnTo>
                <a:lnTo>
                  <a:pt x="0" y="832819"/>
                </a:lnTo>
                <a:lnTo>
                  <a:pt x="0" y="0"/>
                </a:lnTo>
                <a:close/>
              </a:path>
            </a:pathLst>
          </a:custGeom>
          <a:blipFill>
            <a:blip r:embed="rId6"/>
            <a:stretch>
              <a:fillRect/>
            </a:stretch>
          </a:blipFill>
        </p:spPr>
      </p:sp>
      <p:sp>
        <p:nvSpPr>
          <p:cNvPr id="8" name="Freeform 8"/>
          <p:cNvSpPr/>
          <p:nvPr/>
        </p:nvSpPr>
        <p:spPr>
          <a:xfrm rot="-1060509">
            <a:off x="8525701" y="502427"/>
            <a:ext cx="3455303" cy="937251"/>
          </a:xfrm>
          <a:custGeom>
            <a:avLst/>
            <a:gdLst/>
            <a:ahLst/>
            <a:cxnLst/>
            <a:rect l="l" t="t" r="r" b="b"/>
            <a:pathLst>
              <a:path w="3455303" h="937251">
                <a:moveTo>
                  <a:pt x="0" y="0"/>
                </a:moveTo>
                <a:lnTo>
                  <a:pt x="3455303" y="0"/>
                </a:lnTo>
                <a:lnTo>
                  <a:pt x="3455303" y="937251"/>
                </a:lnTo>
                <a:lnTo>
                  <a:pt x="0" y="937251"/>
                </a:lnTo>
                <a:lnTo>
                  <a:pt x="0" y="0"/>
                </a:lnTo>
                <a:close/>
              </a:path>
            </a:pathLst>
          </a:custGeom>
          <a:blipFill>
            <a:blip r:embed="rId6"/>
            <a:stretch>
              <a:fillRect/>
            </a:stretch>
          </a:blipFill>
        </p:spPr>
      </p:sp>
      <p:sp>
        <p:nvSpPr>
          <p:cNvPr id="9" name="Freeform 9"/>
          <p:cNvSpPr/>
          <p:nvPr/>
        </p:nvSpPr>
        <p:spPr>
          <a:xfrm rot="226800">
            <a:off x="-488788" y="9274945"/>
            <a:ext cx="10112219" cy="6737266"/>
          </a:xfrm>
          <a:custGeom>
            <a:avLst/>
            <a:gdLst/>
            <a:ahLst/>
            <a:cxnLst/>
            <a:rect l="l" t="t" r="r" b="b"/>
            <a:pathLst>
              <a:path w="10112219" h="6737266">
                <a:moveTo>
                  <a:pt x="0" y="0"/>
                </a:moveTo>
                <a:lnTo>
                  <a:pt x="10112219" y="0"/>
                </a:lnTo>
                <a:lnTo>
                  <a:pt x="10112219" y="6737266"/>
                </a:lnTo>
                <a:lnTo>
                  <a:pt x="0" y="6737266"/>
                </a:lnTo>
                <a:lnTo>
                  <a:pt x="0" y="0"/>
                </a:lnTo>
                <a:close/>
              </a:path>
            </a:pathLst>
          </a:custGeom>
          <a:blipFill>
            <a:blip r:embed="rId7"/>
            <a:stretch>
              <a:fillRect/>
            </a:stretch>
          </a:blipFill>
        </p:spPr>
      </p:sp>
      <p:sp>
        <p:nvSpPr>
          <p:cNvPr id="10" name="Freeform 10"/>
          <p:cNvSpPr/>
          <p:nvPr/>
        </p:nvSpPr>
        <p:spPr>
          <a:xfrm rot="-1109022">
            <a:off x="62098" y="6284886"/>
            <a:ext cx="2996556" cy="5350993"/>
          </a:xfrm>
          <a:custGeom>
            <a:avLst/>
            <a:gdLst/>
            <a:ahLst/>
            <a:cxnLst/>
            <a:rect l="l" t="t" r="r" b="b"/>
            <a:pathLst>
              <a:path w="2996556" h="5350993">
                <a:moveTo>
                  <a:pt x="0" y="0"/>
                </a:moveTo>
                <a:lnTo>
                  <a:pt x="2996557" y="0"/>
                </a:lnTo>
                <a:lnTo>
                  <a:pt x="2996557" y="5350993"/>
                </a:lnTo>
                <a:lnTo>
                  <a:pt x="0" y="5350993"/>
                </a:lnTo>
                <a:lnTo>
                  <a:pt x="0" y="0"/>
                </a:lnTo>
                <a:close/>
              </a:path>
            </a:pathLst>
          </a:custGeom>
          <a:blipFill>
            <a:blip r:embed="rId8"/>
            <a:stretch>
              <a:fillRect/>
            </a:stretch>
          </a:blipFill>
        </p:spPr>
      </p:sp>
      <p:sp>
        <p:nvSpPr>
          <p:cNvPr id="11" name="Freeform 11"/>
          <p:cNvSpPr/>
          <p:nvPr/>
        </p:nvSpPr>
        <p:spPr>
          <a:xfrm>
            <a:off x="1413809" y="8960383"/>
            <a:ext cx="1165392" cy="2486169"/>
          </a:xfrm>
          <a:custGeom>
            <a:avLst/>
            <a:gdLst/>
            <a:ahLst/>
            <a:cxnLst/>
            <a:rect l="l" t="t" r="r" b="b"/>
            <a:pathLst>
              <a:path w="1165392" h="2486169">
                <a:moveTo>
                  <a:pt x="0" y="0"/>
                </a:moveTo>
                <a:lnTo>
                  <a:pt x="1165392" y="0"/>
                </a:lnTo>
                <a:lnTo>
                  <a:pt x="1165392" y="2486169"/>
                </a:lnTo>
                <a:lnTo>
                  <a:pt x="0" y="2486169"/>
                </a:lnTo>
                <a:lnTo>
                  <a:pt x="0" y="0"/>
                </a:lnTo>
                <a:close/>
              </a:path>
            </a:pathLst>
          </a:custGeom>
          <a:blipFill>
            <a:blip r:embed="rId9"/>
            <a:stretch>
              <a:fillRect/>
            </a:stretch>
          </a:blipFill>
        </p:spPr>
      </p:sp>
      <p:sp>
        <p:nvSpPr>
          <p:cNvPr id="13" name="Freeform 13"/>
          <p:cNvSpPr/>
          <p:nvPr/>
        </p:nvSpPr>
        <p:spPr>
          <a:xfrm>
            <a:off x="3392879" y="4587848"/>
            <a:ext cx="2749728" cy="4670452"/>
          </a:xfrm>
          <a:custGeom>
            <a:avLst/>
            <a:gdLst/>
            <a:ahLst/>
            <a:cxnLst/>
            <a:rect l="l" t="t" r="r" b="b"/>
            <a:pathLst>
              <a:path w="2749728" h="4670452">
                <a:moveTo>
                  <a:pt x="0" y="0"/>
                </a:moveTo>
                <a:lnTo>
                  <a:pt x="2749729" y="0"/>
                </a:lnTo>
                <a:lnTo>
                  <a:pt x="2749729" y="4670452"/>
                </a:lnTo>
                <a:lnTo>
                  <a:pt x="0" y="4670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6956286" y="3663241"/>
            <a:ext cx="3297066" cy="5636011"/>
          </a:xfrm>
          <a:custGeom>
            <a:avLst/>
            <a:gdLst/>
            <a:ahLst/>
            <a:cxnLst/>
            <a:rect l="l" t="t" r="r" b="b"/>
            <a:pathLst>
              <a:path w="3297066" h="5636011">
                <a:moveTo>
                  <a:pt x="0" y="0"/>
                </a:moveTo>
                <a:lnTo>
                  <a:pt x="3297067" y="0"/>
                </a:lnTo>
                <a:lnTo>
                  <a:pt x="3297067" y="5636011"/>
                </a:lnTo>
                <a:lnTo>
                  <a:pt x="0" y="56360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15" name="Picture 14"/>
          <p:cNvPicPr>
            <a:picLocks noChangeAspect="1"/>
          </p:cNvPicPr>
          <p:nvPr/>
        </p:nvPicPr>
        <p:blipFill>
          <a:blip r:embed="rId14"/>
          <a:stretch>
            <a:fillRect/>
          </a:stretch>
        </p:blipFill>
        <p:spPr>
          <a:xfrm>
            <a:off x="797778" y="1801589"/>
            <a:ext cx="8394920" cy="25422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2" name="Freeform 2"/>
          <p:cNvSpPr/>
          <p:nvPr/>
        </p:nvSpPr>
        <p:spPr>
          <a:xfrm rot="973476">
            <a:off x="-1744348" y="6595510"/>
            <a:ext cx="3972142" cy="4271120"/>
          </a:xfrm>
          <a:custGeom>
            <a:avLst/>
            <a:gdLst/>
            <a:ahLst/>
            <a:cxnLst/>
            <a:rect l="l" t="t" r="r" b="b"/>
            <a:pathLst>
              <a:path w="3972142" h="4271120">
                <a:moveTo>
                  <a:pt x="0" y="0"/>
                </a:moveTo>
                <a:lnTo>
                  <a:pt x="3972142" y="0"/>
                </a:lnTo>
                <a:lnTo>
                  <a:pt x="3972142" y="4271120"/>
                </a:lnTo>
                <a:lnTo>
                  <a:pt x="0" y="4271120"/>
                </a:lnTo>
                <a:lnTo>
                  <a:pt x="0" y="0"/>
                </a:lnTo>
                <a:close/>
              </a:path>
            </a:pathLst>
          </a:custGeom>
          <a:blipFill>
            <a:blip r:embed="rId2"/>
            <a:stretch>
              <a:fillRect/>
            </a:stretch>
          </a:blipFill>
        </p:spPr>
      </p:sp>
      <p:sp>
        <p:nvSpPr>
          <p:cNvPr id="3" name="Freeform 3"/>
          <p:cNvSpPr/>
          <p:nvPr/>
        </p:nvSpPr>
        <p:spPr>
          <a:xfrm>
            <a:off x="-1045697" y="9320130"/>
            <a:ext cx="19787411" cy="2016363"/>
          </a:xfrm>
          <a:custGeom>
            <a:avLst/>
            <a:gdLst/>
            <a:ahLst/>
            <a:cxnLst/>
            <a:rect l="l" t="t" r="r" b="b"/>
            <a:pathLst>
              <a:path w="19787411" h="2016363">
                <a:moveTo>
                  <a:pt x="0" y="0"/>
                </a:moveTo>
                <a:lnTo>
                  <a:pt x="19787411" y="0"/>
                </a:lnTo>
                <a:lnTo>
                  <a:pt x="19787411" y="2016364"/>
                </a:lnTo>
                <a:lnTo>
                  <a:pt x="0" y="2016364"/>
                </a:lnTo>
                <a:lnTo>
                  <a:pt x="0" y="0"/>
                </a:lnTo>
                <a:close/>
              </a:path>
            </a:pathLst>
          </a:custGeom>
          <a:blipFill>
            <a:blip r:embed="rId3"/>
            <a:stretch>
              <a:fillRect t="-1026" b="-335670"/>
            </a:stretch>
          </a:blipFill>
        </p:spPr>
      </p:sp>
      <p:sp>
        <p:nvSpPr>
          <p:cNvPr id="4" name="Freeform 4"/>
          <p:cNvSpPr/>
          <p:nvPr/>
        </p:nvSpPr>
        <p:spPr>
          <a:xfrm>
            <a:off x="-749706" y="-269693"/>
            <a:ext cx="19787411" cy="2016363"/>
          </a:xfrm>
          <a:custGeom>
            <a:avLst/>
            <a:gdLst/>
            <a:ahLst/>
            <a:cxnLst/>
            <a:rect l="l" t="t" r="r" b="b"/>
            <a:pathLst>
              <a:path w="19787411" h="2016363">
                <a:moveTo>
                  <a:pt x="0" y="0"/>
                </a:moveTo>
                <a:lnTo>
                  <a:pt x="19787412" y="0"/>
                </a:lnTo>
                <a:lnTo>
                  <a:pt x="19787412" y="2016363"/>
                </a:lnTo>
                <a:lnTo>
                  <a:pt x="0" y="2016363"/>
                </a:lnTo>
                <a:lnTo>
                  <a:pt x="0" y="0"/>
                </a:lnTo>
                <a:close/>
              </a:path>
            </a:pathLst>
          </a:custGeom>
          <a:blipFill>
            <a:blip r:embed="rId3"/>
            <a:stretch>
              <a:fillRect t="-336697"/>
            </a:stretch>
          </a:blipFill>
        </p:spPr>
      </p:sp>
      <p:sp>
        <p:nvSpPr>
          <p:cNvPr id="5" name="Freeform 5"/>
          <p:cNvSpPr/>
          <p:nvPr/>
        </p:nvSpPr>
        <p:spPr>
          <a:xfrm rot="-8003458">
            <a:off x="16910256" y="1483902"/>
            <a:ext cx="1141184" cy="1283028"/>
          </a:xfrm>
          <a:custGeom>
            <a:avLst/>
            <a:gdLst/>
            <a:ahLst/>
            <a:cxnLst/>
            <a:rect l="l" t="t" r="r" b="b"/>
            <a:pathLst>
              <a:path w="1141184" h="1283028">
                <a:moveTo>
                  <a:pt x="0" y="0"/>
                </a:moveTo>
                <a:lnTo>
                  <a:pt x="1141184" y="0"/>
                </a:lnTo>
                <a:lnTo>
                  <a:pt x="1141184" y="1283028"/>
                </a:lnTo>
                <a:lnTo>
                  <a:pt x="0" y="1283028"/>
                </a:lnTo>
                <a:lnTo>
                  <a:pt x="0" y="0"/>
                </a:lnTo>
                <a:close/>
              </a:path>
            </a:pathLst>
          </a:custGeom>
          <a:blipFill>
            <a:blip r:embed="rId4"/>
            <a:stretch>
              <a:fillRect b="-89748"/>
            </a:stretch>
          </a:blipFill>
        </p:spPr>
      </p:sp>
      <p:sp>
        <p:nvSpPr>
          <p:cNvPr id="6" name="Freeform 6"/>
          <p:cNvSpPr/>
          <p:nvPr/>
        </p:nvSpPr>
        <p:spPr>
          <a:xfrm rot="-8003458">
            <a:off x="15489622" y="-350537"/>
            <a:ext cx="1141184" cy="1283028"/>
          </a:xfrm>
          <a:custGeom>
            <a:avLst/>
            <a:gdLst/>
            <a:ahLst/>
            <a:cxnLst/>
            <a:rect l="l" t="t" r="r" b="b"/>
            <a:pathLst>
              <a:path w="1141184" h="1283028">
                <a:moveTo>
                  <a:pt x="0" y="0"/>
                </a:moveTo>
                <a:lnTo>
                  <a:pt x="1141184" y="0"/>
                </a:lnTo>
                <a:lnTo>
                  <a:pt x="1141184" y="1283028"/>
                </a:lnTo>
                <a:lnTo>
                  <a:pt x="0" y="1283028"/>
                </a:lnTo>
                <a:lnTo>
                  <a:pt x="0" y="0"/>
                </a:lnTo>
                <a:close/>
              </a:path>
            </a:pathLst>
          </a:custGeom>
          <a:blipFill>
            <a:blip r:embed="rId4"/>
            <a:stretch>
              <a:fillRect b="-89748"/>
            </a:stretch>
          </a:blipFill>
        </p:spPr>
      </p:sp>
      <p:sp>
        <p:nvSpPr>
          <p:cNvPr id="7" name="Freeform 7"/>
          <p:cNvSpPr/>
          <p:nvPr/>
        </p:nvSpPr>
        <p:spPr>
          <a:xfrm>
            <a:off x="13371501" y="-591119"/>
            <a:ext cx="5971683" cy="3239638"/>
          </a:xfrm>
          <a:custGeom>
            <a:avLst/>
            <a:gdLst/>
            <a:ahLst/>
            <a:cxnLst/>
            <a:rect l="l" t="t" r="r" b="b"/>
            <a:pathLst>
              <a:path w="5971683" h="3239638">
                <a:moveTo>
                  <a:pt x="0" y="0"/>
                </a:moveTo>
                <a:lnTo>
                  <a:pt x="5971683" y="0"/>
                </a:lnTo>
                <a:lnTo>
                  <a:pt x="5971683" y="3239638"/>
                </a:lnTo>
                <a:lnTo>
                  <a:pt x="0" y="3239638"/>
                </a:lnTo>
                <a:lnTo>
                  <a:pt x="0" y="0"/>
                </a:lnTo>
                <a:close/>
              </a:path>
            </a:pathLst>
          </a:custGeom>
          <a:blipFill>
            <a:blip r:embed="rId5"/>
            <a:stretch>
              <a:fillRect/>
            </a:stretch>
          </a:blipFill>
        </p:spPr>
      </p:sp>
      <p:sp>
        <p:nvSpPr>
          <p:cNvPr id="8" name="Freeform 8"/>
          <p:cNvSpPr/>
          <p:nvPr/>
        </p:nvSpPr>
        <p:spPr>
          <a:xfrm>
            <a:off x="-208882" y="6933702"/>
            <a:ext cx="3594735" cy="3594735"/>
          </a:xfrm>
          <a:custGeom>
            <a:avLst/>
            <a:gdLst/>
            <a:ahLst/>
            <a:cxnLst/>
            <a:rect l="l" t="t" r="r" b="b"/>
            <a:pathLst>
              <a:path w="3594735" h="3594735">
                <a:moveTo>
                  <a:pt x="0" y="0"/>
                </a:moveTo>
                <a:lnTo>
                  <a:pt x="3594734" y="0"/>
                </a:lnTo>
                <a:lnTo>
                  <a:pt x="3594734" y="3594735"/>
                </a:lnTo>
                <a:lnTo>
                  <a:pt x="0" y="3594735"/>
                </a:lnTo>
                <a:lnTo>
                  <a:pt x="0" y="0"/>
                </a:lnTo>
                <a:close/>
              </a:path>
            </a:pathLst>
          </a:custGeom>
          <a:blipFill>
            <a:blip r:embed="rId6"/>
            <a:stretch>
              <a:fillRect/>
            </a:stretch>
          </a:blipFill>
        </p:spPr>
      </p:sp>
      <p:sp>
        <p:nvSpPr>
          <p:cNvPr id="9" name="Freeform 9"/>
          <p:cNvSpPr/>
          <p:nvPr/>
        </p:nvSpPr>
        <p:spPr>
          <a:xfrm>
            <a:off x="5329423" y="4613643"/>
            <a:ext cx="3518585" cy="5465764"/>
          </a:xfrm>
          <a:custGeom>
            <a:avLst/>
            <a:gdLst/>
            <a:ahLst/>
            <a:cxnLst/>
            <a:rect l="l" t="t" r="r" b="b"/>
            <a:pathLst>
              <a:path w="3518585" h="5465764">
                <a:moveTo>
                  <a:pt x="0" y="0"/>
                </a:moveTo>
                <a:lnTo>
                  <a:pt x="3518586" y="0"/>
                </a:lnTo>
                <a:lnTo>
                  <a:pt x="3518586" y="5465764"/>
                </a:lnTo>
                <a:lnTo>
                  <a:pt x="0" y="54657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9894376" y="4613643"/>
            <a:ext cx="3477125" cy="5411868"/>
          </a:xfrm>
          <a:custGeom>
            <a:avLst/>
            <a:gdLst/>
            <a:ahLst/>
            <a:cxnLst/>
            <a:rect l="l" t="t" r="r" b="b"/>
            <a:pathLst>
              <a:path w="3477125" h="5411868">
                <a:moveTo>
                  <a:pt x="0" y="0"/>
                </a:moveTo>
                <a:lnTo>
                  <a:pt x="3477125" y="0"/>
                </a:lnTo>
                <a:lnTo>
                  <a:pt x="3477125" y="5411868"/>
                </a:lnTo>
                <a:lnTo>
                  <a:pt x="0" y="54118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14" name="Picture 13"/>
          <p:cNvPicPr>
            <a:picLocks noChangeAspect="1"/>
          </p:cNvPicPr>
          <p:nvPr/>
        </p:nvPicPr>
        <p:blipFill>
          <a:blip r:embed="rId11"/>
          <a:stretch>
            <a:fillRect/>
          </a:stretch>
        </p:blipFill>
        <p:spPr>
          <a:xfrm>
            <a:off x="4038600" y="1902996"/>
            <a:ext cx="10724904" cy="34561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2" name="Freeform 2"/>
          <p:cNvSpPr/>
          <p:nvPr/>
        </p:nvSpPr>
        <p:spPr>
          <a:xfrm>
            <a:off x="-1045697" y="9320130"/>
            <a:ext cx="19787411" cy="2016363"/>
          </a:xfrm>
          <a:custGeom>
            <a:avLst/>
            <a:gdLst/>
            <a:ahLst/>
            <a:cxnLst/>
            <a:rect l="l" t="t" r="r" b="b"/>
            <a:pathLst>
              <a:path w="19787411" h="2016363">
                <a:moveTo>
                  <a:pt x="0" y="0"/>
                </a:moveTo>
                <a:lnTo>
                  <a:pt x="19787411" y="0"/>
                </a:lnTo>
                <a:lnTo>
                  <a:pt x="19787411" y="2016364"/>
                </a:lnTo>
                <a:lnTo>
                  <a:pt x="0" y="2016364"/>
                </a:lnTo>
                <a:lnTo>
                  <a:pt x="0" y="0"/>
                </a:lnTo>
                <a:close/>
              </a:path>
            </a:pathLst>
          </a:custGeom>
          <a:blipFill>
            <a:blip r:embed="rId2"/>
            <a:stretch>
              <a:fillRect t="-1026" b="-335670"/>
            </a:stretch>
          </a:blipFill>
        </p:spPr>
      </p:sp>
      <p:sp>
        <p:nvSpPr>
          <p:cNvPr id="3" name="Freeform 3"/>
          <p:cNvSpPr/>
          <p:nvPr/>
        </p:nvSpPr>
        <p:spPr>
          <a:xfrm>
            <a:off x="-749706" y="-269693"/>
            <a:ext cx="19787411" cy="2016363"/>
          </a:xfrm>
          <a:custGeom>
            <a:avLst/>
            <a:gdLst/>
            <a:ahLst/>
            <a:cxnLst/>
            <a:rect l="l" t="t" r="r" b="b"/>
            <a:pathLst>
              <a:path w="19787411" h="2016363">
                <a:moveTo>
                  <a:pt x="0" y="0"/>
                </a:moveTo>
                <a:lnTo>
                  <a:pt x="19787412" y="0"/>
                </a:lnTo>
                <a:lnTo>
                  <a:pt x="19787412" y="2016363"/>
                </a:lnTo>
                <a:lnTo>
                  <a:pt x="0" y="2016363"/>
                </a:lnTo>
                <a:lnTo>
                  <a:pt x="0" y="0"/>
                </a:lnTo>
                <a:close/>
              </a:path>
            </a:pathLst>
          </a:custGeom>
          <a:blipFill>
            <a:blip r:embed="rId2"/>
            <a:stretch>
              <a:fillRect t="-336697"/>
            </a:stretch>
          </a:blipFill>
        </p:spPr>
      </p:sp>
      <p:sp>
        <p:nvSpPr>
          <p:cNvPr id="4" name="Freeform 4"/>
          <p:cNvSpPr/>
          <p:nvPr/>
        </p:nvSpPr>
        <p:spPr>
          <a:xfrm flipH="1">
            <a:off x="-242582" y="-269693"/>
            <a:ext cx="8188452" cy="8229600"/>
          </a:xfrm>
          <a:custGeom>
            <a:avLst/>
            <a:gdLst/>
            <a:ahLst/>
            <a:cxnLst/>
            <a:rect l="l" t="t" r="r" b="b"/>
            <a:pathLst>
              <a:path w="8188452" h="8229600">
                <a:moveTo>
                  <a:pt x="8188452" y="0"/>
                </a:moveTo>
                <a:lnTo>
                  <a:pt x="0" y="0"/>
                </a:lnTo>
                <a:lnTo>
                  <a:pt x="0" y="8229600"/>
                </a:lnTo>
                <a:lnTo>
                  <a:pt x="8188452" y="8229600"/>
                </a:lnTo>
                <a:lnTo>
                  <a:pt x="8188452" y="0"/>
                </a:lnTo>
                <a:close/>
              </a:path>
            </a:pathLst>
          </a:custGeom>
          <a:blipFill>
            <a:blip r:embed="rId3"/>
            <a:stretch>
              <a:fillRect/>
            </a:stretch>
          </a:blipFill>
        </p:spPr>
      </p:sp>
      <p:sp>
        <p:nvSpPr>
          <p:cNvPr id="5" name="Freeform 5"/>
          <p:cNvSpPr/>
          <p:nvPr/>
        </p:nvSpPr>
        <p:spPr>
          <a:xfrm>
            <a:off x="1383639" y="536215"/>
            <a:ext cx="1629827" cy="4607285"/>
          </a:xfrm>
          <a:custGeom>
            <a:avLst/>
            <a:gdLst/>
            <a:ahLst/>
            <a:cxnLst/>
            <a:rect l="l" t="t" r="r" b="b"/>
            <a:pathLst>
              <a:path w="1629827" h="4607285">
                <a:moveTo>
                  <a:pt x="0" y="0"/>
                </a:moveTo>
                <a:lnTo>
                  <a:pt x="1629827" y="0"/>
                </a:lnTo>
                <a:lnTo>
                  <a:pt x="1629827" y="4607285"/>
                </a:lnTo>
                <a:lnTo>
                  <a:pt x="0" y="4607285"/>
                </a:lnTo>
                <a:lnTo>
                  <a:pt x="0" y="0"/>
                </a:lnTo>
                <a:close/>
              </a:path>
            </a:pathLst>
          </a:custGeom>
          <a:blipFill>
            <a:blip r:embed="rId4"/>
            <a:stretch>
              <a:fillRect/>
            </a:stretch>
          </a:blipFill>
        </p:spPr>
      </p:sp>
      <p:sp>
        <p:nvSpPr>
          <p:cNvPr id="6" name="Freeform 6"/>
          <p:cNvSpPr/>
          <p:nvPr/>
        </p:nvSpPr>
        <p:spPr>
          <a:xfrm>
            <a:off x="1646654" y="2997583"/>
            <a:ext cx="1103795" cy="1810737"/>
          </a:xfrm>
          <a:custGeom>
            <a:avLst/>
            <a:gdLst/>
            <a:ahLst/>
            <a:cxnLst/>
            <a:rect l="l" t="t" r="r" b="b"/>
            <a:pathLst>
              <a:path w="1103795" h="1810737">
                <a:moveTo>
                  <a:pt x="0" y="0"/>
                </a:moveTo>
                <a:lnTo>
                  <a:pt x="1103796" y="0"/>
                </a:lnTo>
                <a:lnTo>
                  <a:pt x="1103796" y="1810737"/>
                </a:lnTo>
                <a:lnTo>
                  <a:pt x="0" y="18107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9" name="Picture 8"/>
          <p:cNvPicPr>
            <a:picLocks noChangeAspect="1"/>
          </p:cNvPicPr>
          <p:nvPr/>
        </p:nvPicPr>
        <p:blipFill>
          <a:blip r:embed="rId7"/>
          <a:stretch>
            <a:fillRect/>
          </a:stretch>
        </p:blipFill>
        <p:spPr>
          <a:xfrm>
            <a:off x="3963399" y="3842258"/>
            <a:ext cx="14339035" cy="5852667"/>
          </a:xfrm>
          <a:prstGeom prst="rect">
            <a:avLst/>
          </a:prstGeom>
        </p:spPr>
      </p:pic>
      <p:sp>
        <p:nvSpPr>
          <p:cNvPr id="8" name="TextBox 8"/>
          <p:cNvSpPr txBox="1"/>
          <p:nvPr/>
        </p:nvSpPr>
        <p:spPr>
          <a:xfrm>
            <a:off x="3893394" y="1943100"/>
            <a:ext cx="14338888" cy="2752725"/>
          </a:xfrm>
          <a:prstGeom prst="rect">
            <a:avLst/>
          </a:prstGeom>
        </p:spPr>
        <p:txBody>
          <a:bodyPr lIns="0" tIns="0" rIns="0" bIns="0" rtlCol="0" anchor="t">
            <a:spAutoFit/>
          </a:bodyPr>
          <a:lstStyle/>
          <a:p>
            <a:pPr marL="0" lvl="0" indent="0">
              <a:lnSpc>
                <a:spcPts val="7200"/>
              </a:lnSpc>
            </a:pPr>
            <a:r>
              <a:rPr lang="en-US" sz="6000" dirty="0" err="1">
                <a:solidFill>
                  <a:srgbClr val="394C60"/>
                </a:solidFill>
                <a:latin typeface="Cambria Bold"/>
              </a:rPr>
              <a:t>Mọi</a:t>
            </a:r>
            <a:r>
              <a:rPr lang="en-US" sz="6000" dirty="0">
                <a:solidFill>
                  <a:srgbClr val="394C60"/>
                </a:solidFill>
                <a:latin typeface="Cambria Bold"/>
              </a:rPr>
              <a:t> </a:t>
            </a:r>
            <a:r>
              <a:rPr lang="en-US" sz="6000" dirty="0" err="1">
                <a:solidFill>
                  <a:srgbClr val="394C60"/>
                </a:solidFill>
                <a:latin typeface="Cambria Bold"/>
              </a:rPr>
              <a:t>người</a:t>
            </a:r>
            <a:r>
              <a:rPr lang="en-US" sz="6000" dirty="0">
                <a:solidFill>
                  <a:srgbClr val="394C60"/>
                </a:solidFill>
                <a:latin typeface="Cambria Bold"/>
              </a:rPr>
              <a:t> </a:t>
            </a:r>
            <a:r>
              <a:rPr lang="en-US" sz="6000" u="sng" dirty="0" err="1">
                <a:solidFill>
                  <a:srgbClr val="9B1F35"/>
                </a:solidFill>
                <a:latin typeface="Cambria Bold"/>
              </a:rPr>
              <a:t>đang</a:t>
            </a:r>
            <a:r>
              <a:rPr lang="en-US" sz="6000" u="sng" dirty="0">
                <a:solidFill>
                  <a:srgbClr val="9B1F35"/>
                </a:solidFill>
                <a:latin typeface="Cambria Bold"/>
              </a:rPr>
              <a:t> </a:t>
            </a:r>
            <a:r>
              <a:rPr lang="en-US" sz="6000" u="sng" dirty="0" err="1">
                <a:solidFill>
                  <a:srgbClr val="9B1F35"/>
                </a:solidFill>
                <a:latin typeface="Cambria Bold"/>
              </a:rPr>
              <a:t>hăng</a:t>
            </a:r>
            <a:r>
              <a:rPr lang="en-US" sz="6000" u="sng" dirty="0">
                <a:solidFill>
                  <a:srgbClr val="9B1F35"/>
                </a:solidFill>
                <a:latin typeface="Cambria Bold"/>
              </a:rPr>
              <a:t> </a:t>
            </a:r>
            <a:r>
              <a:rPr lang="en-US" sz="6000" u="sng" dirty="0" err="1">
                <a:solidFill>
                  <a:srgbClr val="9B1F35"/>
                </a:solidFill>
                <a:latin typeface="Cambria Bold"/>
              </a:rPr>
              <a:t>hái</a:t>
            </a:r>
            <a:r>
              <a:rPr lang="en-US" sz="6000" u="sng" dirty="0">
                <a:solidFill>
                  <a:srgbClr val="9B1F35"/>
                </a:solidFill>
                <a:latin typeface="Cambria Bold"/>
              </a:rPr>
              <a:t> </a:t>
            </a:r>
            <a:r>
              <a:rPr lang="en-US" sz="6000" u="sng" dirty="0" err="1">
                <a:solidFill>
                  <a:srgbClr val="9B1F35"/>
                </a:solidFill>
                <a:latin typeface="Cambria Bold"/>
              </a:rPr>
              <a:t>làm</a:t>
            </a:r>
            <a:r>
              <a:rPr lang="en-US" sz="6000" u="sng" dirty="0">
                <a:solidFill>
                  <a:srgbClr val="9B1F35"/>
                </a:solidFill>
                <a:latin typeface="Cambria Bold"/>
              </a:rPr>
              <a:t> </a:t>
            </a:r>
            <a:r>
              <a:rPr lang="en-US" sz="6000" u="sng" dirty="0" err="1">
                <a:solidFill>
                  <a:srgbClr val="9B1F35"/>
                </a:solidFill>
                <a:latin typeface="Cambria Bold"/>
              </a:rPr>
              <a:t>việc</a:t>
            </a:r>
            <a:r>
              <a:rPr lang="en-US" sz="6000" dirty="0">
                <a:solidFill>
                  <a:srgbClr val="394C60"/>
                </a:solidFill>
                <a:latin typeface="Cambria Bold"/>
              </a:rPr>
              <a:t>. Ai </a:t>
            </a:r>
            <a:r>
              <a:rPr lang="en-US" sz="6000" dirty="0" err="1">
                <a:solidFill>
                  <a:srgbClr val="394C60"/>
                </a:solidFill>
                <a:latin typeface="Cambria Bold"/>
              </a:rPr>
              <a:t>nấy</a:t>
            </a:r>
            <a:r>
              <a:rPr lang="en-US" sz="6000" dirty="0">
                <a:solidFill>
                  <a:srgbClr val="394C60"/>
                </a:solidFill>
                <a:latin typeface="Cambria Bold"/>
              </a:rPr>
              <a:t> </a:t>
            </a:r>
            <a:r>
              <a:rPr lang="en-US" sz="6000" u="sng" dirty="0" err="1">
                <a:solidFill>
                  <a:srgbClr val="9B1F35"/>
                </a:solidFill>
                <a:latin typeface="Cambria Bold"/>
              </a:rPr>
              <a:t>đều</a:t>
            </a:r>
            <a:r>
              <a:rPr lang="en-US" sz="6000" u="sng" dirty="0">
                <a:solidFill>
                  <a:srgbClr val="9B1F35"/>
                </a:solidFill>
                <a:latin typeface="Cambria Bold"/>
              </a:rPr>
              <a:t> </a:t>
            </a:r>
            <a:r>
              <a:rPr lang="en-US" sz="6000" u="sng" dirty="0" err="1">
                <a:solidFill>
                  <a:srgbClr val="9B1F35"/>
                </a:solidFill>
                <a:latin typeface="Cambria Bold"/>
              </a:rPr>
              <a:t>bận</a:t>
            </a:r>
            <a:r>
              <a:rPr lang="en-US" sz="6000" u="sng" dirty="0">
                <a:solidFill>
                  <a:srgbClr val="9B1F35"/>
                </a:solidFill>
                <a:latin typeface="Cambria Bold"/>
              </a:rPr>
              <a:t> </a:t>
            </a:r>
            <a:r>
              <a:rPr lang="en-US" sz="6000" u="sng" dirty="0" err="1">
                <a:solidFill>
                  <a:srgbClr val="9B1F35"/>
                </a:solidFill>
                <a:latin typeface="Cambria Bold"/>
              </a:rPr>
              <a:t>rộn</a:t>
            </a:r>
            <a:r>
              <a:rPr lang="en-US" sz="6000" u="sng" dirty="0">
                <a:solidFill>
                  <a:srgbClr val="9B1F35"/>
                </a:solidFill>
                <a:latin typeface="Cambria Bold"/>
              </a:rPr>
              <a:t> </a:t>
            </a:r>
            <a:r>
              <a:rPr lang="en-US" sz="6000" u="sng" dirty="0" err="1">
                <a:solidFill>
                  <a:srgbClr val="9B1F35"/>
                </a:solidFill>
                <a:latin typeface="Cambria Bold"/>
              </a:rPr>
              <a:t>với</a:t>
            </a:r>
            <a:r>
              <a:rPr lang="en-US" sz="6000" u="sng" dirty="0">
                <a:solidFill>
                  <a:srgbClr val="9B1F35"/>
                </a:solidFill>
                <a:latin typeface="Cambria Bold"/>
              </a:rPr>
              <a:t> </a:t>
            </a:r>
            <a:r>
              <a:rPr lang="en-US" sz="6000" u="sng" dirty="0" err="1">
                <a:solidFill>
                  <a:srgbClr val="9B1F35"/>
                </a:solidFill>
                <a:latin typeface="Cambria Bold"/>
              </a:rPr>
              <a:t>công</a:t>
            </a:r>
            <a:r>
              <a:rPr lang="en-US" sz="6000" u="sng" dirty="0">
                <a:solidFill>
                  <a:srgbClr val="9B1F35"/>
                </a:solidFill>
                <a:latin typeface="Cambria Bold"/>
              </a:rPr>
              <a:t> </a:t>
            </a:r>
            <a:r>
              <a:rPr lang="en-US" sz="6000" u="sng" dirty="0" err="1">
                <a:solidFill>
                  <a:srgbClr val="9B1F35"/>
                </a:solidFill>
                <a:latin typeface="Cambria Bold"/>
              </a:rPr>
              <a:t>việc</a:t>
            </a:r>
            <a:r>
              <a:rPr lang="en-US" sz="6000" u="sng" dirty="0">
                <a:solidFill>
                  <a:srgbClr val="9B1F35"/>
                </a:solidFill>
                <a:latin typeface="Cambria Bold"/>
              </a:rPr>
              <a:t> </a:t>
            </a:r>
            <a:r>
              <a:rPr lang="en-US" sz="6000" u="sng" dirty="0" err="1">
                <a:solidFill>
                  <a:srgbClr val="9B1F35"/>
                </a:solidFill>
                <a:latin typeface="Cambria Bold"/>
              </a:rPr>
              <a:t>riêng</a:t>
            </a:r>
            <a:r>
              <a:rPr lang="en-US" sz="6000" u="sng" dirty="0">
                <a:solidFill>
                  <a:srgbClr val="9B1F35"/>
                </a:solidFill>
                <a:latin typeface="Cambria Bold"/>
              </a:rPr>
              <a:t> </a:t>
            </a:r>
            <a:r>
              <a:rPr lang="en-US" sz="6000" u="sng" dirty="0" err="1">
                <a:solidFill>
                  <a:srgbClr val="9B1F35"/>
                </a:solidFill>
                <a:latin typeface="Cambria Bold"/>
              </a:rPr>
              <a:t>của</a:t>
            </a:r>
            <a:r>
              <a:rPr lang="en-US" sz="6000" u="sng" dirty="0">
                <a:solidFill>
                  <a:srgbClr val="9B1F35"/>
                </a:solidFill>
                <a:latin typeface="Cambria Bold"/>
              </a:rPr>
              <a:t> </a:t>
            </a:r>
            <a:r>
              <a:rPr lang="en-US" sz="6000" u="sng" dirty="0" err="1">
                <a:solidFill>
                  <a:srgbClr val="9B1F35"/>
                </a:solidFill>
                <a:latin typeface="Cambria Bold"/>
              </a:rPr>
              <a:t>mình</a:t>
            </a:r>
            <a:r>
              <a:rPr lang="en-US" sz="6000" u="sng" dirty="0">
                <a:solidFill>
                  <a:srgbClr val="9B1F35"/>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B1F35"/>
        </a:solidFill>
        <a:effectLst/>
      </p:bgPr>
    </p:bg>
    <p:spTree>
      <p:nvGrpSpPr>
        <p:cNvPr id="1" name=""/>
        <p:cNvGrpSpPr/>
        <p:nvPr/>
      </p:nvGrpSpPr>
      <p:grpSpPr>
        <a:xfrm>
          <a:off x="0" y="0"/>
          <a:ext cx="0" cy="0"/>
          <a:chOff x="0" y="0"/>
          <a:chExt cx="0" cy="0"/>
        </a:xfrm>
      </p:grpSpPr>
      <p:sp>
        <p:nvSpPr>
          <p:cNvPr id="2" name="Freeform 2"/>
          <p:cNvSpPr/>
          <p:nvPr/>
        </p:nvSpPr>
        <p:spPr>
          <a:xfrm>
            <a:off x="-507607" y="9361403"/>
            <a:ext cx="19787411" cy="2016363"/>
          </a:xfrm>
          <a:custGeom>
            <a:avLst/>
            <a:gdLst/>
            <a:ahLst/>
            <a:cxnLst/>
            <a:rect l="l" t="t" r="r" b="b"/>
            <a:pathLst>
              <a:path w="19787411" h="2016363">
                <a:moveTo>
                  <a:pt x="0" y="0"/>
                </a:moveTo>
                <a:lnTo>
                  <a:pt x="19787412" y="0"/>
                </a:lnTo>
                <a:lnTo>
                  <a:pt x="19787412" y="2016363"/>
                </a:lnTo>
                <a:lnTo>
                  <a:pt x="0" y="2016363"/>
                </a:lnTo>
                <a:lnTo>
                  <a:pt x="0" y="0"/>
                </a:lnTo>
                <a:close/>
              </a:path>
            </a:pathLst>
          </a:custGeom>
          <a:blipFill>
            <a:blip r:embed="rId2"/>
            <a:stretch>
              <a:fillRect t="-1026" b="-335670"/>
            </a:stretch>
          </a:blipFill>
        </p:spPr>
      </p:sp>
      <p:grpSp>
        <p:nvGrpSpPr>
          <p:cNvPr id="14" name="Group 13"/>
          <p:cNvGrpSpPr/>
          <p:nvPr/>
        </p:nvGrpSpPr>
        <p:grpSpPr>
          <a:xfrm>
            <a:off x="8916684" y="294128"/>
            <a:ext cx="9704830" cy="6229931"/>
            <a:chOff x="8916684" y="294128"/>
            <a:chExt cx="9704830" cy="6229931"/>
          </a:xfrm>
        </p:grpSpPr>
        <p:grpSp>
          <p:nvGrpSpPr>
            <p:cNvPr id="3" name="Group 3"/>
            <p:cNvGrpSpPr>
              <a:grpSpLocks noChangeAspect="1"/>
            </p:cNvGrpSpPr>
            <p:nvPr/>
          </p:nvGrpSpPr>
          <p:grpSpPr>
            <a:xfrm>
              <a:off x="9745866" y="301427"/>
              <a:ext cx="7515779" cy="5971521"/>
              <a:chOff x="0" y="0"/>
              <a:chExt cx="3901440" cy="3099816"/>
            </a:xfrm>
          </p:grpSpPr>
          <p:sp>
            <p:nvSpPr>
              <p:cNvPr id="4" name="Freeform 4"/>
              <p:cNvSpPr/>
              <p:nvPr/>
            </p:nvSpPr>
            <p:spPr>
              <a:xfrm>
                <a:off x="127000" y="190500"/>
                <a:ext cx="3657600" cy="2413000"/>
              </a:xfrm>
              <a:custGeom>
                <a:avLst/>
                <a:gdLst/>
                <a:ahLst/>
                <a:cxnLst/>
                <a:rect l="l" t="t" r="r" b="b"/>
                <a:pathLst>
                  <a:path w="3657600" h="2413000">
                    <a:moveTo>
                      <a:pt x="3657600" y="2413000"/>
                    </a:moveTo>
                    <a:lnTo>
                      <a:pt x="0" y="2413000"/>
                    </a:lnTo>
                    <a:lnTo>
                      <a:pt x="0" y="0"/>
                    </a:lnTo>
                    <a:lnTo>
                      <a:pt x="3657600" y="0"/>
                    </a:lnTo>
                    <a:lnTo>
                      <a:pt x="3657600" y="2413000"/>
                    </a:lnTo>
                    <a:close/>
                  </a:path>
                </a:pathLst>
              </a:custGeom>
              <a:blipFill>
                <a:blip r:embed="rId3"/>
                <a:stretch>
                  <a:fillRect t="-968" b="-968"/>
                </a:stretch>
              </a:blipFill>
            </p:spPr>
          </p:sp>
          <p:sp>
            <p:nvSpPr>
              <p:cNvPr id="5" name="Freeform 5"/>
              <p:cNvSpPr/>
              <p:nvPr/>
            </p:nvSpPr>
            <p:spPr>
              <a:xfrm>
                <a:off x="0" y="0"/>
                <a:ext cx="3901440" cy="3099816"/>
              </a:xfrm>
              <a:custGeom>
                <a:avLst/>
                <a:gdLst/>
                <a:ahLst/>
                <a:cxnLst/>
                <a:rect l="l" t="t" r="r" b="b"/>
                <a:pathLst>
                  <a:path w="3901440" h="3099816">
                    <a:moveTo>
                      <a:pt x="3901440" y="3099816"/>
                    </a:moveTo>
                    <a:lnTo>
                      <a:pt x="0" y="3099816"/>
                    </a:lnTo>
                    <a:lnTo>
                      <a:pt x="0" y="0"/>
                    </a:lnTo>
                    <a:lnTo>
                      <a:pt x="3901440" y="0"/>
                    </a:lnTo>
                    <a:lnTo>
                      <a:pt x="3901440" y="3099816"/>
                    </a:lnTo>
                    <a:close/>
                  </a:path>
                </a:pathLst>
              </a:custGeom>
              <a:blipFill>
                <a:blip r:embed="rId4"/>
                <a:stretch>
                  <a:fillRect t="-29" b="-29"/>
                </a:stretch>
              </a:blipFill>
            </p:spPr>
          </p:sp>
        </p:grpSp>
        <p:sp>
          <p:nvSpPr>
            <p:cNvPr id="7" name="Freeform 7"/>
            <p:cNvSpPr/>
            <p:nvPr/>
          </p:nvSpPr>
          <p:spPr>
            <a:xfrm rot="-8100000">
              <a:off x="15107715" y="2420821"/>
              <a:ext cx="2493664" cy="4533935"/>
            </a:xfrm>
            <a:custGeom>
              <a:avLst/>
              <a:gdLst/>
              <a:ahLst/>
              <a:cxnLst/>
              <a:rect l="l" t="t" r="r" b="b"/>
              <a:pathLst>
                <a:path w="2493664" h="4533935">
                  <a:moveTo>
                    <a:pt x="0" y="0"/>
                  </a:moveTo>
                  <a:lnTo>
                    <a:pt x="2493664" y="0"/>
                  </a:lnTo>
                  <a:lnTo>
                    <a:pt x="2493664" y="4533935"/>
                  </a:lnTo>
                  <a:lnTo>
                    <a:pt x="0" y="4533935"/>
                  </a:lnTo>
                  <a:lnTo>
                    <a:pt x="0" y="0"/>
                  </a:lnTo>
                  <a:close/>
                </a:path>
              </a:pathLst>
            </a:custGeom>
            <a:blipFill>
              <a:blip r:embed="rId5"/>
              <a:stretch>
                <a:fillRect/>
              </a:stretch>
            </a:blipFill>
          </p:spPr>
        </p:sp>
        <p:sp>
          <p:nvSpPr>
            <p:cNvPr id="8" name="Freeform 8"/>
            <p:cNvSpPr/>
            <p:nvPr/>
          </p:nvSpPr>
          <p:spPr>
            <a:xfrm rot="818813">
              <a:off x="14819396" y="5691240"/>
              <a:ext cx="3070301" cy="832819"/>
            </a:xfrm>
            <a:custGeom>
              <a:avLst/>
              <a:gdLst/>
              <a:ahLst/>
              <a:cxnLst/>
              <a:rect l="l" t="t" r="r" b="b"/>
              <a:pathLst>
                <a:path w="3070301" h="832819">
                  <a:moveTo>
                    <a:pt x="0" y="0"/>
                  </a:moveTo>
                  <a:lnTo>
                    <a:pt x="3070301" y="0"/>
                  </a:lnTo>
                  <a:lnTo>
                    <a:pt x="3070301" y="832819"/>
                  </a:lnTo>
                  <a:lnTo>
                    <a:pt x="0" y="832819"/>
                  </a:lnTo>
                  <a:lnTo>
                    <a:pt x="0" y="0"/>
                  </a:lnTo>
                  <a:close/>
                </a:path>
              </a:pathLst>
            </a:custGeom>
            <a:blipFill>
              <a:blip r:embed="rId6"/>
              <a:stretch>
                <a:fillRect/>
              </a:stretch>
            </a:blipFill>
          </p:spPr>
        </p:sp>
        <p:sp>
          <p:nvSpPr>
            <p:cNvPr id="9" name="Freeform 9"/>
            <p:cNvSpPr/>
            <p:nvPr/>
          </p:nvSpPr>
          <p:spPr>
            <a:xfrm rot="-1060509">
              <a:off x="8916684" y="294128"/>
              <a:ext cx="3455303" cy="937251"/>
            </a:xfrm>
            <a:custGeom>
              <a:avLst/>
              <a:gdLst/>
              <a:ahLst/>
              <a:cxnLst/>
              <a:rect l="l" t="t" r="r" b="b"/>
              <a:pathLst>
                <a:path w="3455303" h="937251">
                  <a:moveTo>
                    <a:pt x="0" y="0"/>
                  </a:moveTo>
                  <a:lnTo>
                    <a:pt x="3455303" y="0"/>
                  </a:lnTo>
                  <a:lnTo>
                    <a:pt x="3455303" y="937251"/>
                  </a:lnTo>
                  <a:lnTo>
                    <a:pt x="0" y="937251"/>
                  </a:lnTo>
                  <a:lnTo>
                    <a:pt x="0" y="0"/>
                  </a:lnTo>
                  <a:close/>
                </a:path>
              </a:pathLst>
            </a:custGeom>
            <a:blipFill>
              <a:blip r:embed="rId6"/>
              <a:stretch>
                <a:fillRect/>
              </a:stretch>
            </a:blipFill>
          </p:spPr>
        </p:sp>
      </p:grpSp>
      <p:pic>
        <p:nvPicPr>
          <p:cNvPr id="13" name="Picture 12"/>
          <p:cNvPicPr>
            <a:picLocks noChangeAspect="1"/>
          </p:cNvPicPr>
          <p:nvPr/>
        </p:nvPicPr>
        <p:blipFill>
          <a:blip r:embed="rId7"/>
          <a:stretch>
            <a:fillRect/>
          </a:stretch>
        </p:blipFill>
        <p:spPr>
          <a:xfrm>
            <a:off x="-507607" y="287875"/>
            <a:ext cx="7974259" cy="7163421"/>
          </a:xfrm>
          <a:prstGeom prst="rect">
            <a:avLst/>
          </a:prstGeom>
        </p:spPr>
      </p:pic>
      <p:sp>
        <p:nvSpPr>
          <p:cNvPr id="16" name="Freeform 9"/>
          <p:cNvSpPr/>
          <p:nvPr/>
        </p:nvSpPr>
        <p:spPr>
          <a:xfrm>
            <a:off x="6241137" y="3086100"/>
            <a:ext cx="5805726" cy="7200900"/>
          </a:xfrm>
          <a:custGeom>
            <a:avLst/>
            <a:gdLst/>
            <a:ahLst/>
            <a:cxnLst/>
            <a:rect l="l" t="t" r="r" b="b"/>
            <a:pathLst>
              <a:path w="5805726" h="7200900">
                <a:moveTo>
                  <a:pt x="0" y="0"/>
                </a:moveTo>
                <a:lnTo>
                  <a:pt x="5805726" y="0"/>
                </a:lnTo>
                <a:lnTo>
                  <a:pt x="5805726" y="7200900"/>
                </a:lnTo>
                <a:lnTo>
                  <a:pt x="0" y="72009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1860692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47"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6"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80">
                                          <p:stCondLst>
                                            <p:cond delay="0"/>
                                          </p:stCondLst>
                                        </p:cTn>
                                        <p:tgtEl>
                                          <p:spTgt spid="13"/>
                                        </p:tgtEl>
                                      </p:cBhvr>
                                    </p:animEffect>
                                    <p:anim calcmode="lin" valueType="num">
                                      <p:cBhvr>
                                        <p:cTn id="2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6" dur="26">
                                          <p:stCondLst>
                                            <p:cond delay="650"/>
                                          </p:stCondLst>
                                        </p:cTn>
                                        <p:tgtEl>
                                          <p:spTgt spid="13"/>
                                        </p:tgtEl>
                                      </p:cBhvr>
                                      <p:to x="100000" y="60000"/>
                                    </p:animScale>
                                    <p:animScale>
                                      <p:cBhvr>
                                        <p:cTn id="27" dur="166" decel="50000">
                                          <p:stCondLst>
                                            <p:cond delay="676"/>
                                          </p:stCondLst>
                                        </p:cTn>
                                        <p:tgtEl>
                                          <p:spTgt spid="13"/>
                                        </p:tgtEl>
                                      </p:cBhvr>
                                      <p:to x="100000" y="100000"/>
                                    </p:animScale>
                                    <p:animScale>
                                      <p:cBhvr>
                                        <p:cTn id="28" dur="26">
                                          <p:stCondLst>
                                            <p:cond delay="1312"/>
                                          </p:stCondLst>
                                        </p:cTn>
                                        <p:tgtEl>
                                          <p:spTgt spid="13"/>
                                        </p:tgtEl>
                                      </p:cBhvr>
                                      <p:to x="100000" y="80000"/>
                                    </p:animScale>
                                    <p:animScale>
                                      <p:cBhvr>
                                        <p:cTn id="29" dur="166" decel="50000">
                                          <p:stCondLst>
                                            <p:cond delay="1338"/>
                                          </p:stCondLst>
                                        </p:cTn>
                                        <p:tgtEl>
                                          <p:spTgt spid="13"/>
                                        </p:tgtEl>
                                      </p:cBhvr>
                                      <p:to x="100000" y="100000"/>
                                    </p:animScale>
                                    <p:animScale>
                                      <p:cBhvr>
                                        <p:cTn id="30" dur="26">
                                          <p:stCondLst>
                                            <p:cond delay="1642"/>
                                          </p:stCondLst>
                                        </p:cTn>
                                        <p:tgtEl>
                                          <p:spTgt spid="13"/>
                                        </p:tgtEl>
                                      </p:cBhvr>
                                      <p:to x="100000" y="90000"/>
                                    </p:animScale>
                                    <p:animScale>
                                      <p:cBhvr>
                                        <p:cTn id="31" dur="166" decel="50000">
                                          <p:stCondLst>
                                            <p:cond delay="1668"/>
                                          </p:stCondLst>
                                        </p:cTn>
                                        <p:tgtEl>
                                          <p:spTgt spid="13"/>
                                        </p:tgtEl>
                                      </p:cBhvr>
                                      <p:to x="100000" y="100000"/>
                                    </p:animScale>
                                    <p:animScale>
                                      <p:cBhvr>
                                        <p:cTn id="32" dur="26">
                                          <p:stCondLst>
                                            <p:cond delay="1808"/>
                                          </p:stCondLst>
                                        </p:cTn>
                                        <p:tgtEl>
                                          <p:spTgt spid="13"/>
                                        </p:tgtEl>
                                      </p:cBhvr>
                                      <p:to x="100000" y="95000"/>
                                    </p:animScale>
                                    <p:animScale>
                                      <p:cBhvr>
                                        <p:cTn id="33"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2" name="Freeform 2"/>
          <p:cNvSpPr/>
          <p:nvPr/>
        </p:nvSpPr>
        <p:spPr>
          <a:xfrm>
            <a:off x="-553191" y="9618795"/>
            <a:ext cx="19787411" cy="2016363"/>
          </a:xfrm>
          <a:custGeom>
            <a:avLst/>
            <a:gdLst/>
            <a:ahLst/>
            <a:cxnLst/>
            <a:rect l="l" t="t" r="r" b="b"/>
            <a:pathLst>
              <a:path w="19787411" h="2016363">
                <a:moveTo>
                  <a:pt x="0" y="0"/>
                </a:moveTo>
                <a:lnTo>
                  <a:pt x="19787411" y="0"/>
                </a:lnTo>
                <a:lnTo>
                  <a:pt x="19787411" y="2016363"/>
                </a:lnTo>
                <a:lnTo>
                  <a:pt x="0" y="2016363"/>
                </a:lnTo>
                <a:lnTo>
                  <a:pt x="0" y="0"/>
                </a:lnTo>
                <a:close/>
              </a:path>
            </a:pathLst>
          </a:custGeom>
          <a:blipFill>
            <a:blip r:embed="rId2"/>
            <a:stretch>
              <a:fillRect t="-1026" b="-335670"/>
            </a:stretch>
          </a:blipFill>
        </p:spPr>
      </p:sp>
      <p:sp>
        <p:nvSpPr>
          <p:cNvPr id="3" name="Freeform 3"/>
          <p:cNvSpPr/>
          <p:nvPr/>
        </p:nvSpPr>
        <p:spPr>
          <a:xfrm rot="-10646220">
            <a:off x="11336234" y="-1628616"/>
            <a:ext cx="7846391" cy="2483122"/>
          </a:xfrm>
          <a:custGeom>
            <a:avLst/>
            <a:gdLst/>
            <a:ahLst/>
            <a:cxnLst/>
            <a:rect l="l" t="t" r="r" b="b"/>
            <a:pathLst>
              <a:path w="7846391" h="2483122">
                <a:moveTo>
                  <a:pt x="0" y="0"/>
                </a:moveTo>
                <a:lnTo>
                  <a:pt x="7846391" y="0"/>
                </a:lnTo>
                <a:lnTo>
                  <a:pt x="7846391" y="2483122"/>
                </a:lnTo>
                <a:lnTo>
                  <a:pt x="0" y="2483122"/>
                </a:lnTo>
                <a:lnTo>
                  <a:pt x="0" y="0"/>
                </a:lnTo>
                <a:close/>
              </a:path>
            </a:pathLst>
          </a:custGeom>
          <a:blipFill>
            <a:blip r:embed="rId2"/>
            <a:stretch>
              <a:fillRect l="-129238" t="-441" r="-25334" b="-257526"/>
            </a:stretch>
          </a:blipFill>
        </p:spPr>
      </p:sp>
      <p:sp>
        <p:nvSpPr>
          <p:cNvPr id="4" name="Freeform 4"/>
          <p:cNvSpPr/>
          <p:nvPr/>
        </p:nvSpPr>
        <p:spPr>
          <a:xfrm>
            <a:off x="-931273" y="8202395"/>
            <a:ext cx="3165140" cy="2832800"/>
          </a:xfrm>
          <a:custGeom>
            <a:avLst/>
            <a:gdLst/>
            <a:ahLst/>
            <a:cxnLst/>
            <a:rect l="l" t="t" r="r" b="b"/>
            <a:pathLst>
              <a:path w="3165140" h="2832800">
                <a:moveTo>
                  <a:pt x="0" y="0"/>
                </a:moveTo>
                <a:lnTo>
                  <a:pt x="3165139" y="0"/>
                </a:lnTo>
                <a:lnTo>
                  <a:pt x="3165139" y="2832800"/>
                </a:lnTo>
                <a:lnTo>
                  <a:pt x="0" y="2832800"/>
                </a:lnTo>
                <a:lnTo>
                  <a:pt x="0" y="0"/>
                </a:lnTo>
                <a:close/>
              </a:path>
            </a:pathLst>
          </a:custGeom>
          <a:blipFill>
            <a:blip r:embed="rId3"/>
            <a:stretch>
              <a:fillRect/>
            </a:stretch>
          </a:blipFill>
        </p:spPr>
      </p:sp>
      <p:sp>
        <p:nvSpPr>
          <p:cNvPr id="5" name="Freeform 5"/>
          <p:cNvSpPr/>
          <p:nvPr/>
        </p:nvSpPr>
        <p:spPr>
          <a:xfrm>
            <a:off x="0" y="-787868"/>
            <a:ext cx="5487573" cy="4321464"/>
          </a:xfrm>
          <a:custGeom>
            <a:avLst/>
            <a:gdLst/>
            <a:ahLst/>
            <a:cxnLst/>
            <a:rect l="l" t="t" r="r" b="b"/>
            <a:pathLst>
              <a:path w="5487573" h="4321464">
                <a:moveTo>
                  <a:pt x="0" y="0"/>
                </a:moveTo>
                <a:lnTo>
                  <a:pt x="5487573" y="0"/>
                </a:lnTo>
                <a:lnTo>
                  <a:pt x="5487573" y="4321464"/>
                </a:lnTo>
                <a:lnTo>
                  <a:pt x="0" y="4321464"/>
                </a:lnTo>
                <a:lnTo>
                  <a:pt x="0" y="0"/>
                </a:lnTo>
                <a:close/>
              </a:path>
            </a:pathLst>
          </a:custGeom>
          <a:blipFill>
            <a:blip r:embed="rId4"/>
            <a:stretch>
              <a:fillRect/>
            </a:stretch>
          </a:blipFill>
        </p:spPr>
      </p:sp>
      <p:sp>
        <p:nvSpPr>
          <p:cNvPr id="6" name="Freeform 6"/>
          <p:cNvSpPr/>
          <p:nvPr/>
        </p:nvSpPr>
        <p:spPr>
          <a:xfrm>
            <a:off x="16355905" y="175420"/>
            <a:ext cx="1610790" cy="1441657"/>
          </a:xfrm>
          <a:custGeom>
            <a:avLst/>
            <a:gdLst/>
            <a:ahLst/>
            <a:cxnLst/>
            <a:rect l="l" t="t" r="r" b="b"/>
            <a:pathLst>
              <a:path w="1610790" h="1441657">
                <a:moveTo>
                  <a:pt x="0" y="0"/>
                </a:moveTo>
                <a:lnTo>
                  <a:pt x="1610790" y="0"/>
                </a:lnTo>
                <a:lnTo>
                  <a:pt x="1610790" y="1441657"/>
                </a:lnTo>
                <a:lnTo>
                  <a:pt x="0" y="1441657"/>
                </a:lnTo>
                <a:lnTo>
                  <a:pt x="0" y="0"/>
                </a:lnTo>
                <a:close/>
              </a:path>
            </a:pathLst>
          </a:custGeom>
          <a:blipFill>
            <a:blip r:embed="rId3"/>
            <a:stretch>
              <a:fillRect/>
            </a:stretch>
          </a:blipFill>
        </p:spPr>
      </p:sp>
      <p:sp>
        <p:nvSpPr>
          <p:cNvPr id="7" name="TextBox 7"/>
          <p:cNvSpPr txBox="1"/>
          <p:nvPr/>
        </p:nvSpPr>
        <p:spPr>
          <a:xfrm>
            <a:off x="1028700" y="3389895"/>
            <a:ext cx="14016185" cy="1066800"/>
          </a:xfrm>
          <a:prstGeom prst="rect">
            <a:avLst/>
          </a:prstGeom>
        </p:spPr>
        <p:txBody>
          <a:bodyPr lIns="0" tIns="0" rIns="0" bIns="0" rtlCol="0" anchor="t">
            <a:spAutoFit/>
          </a:bodyPr>
          <a:lstStyle/>
          <a:p>
            <a:pPr marL="0" lvl="0" indent="0" algn="ctr">
              <a:lnSpc>
                <a:spcPts val="8399"/>
              </a:lnSpc>
            </a:pPr>
            <a:r>
              <a:rPr lang="en-US" sz="6999" dirty="0" err="1">
                <a:solidFill>
                  <a:srgbClr val="C82E2A"/>
                </a:solidFill>
                <a:latin typeface="Cambria Bold"/>
              </a:rPr>
              <a:t>Xác</a:t>
            </a:r>
            <a:r>
              <a:rPr lang="en-US" sz="6999" dirty="0">
                <a:solidFill>
                  <a:srgbClr val="C82E2A"/>
                </a:solidFill>
                <a:latin typeface="Cambria Bold"/>
              </a:rPr>
              <a:t> </a:t>
            </a:r>
            <a:r>
              <a:rPr lang="en-US" sz="6999" dirty="0" err="1">
                <a:solidFill>
                  <a:srgbClr val="C82E2A"/>
                </a:solidFill>
                <a:latin typeface="Cambria Bold"/>
              </a:rPr>
              <a:t>định</a:t>
            </a:r>
            <a:r>
              <a:rPr lang="en-US" sz="6999" dirty="0">
                <a:solidFill>
                  <a:srgbClr val="C82E2A"/>
                </a:solidFill>
                <a:latin typeface="Cambria Bold"/>
              </a:rPr>
              <a:t> </a:t>
            </a:r>
            <a:r>
              <a:rPr lang="en-US" sz="6999" dirty="0" err="1">
                <a:solidFill>
                  <a:srgbClr val="C82E2A"/>
                </a:solidFill>
                <a:latin typeface="Cambria Bold"/>
              </a:rPr>
              <a:t>vị</a:t>
            </a:r>
            <a:r>
              <a:rPr lang="en-US" sz="6999" dirty="0">
                <a:solidFill>
                  <a:srgbClr val="C82E2A"/>
                </a:solidFill>
                <a:latin typeface="Cambria Bold"/>
              </a:rPr>
              <a:t> </a:t>
            </a:r>
            <a:r>
              <a:rPr lang="en-US" sz="6999" dirty="0" err="1">
                <a:solidFill>
                  <a:srgbClr val="C82E2A"/>
                </a:solidFill>
                <a:latin typeface="Cambria Bold"/>
              </a:rPr>
              <a:t>ngữ</a:t>
            </a:r>
            <a:r>
              <a:rPr lang="en-US" sz="6999" dirty="0">
                <a:solidFill>
                  <a:srgbClr val="C82E2A"/>
                </a:solidFill>
                <a:latin typeface="Cambria Bold"/>
              </a:rPr>
              <a:t> </a:t>
            </a:r>
            <a:r>
              <a:rPr lang="en-US" sz="6999" dirty="0" err="1">
                <a:solidFill>
                  <a:srgbClr val="C82E2A"/>
                </a:solidFill>
                <a:latin typeface="Cambria Bold"/>
              </a:rPr>
              <a:t>của</a:t>
            </a:r>
            <a:r>
              <a:rPr lang="en-US" sz="6999" dirty="0">
                <a:solidFill>
                  <a:srgbClr val="C82E2A"/>
                </a:solidFill>
                <a:latin typeface="Cambria Bold"/>
              </a:rPr>
              <a:t> </a:t>
            </a:r>
            <a:r>
              <a:rPr lang="en-US" sz="6999" dirty="0" err="1">
                <a:solidFill>
                  <a:srgbClr val="C82E2A"/>
                </a:solidFill>
                <a:latin typeface="Cambria Bold"/>
              </a:rPr>
              <a:t>câu</a:t>
            </a:r>
            <a:r>
              <a:rPr lang="en-US" sz="6999" dirty="0">
                <a:solidFill>
                  <a:srgbClr val="C82E2A"/>
                </a:solidFill>
                <a:latin typeface="Cambria Bold"/>
              </a:rPr>
              <a:t> </a:t>
            </a:r>
            <a:r>
              <a:rPr lang="en-US" sz="6999" dirty="0" err="1">
                <a:solidFill>
                  <a:srgbClr val="C82E2A"/>
                </a:solidFill>
                <a:latin typeface="Cambria Bold"/>
              </a:rPr>
              <a:t>dưới</a:t>
            </a:r>
            <a:r>
              <a:rPr lang="en-US" sz="6999" dirty="0">
                <a:solidFill>
                  <a:srgbClr val="C82E2A"/>
                </a:solidFill>
                <a:latin typeface="Cambria Bold"/>
              </a:rPr>
              <a:t> </a:t>
            </a:r>
            <a:r>
              <a:rPr lang="en-US" sz="6999" dirty="0" err="1">
                <a:solidFill>
                  <a:srgbClr val="C82E2A"/>
                </a:solidFill>
                <a:latin typeface="Cambria Bold"/>
              </a:rPr>
              <a:t>đây</a:t>
            </a:r>
            <a:endParaRPr lang="en-US" sz="6999" dirty="0">
              <a:solidFill>
                <a:srgbClr val="C82E2A"/>
              </a:solidFill>
              <a:latin typeface="Cambria Bold"/>
            </a:endParaRPr>
          </a:p>
        </p:txBody>
      </p:sp>
      <p:sp>
        <p:nvSpPr>
          <p:cNvPr id="8" name="TextBox 8"/>
          <p:cNvSpPr txBox="1"/>
          <p:nvPr/>
        </p:nvSpPr>
        <p:spPr>
          <a:xfrm>
            <a:off x="1028700" y="4734107"/>
            <a:ext cx="14423028" cy="3181350"/>
          </a:xfrm>
          <a:prstGeom prst="rect">
            <a:avLst/>
          </a:prstGeom>
        </p:spPr>
        <p:txBody>
          <a:bodyPr lIns="0" tIns="0" rIns="0" bIns="0" rtlCol="0" anchor="t">
            <a:spAutoFit/>
          </a:bodyPr>
          <a:lstStyle/>
          <a:p>
            <a:pPr marL="0" lvl="0" indent="0" algn="ctr">
              <a:lnSpc>
                <a:spcPts val="8399"/>
              </a:lnSpc>
            </a:pPr>
            <a:r>
              <a:rPr lang="en-US" sz="6999" dirty="0" err="1">
                <a:solidFill>
                  <a:srgbClr val="394C60"/>
                </a:solidFill>
                <a:latin typeface="Cambria Bold"/>
              </a:rPr>
              <a:t>Sự</a:t>
            </a:r>
            <a:r>
              <a:rPr lang="en-US" sz="6999" dirty="0">
                <a:solidFill>
                  <a:srgbClr val="394C60"/>
                </a:solidFill>
                <a:latin typeface="Cambria Bold"/>
              </a:rPr>
              <a:t> </a:t>
            </a:r>
            <a:r>
              <a:rPr lang="en-US" sz="6999" dirty="0" err="1">
                <a:solidFill>
                  <a:srgbClr val="394C60"/>
                </a:solidFill>
                <a:latin typeface="Cambria Bold"/>
              </a:rPr>
              <a:t>sống</a:t>
            </a:r>
            <a:r>
              <a:rPr lang="en-US" sz="6999" dirty="0">
                <a:solidFill>
                  <a:srgbClr val="394C60"/>
                </a:solidFill>
                <a:latin typeface="Cambria Bold"/>
              </a:rPr>
              <a:t> </a:t>
            </a:r>
            <a:r>
              <a:rPr lang="en-US" sz="6999" dirty="0" err="1">
                <a:solidFill>
                  <a:srgbClr val="394C60"/>
                </a:solidFill>
                <a:latin typeface="Cambria Bold"/>
              </a:rPr>
              <a:t>cứ</a:t>
            </a:r>
            <a:r>
              <a:rPr lang="en-US" sz="6999" dirty="0">
                <a:solidFill>
                  <a:srgbClr val="394C60"/>
                </a:solidFill>
                <a:latin typeface="Cambria Bold"/>
              </a:rPr>
              <a:t> </a:t>
            </a:r>
            <a:r>
              <a:rPr lang="en-US" sz="6999" dirty="0" err="1">
                <a:solidFill>
                  <a:srgbClr val="394C60"/>
                </a:solidFill>
                <a:latin typeface="Cambria Bold"/>
              </a:rPr>
              <a:t>tiếp</a:t>
            </a:r>
            <a:r>
              <a:rPr lang="en-US" sz="6999" dirty="0">
                <a:solidFill>
                  <a:srgbClr val="394C60"/>
                </a:solidFill>
                <a:latin typeface="Cambria Bold"/>
              </a:rPr>
              <a:t> </a:t>
            </a:r>
            <a:r>
              <a:rPr lang="en-US" sz="6999" dirty="0" err="1">
                <a:solidFill>
                  <a:srgbClr val="394C60"/>
                </a:solidFill>
                <a:latin typeface="Cambria Bold"/>
              </a:rPr>
              <a:t>tục</a:t>
            </a:r>
            <a:r>
              <a:rPr lang="en-US" sz="6999" dirty="0">
                <a:solidFill>
                  <a:srgbClr val="394C60"/>
                </a:solidFill>
                <a:latin typeface="Cambria Bold"/>
              </a:rPr>
              <a:t> </a:t>
            </a:r>
            <a:r>
              <a:rPr lang="en-US" sz="6999" dirty="0" err="1">
                <a:solidFill>
                  <a:srgbClr val="394C60"/>
                </a:solidFill>
                <a:latin typeface="Cambria Bold"/>
              </a:rPr>
              <a:t>trong</a:t>
            </a:r>
            <a:r>
              <a:rPr lang="en-US" sz="6999" dirty="0">
                <a:solidFill>
                  <a:srgbClr val="394C60"/>
                </a:solidFill>
                <a:latin typeface="Cambria Bold"/>
              </a:rPr>
              <a:t> </a:t>
            </a:r>
            <a:r>
              <a:rPr lang="en-US" sz="6999" dirty="0" err="1">
                <a:solidFill>
                  <a:srgbClr val="394C60"/>
                </a:solidFill>
                <a:latin typeface="Cambria Bold"/>
              </a:rPr>
              <a:t>âm</a:t>
            </a:r>
            <a:r>
              <a:rPr lang="en-US" sz="6999" dirty="0">
                <a:solidFill>
                  <a:srgbClr val="394C60"/>
                </a:solidFill>
                <a:latin typeface="Cambria Bold"/>
              </a:rPr>
              <a:t> </a:t>
            </a:r>
            <a:r>
              <a:rPr lang="en-US" sz="6999" dirty="0" err="1">
                <a:solidFill>
                  <a:srgbClr val="394C60"/>
                </a:solidFill>
                <a:latin typeface="Cambria Bold"/>
              </a:rPr>
              <a:t>thầm</a:t>
            </a:r>
            <a:r>
              <a:rPr lang="en-US" sz="6999" dirty="0">
                <a:solidFill>
                  <a:srgbClr val="394C60"/>
                </a:solidFill>
                <a:latin typeface="Cambria Bold"/>
              </a:rPr>
              <a:t>, </a:t>
            </a:r>
            <a:r>
              <a:rPr lang="en-US" sz="6999" dirty="0" err="1">
                <a:solidFill>
                  <a:srgbClr val="394C60"/>
                </a:solidFill>
                <a:latin typeface="Cambria Bold"/>
              </a:rPr>
              <a:t>hoa</a:t>
            </a:r>
            <a:r>
              <a:rPr lang="en-US" sz="6999" dirty="0">
                <a:solidFill>
                  <a:srgbClr val="394C60"/>
                </a:solidFill>
                <a:latin typeface="Cambria Bold"/>
              </a:rPr>
              <a:t> </a:t>
            </a:r>
            <a:r>
              <a:rPr lang="en-US" sz="6999" dirty="0" err="1">
                <a:solidFill>
                  <a:srgbClr val="394C60"/>
                </a:solidFill>
                <a:latin typeface="Cambria Bold"/>
              </a:rPr>
              <a:t>thảo</a:t>
            </a:r>
            <a:r>
              <a:rPr lang="en-US" sz="6999" dirty="0">
                <a:solidFill>
                  <a:srgbClr val="394C60"/>
                </a:solidFill>
                <a:latin typeface="Cambria Bold"/>
              </a:rPr>
              <a:t> </a:t>
            </a:r>
            <a:r>
              <a:rPr lang="en-US" sz="6999" dirty="0" err="1">
                <a:solidFill>
                  <a:srgbClr val="394C60"/>
                </a:solidFill>
                <a:latin typeface="Cambria Bold"/>
              </a:rPr>
              <a:t>quả</a:t>
            </a:r>
            <a:r>
              <a:rPr lang="en-US" sz="6999" dirty="0">
                <a:solidFill>
                  <a:srgbClr val="394C60"/>
                </a:solidFill>
                <a:latin typeface="Cambria Bold"/>
              </a:rPr>
              <a:t> </a:t>
            </a:r>
            <a:r>
              <a:rPr lang="en-US" sz="6999" dirty="0" err="1">
                <a:solidFill>
                  <a:srgbClr val="394C60"/>
                </a:solidFill>
                <a:latin typeface="Cambria Bold"/>
              </a:rPr>
              <a:t>nảy</a:t>
            </a:r>
            <a:r>
              <a:rPr lang="en-US" sz="6999" dirty="0">
                <a:solidFill>
                  <a:srgbClr val="394C60"/>
                </a:solidFill>
                <a:latin typeface="Cambria Bold"/>
              </a:rPr>
              <a:t> </a:t>
            </a:r>
            <a:r>
              <a:rPr lang="en-US" sz="6999" dirty="0" err="1">
                <a:solidFill>
                  <a:srgbClr val="394C60"/>
                </a:solidFill>
                <a:latin typeface="Cambria Bold"/>
              </a:rPr>
              <a:t>dưới</a:t>
            </a:r>
            <a:r>
              <a:rPr lang="en-US" sz="6999" dirty="0">
                <a:solidFill>
                  <a:srgbClr val="394C60"/>
                </a:solidFill>
                <a:latin typeface="Cambria Bold"/>
              </a:rPr>
              <a:t> </a:t>
            </a:r>
            <a:r>
              <a:rPr lang="en-US" sz="6999" dirty="0" err="1">
                <a:solidFill>
                  <a:srgbClr val="394C60"/>
                </a:solidFill>
                <a:latin typeface="Cambria Bold"/>
              </a:rPr>
              <a:t>gốc</a:t>
            </a:r>
            <a:r>
              <a:rPr lang="en-US" sz="6999" dirty="0">
                <a:solidFill>
                  <a:srgbClr val="394C60"/>
                </a:solidFill>
                <a:latin typeface="Cambria Bold"/>
              </a:rPr>
              <a:t> </a:t>
            </a:r>
            <a:r>
              <a:rPr lang="en-US" sz="6999" dirty="0" err="1">
                <a:solidFill>
                  <a:srgbClr val="394C60"/>
                </a:solidFill>
                <a:latin typeface="Cambria Bold"/>
              </a:rPr>
              <a:t>gây</a:t>
            </a:r>
            <a:r>
              <a:rPr lang="en-US" sz="6999" dirty="0">
                <a:solidFill>
                  <a:srgbClr val="394C60"/>
                </a:solidFill>
                <a:latin typeface="Cambria Bold"/>
              </a:rPr>
              <a:t> </a:t>
            </a:r>
            <a:r>
              <a:rPr lang="en-US" sz="6999" dirty="0" err="1">
                <a:solidFill>
                  <a:srgbClr val="394C60"/>
                </a:solidFill>
                <a:latin typeface="Cambria Bold"/>
              </a:rPr>
              <a:t>kín</a:t>
            </a:r>
            <a:r>
              <a:rPr lang="en-US" sz="6999" dirty="0">
                <a:solidFill>
                  <a:srgbClr val="394C60"/>
                </a:solidFill>
                <a:latin typeface="Cambria Bold"/>
              </a:rPr>
              <a:t> </a:t>
            </a:r>
            <a:r>
              <a:rPr lang="en-US" sz="6999" dirty="0" err="1">
                <a:solidFill>
                  <a:srgbClr val="394C60"/>
                </a:solidFill>
                <a:latin typeface="Cambria Bold"/>
              </a:rPr>
              <a:t>đáo</a:t>
            </a:r>
            <a:r>
              <a:rPr lang="en-US" sz="6999" dirty="0">
                <a:solidFill>
                  <a:srgbClr val="394C60"/>
                </a:solidFill>
                <a:latin typeface="Cambria Bold"/>
              </a:rPr>
              <a:t> </a:t>
            </a:r>
            <a:r>
              <a:rPr lang="en-US" sz="6999" dirty="0" err="1">
                <a:solidFill>
                  <a:srgbClr val="394C60"/>
                </a:solidFill>
                <a:latin typeface="Cambria Bold"/>
              </a:rPr>
              <a:t>và</a:t>
            </a:r>
            <a:r>
              <a:rPr lang="en-US" sz="6999" dirty="0">
                <a:solidFill>
                  <a:srgbClr val="394C60"/>
                </a:solidFill>
                <a:latin typeface="Cambria Bold"/>
              </a:rPr>
              <a:t> </a:t>
            </a:r>
            <a:r>
              <a:rPr lang="en-US" sz="6999" dirty="0" err="1">
                <a:solidFill>
                  <a:srgbClr val="394C60"/>
                </a:solidFill>
                <a:latin typeface="Cambria Bold"/>
              </a:rPr>
              <a:t>lặng</a:t>
            </a:r>
            <a:r>
              <a:rPr lang="en-US" sz="6999" dirty="0">
                <a:solidFill>
                  <a:srgbClr val="394C60"/>
                </a:solidFill>
                <a:latin typeface="Cambria Bold"/>
              </a:rPr>
              <a:t> </a:t>
            </a:r>
            <a:r>
              <a:rPr lang="en-US" sz="6999" dirty="0" err="1">
                <a:solidFill>
                  <a:srgbClr val="394C60"/>
                </a:solidFill>
                <a:latin typeface="Cambria Bold"/>
              </a:rPr>
              <a:t>lẽ</a:t>
            </a:r>
            <a:r>
              <a:rPr lang="en-US" sz="6999" dirty="0">
                <a:solidFill>
                  <a:srgbClr val="394C60"/>
                </a:solidFill>
                <a:latin typeface="Cambria Bold"/>
              </a:rPr>
              <a:t>.</a:t>
            </a:r>
          </a:p>
        </p:txBody>
      </p:sp>
      <p:sp>
        <p:nvSpPr>
          <p:cNvPr id="9" name="Freeform 9"/>
          <p:cNvSpPr/>
          <p:nvPr/>
        </p:nvSpPr>
        <p:spPr>
          <a:xfrm>
            <a:off x="10565854" y="-387055"/>
            <a:ext cx="7964959" cy="6989251"/>
          </a:xfrm>
          <a:custGeom>
            <a:avLst/>
            <a:gdLst/>
            <a:ahLst/>
            <a:cxnLst/>
            <a:rect l="l" t="t" r="r" b="b"/>
            <a:pathLst>
              <a:path w="7964959" h="6989251">
                <a:moveTo>
                  <a:pt x="0" y="0"/>
                </a:moveTo>
                <a:lnTo>
                  <a:pt x="7964959" y="0"/>
                </a:lnTo>
                <a:lnTo>
                  <a:pt x="7964959" y="6989251"/>
                </a:lnTo>
                <a:lnTo>
                  <a:pt x="0" y="6989251"/>
                </a:lnTo>
                <a:lnTo>
                  <a:pt x="0" y="0"/>
                </a:lnTo>
                <a:close/>
              </a:path>
            </a:pathLst>
          </a:custGeom>
          <a:blipFill>
            <a:blip r:embed="rId5"/>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2" name="Freeform 2"/>
          <p:cNvSpPr/>
          <p:nvPr/>
        </p:nvSpPr>
        <p:spPr>
          <a:xfrm>
            <a:off x="-553191" y="9618795"/>
            <a:ext cx="19787411" cy="2016363"/>
          </a:xfrm>
          <a:custGeom>
            <a:avLst/>
            <a:gdLst/>
            <a:ahLst/>
            <a:cxnLst/>
            <a:rect l="l" t="t" r="r" b="b"/>
            <a:pathLst>
              <a:path w="19787411" h="2016363">
                <a:moveTo>
                  <a:pt x="0" y="0"/>
                </a:moveTo>
                <a:lnTo>
                  <a:pt x="19787411" y="0"/>
                </a:lnTo>
                <a:lnTo>
                  <a:pt x="19787411" y="2016363"/>
                </a:lnTo>
                <a:lnTo>
                  <a:pt x="0" y="2016363"/>
                </a:lnTo>
                <a:lnTo>
                  <a:pt x="0" y="0"/>
                </a:lnTo>
                <a:close/>
              </a:path>
            </a:pathLst>
          </a:custGeom>
          <a:blipFill>
            <a:blip r:embed="rId2"/>
            <a:stretch>
              <a:fillRect t="-1026" b="-335670"/>
            </a:stretch>
          </a:blipFill>
        </p:spPr>
      </p:sp>
      <p:sp>
        <p:nvSpPr>
          <p:cNvPr id="3" name="Freeform 3"/>
          <p:cNvSpPr/>
          <p:nvPr/>
        </p:nvSpPr>
        <p:spPr>
          <a:xfrm rot="-10646220">
            <a:off x="11336234" y="-1628616"/>
            <a:ext cx="7846391" cy="2483122"/>
          </a:xfrm>
          <a:custGeom>
            <a:avLst/>
            <a:gdLst/>
            <a:ahLst/>
            <a:cxnLst/>
            <a:rect l="l" t="t" r="r" b="b"/>
            <a:pathLst>
              <a:path w="7846391" h="2483122">
                <a:moveTo>
                  <a:pt x="0" y="0"/>
                </a:moveTo>
                <a:lnTo>
                  <a:pt x="7846391" y="0"/>
                </a:lnTo>
                <a:lnTo>
                  <a:pt x="7846391" y="2483122"/>
                </a:lnTo>
                <a:lnTo>
                  <a:pt x="0" y="2483122"/>
                </a:lnTo>
                <a:lnTo>
                  <a:pt x="0" y="0"/>
                </a:lnTo>
                <a:close/>
              </a:path>
            </a:pathLst>
          </a:custGeom>
          <a:blipFill>
            <a:blip r:embed="rId2"/>
            <a:stretch>
              <a:fillRect l="-129238" t="-441" r="-25334" b="-257526"/>
            </a:stretch>
          </a:blipFill>
        </p:spPr>
      </p:sp>
      <p:sp>
        <p:nvSpPr>
          <p:cNvPr id="4" name="Freeform 4"/>
          <p:cNvSpPr/>
          <p:nvPr/>
        </p:nvSpPr>
        <p:spPr>
          <a:xfrm>
            <a:off x="-931273" y="8202395"/>
            <a:ext cx="3165140" cy="2832800"/>
          </a:xfrm>
          <a:custGeom>
            <a:avLst/>
            <a:gdLst/>
            <a:ahLst/>
            <a:cxnLst/>
            <a:rect l="l" t="t" r="r" b="b"/>
            <a:pathLst>
              <a:path w="3165140" h="2832800">
                <a:moveTo>
                  <a:pt x="0" y="0"/>
                </a:moveTo>
                <a:lnTo>
                  <a:pt x="3165139" y="0"/>
                </a:lnTo>
                <a:lnTo>
                  <a:pt x="3165139" y="2832800"/>
                </a:lnTo>
                <a:lnTo>
                  <a:pt x="0" y="2832800"/>
                </a:lnTo>
                <a:lnTo>
                  <a:pt x="0" y="0"/>
                </a:lnTo>
                <a:close/>
              </a:path>
            </a:pathLst>
          </a:custGeom>
          <a:blipFill>
            <a:blip r:embed="rId3"/>
            <a:stretch>
              <a:fillRect/>
            </a:stretch>
          </a:blipFill>
        </p:spPr>
      </p:sp>
      <p:sp>
        <p:nvSpPr>
          <p:cNvPr id="5" name="Freeform 5"/>
          <p:cNvSpPr/>
          <p:nvPr/>
        </p:nvSpPr>
        <p:spPr>
          <a:xfrm>
            <a:off x="0" y="-787868"/>
            <a:ext cx="5487573" cy="4321464"/>
          </a:xfrm>
          <a:custGeom>
            <a:avLst/>
            <a:gdLst/>
            <a:ahLst/>
            <a:cxnLst/>
            <a:rect l="l" t="t" r="r" b="b"/>
            <a:pathLst>
              <a:path w="5487573" h="4321464">
                <a:moveTo>
                  <a:pt x="0" y="0"/>
                </a:moveTo>
                <a:lnTo>
                  <a:pt x="5487573" y="0"/>
                </a:lnTo>
                <a:lnTo>
                  <a:pt x="5487573" y="4321464"/>
                </a:lnTo>
                <a:lnTo>
                  <a:pt x="0" y="4321464"/>
                </a:lnTo>
                <a:lnTo>
                  <a:pt x="0" y="0"/>
                </a:lnTo>
                <a:close/>
              </a:path>
            </a:pathLst>
          </a:custGeom>
          <a:blipFill>
            <a:blip r:embed="rId4"/>
            <a:stretch>
              <a:fillRect/>
            </a:stretch>
          </a:blipFill>
        </p:spPr>
      </p:sp>
      <p:sp>
        <p:nvSpPr>
          <p:cNvPr id="6" name="Freeform 6"/>
          <p:cNvSpPr/>
          <p:nvPr/>
        </p:nvSpPr>
        <p:spPr>
          <a:xfrm>
            <a:off x="16355905" y="175420"/>
            <a:ext cx="1610790" cy="1441657"/>
          </a:xfrm>
          <a:custGeom>
            <a:avLst/>
            <a:gdLst/>
            <a:ahLst/>
            <a:cxnLst/>
            <a:rect l="l" t="t" r="r" b="b"/>
            <a:pathLst>
              <a:path w="1610790" h="1441657">
                <a:moveTo>
                  <a:pt x="0" y="0"/>
                </a:moveTo>
                <a:lnTo>
                  <a:pt x="1610790" y="0"/>
                </a:lnTo>
                <a:lnTo>
                  <a:pt x="1610790" y="1441657"/>
                </a:lnTo>
                <a:lnTo>
                  <a:pt x="0" y="1441657"/>
                </a:lnTo>
                <a:lnTo>
                  <a:pt x="0" y="0"/>
                </a:lnTo>
                <a:close/>
              </a:path>
            </a:pathLst>
          </a:custGeom>
          <a:blipFill>
            <a:blip r:embed="rId3"/>
            <a:stretch>
              <a:fillRect/>
            </a:stretch>
          </a:blipFill>
        </p:spPr>
      </p:sp>
      <p:sp>
        <p:nvSpPr>
          <p:cNvPr id="7" name="TextBox 7"/>
          <p:cNvSpPr txBox="1"/>
          <p:nvPr/>
        </p:nvSpPr>
        <p:spPr>
          <a:xfrm>
            <a:off x="1028700" y="3389895"/>
            <a:ext cx="14016185" cy="1066800"/>
          </a:xfrm>
          <a:prstGeom prst="rect">
            <a:avLst/>
          </a:prstGeom>
        </p:spPr>
        <p:txBody>
          <a:bodyPr lIns="0" tIns="0" rIns="0" bIns="0" rtlCol="0" anchor="t">
            <a:spAutoFit/>
          </a:bodyPr>
          <a:lstStyle/>
          <a:p>
            <a:pPr marL="0" lvl="0" indent="0" algn="ctr">
              <a:lnSpc>
                <a:spcPts val="8399"/>
              </a:lnSpc>
            </a:pPr>
            <a:r>
              <a:rPr lang="en-US" sz="6999">
                <a:solidFill>
                  <a:srgbClr val="C82E2A"/>
                </a:solidFill>
                <a:latin typeface="Cambria Bold"/>
              </a:rPr>
              <a:t>Xác định vị ngữ của câu dưới đây</a:t>
            </a:r>
          </a:p>
        </p:txBody>
      </p:sp>
      <p:sp>
        <p:nvSpPr>
          <p:cNvPr id="8" name="TextBox 8"/>
          <p:cNvSpPr txBox="1"/>
          <p:nvPr/>
        </p:nvSpPr>
        <p:spPr>
          <a:xfrm>
            <a:off x="1028700" y="4734107"/>
            <a:ext cx="14423028" cy="2124075"/>
          </a:xfrm>
          <a:prstGeom prst="rect">
            <a:avLst/>
          </a:prstGeom>
        </p:spPr>
        <p:txBody>
          <a:bodyPr lIns="0" tIns="0" rIns="0" bIns="0" rtlCol="0" anchor="t">
            <a:spAutoFit/>
          </a:bodyPr>
          <a:lstStyle/>
          <a:p>
            <a:pPr marL="0" lvl="0" indent="0" algn="ctr">
              <a:lnSpc>
                <a:spcPts val="8399"/>
              </a:lnSpc>
            </a:pPr>
            <a:r>
              <a:rPr lang="en-US" sz="6999">
                <a:solidFill>
                  <a:srgbClr val="394C60"/>
                </a:solidFill>
                <a:latin typeface="Cambria Bold"/>
              </a:rPr>
              <a:t>Những tàu lá chuối vàng ối xoã xuống như những đuôi áo, vạt áo.</a:t>
            </a:r>
          </a:p>
        </p:txBody>
      </p:sp>
      <p:sp>
        <p:nvSpPr>
          <p:cNvPr id="9" name="Freeform 9"/>
          <p:cNvSpPr/>
          <p:nvPr/>
        </p:nvSpPr>
        <p:spPr>
          <a:xfrm>
            <a:off x="10565854" y="-387055"/>
            <a:ext cx="7964959" cy="6989251"/>
          </a:xfrm>
          <a:custGeom>
            <a:avLst/>
            <a:gdLst/>
            <a:ahLst/>
            <a:cxnLst/>
            <a:rect l="l" t="t" r="r" b="b"/>
            <a:pathLst>
              <a:path w="7964959" h="6989251">
                <a:moveTo>
                  <a:pt x="0" y="0"/>
                </a:moveTo>
                <a:lnTo>
                  <a:pt x="7964959" y="0"/>
                </a:lnTo>
                <a:lnTo>
                  <a:pt x="7964959" y="6989251"/>
                </a:lnTo>
                <a:lnTo>
                  <a:pt x="0" y="6989251"/>
                </a:lnTo>
                <a:lnTo>
                  <a:pt x="0" y="0"/>
                </a:lnTo>
                <a:close/>
              </a:path>
            </a:pathLst>
          </a:custGeom>
          <a:blipFill>
            <a:blip r:embed="rId5"/>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B1F35"/>
        </a:solidFill>
        <a:effectLst/>
      </p:bgPr>
    </p:bg>
    <p:spTree>
      <p:nvGrpSpPr>
        <p:cNvPr id="1" name=""/>
        <p:cNvGrpSpPr/>
        <p:nvPr/>
      </p:nvGrpSpPr>
      <p:grpSpPr>
        <a:xfrm>
          <a:off x="0" y="0"/>
          <a:ext cx="0" cy="0"/>
          <a:chOff x="0" y="0"/>
          <a:chExt cx="0" cy="0"/>
        </a:xfrm>
      </p:grpSpPr>
      <p:sp>
        <p:nvSpPr>
          <p:cNvPr id="2" name="Freeform 2"/>
          <p:cNvSpPr/>
          <p:nvPr/>
        </p:nvSpPr>
        <p:spPr>
          <a:xfrm>
            <a:off x="-507607" y="9361403"/>
            <a:ext cx="19787411" cy="2016363"/>
          </a:xfrm>
          <a:custGeom>
            <a:avLst/>
            <a:gdLst/>
            <a:ahLst/>
            <a:cxnLst/>
            <a:rect l="l" t="t" r="r" b="b"/>
            <a:pathLst>
              <a:path w="19787411" h="2016363">
                <a:moveTo>
                  <a:pt x="0" y="0"/>
                </a:moveTo>
                <a:lnTo>
                  <a:pt x="19787412" y="0"/>
                </a:lnTo>
                <a:lnTo>
                  <a:pt x="19787412" y="2016363"/>
                </a:lnTo>
                <a:lnTo>
                  <a:pt x="0" y="2016363"/>
                </a:lnTo>
                <a:lnTo>
                  <a:pt x="0" y="0"/>
                </a:lnTo>
                <a:close/>
              </a:path>
            </a:pathLst>
          </a:custGeom>
          <a:blipFill>
            <a:blip r:embed="rId2"/>
            <a:stretch>
              <a:fillRect t="-1026" b="-335670"/>
            </a:stretch>
          </a:blipFill>
        </p:spPr>
      </p:sp>
      <p:grpSp>
        <p:nvGrpSpPr>
          <p:cNvPr id="14" name="Group 13"/>
          <p:cNvGrpSpPr/>
          <p:nvPr/>
        </p:nvGrpSpPr>
        <p:grpSpPr>
          <a:xfrm>
            <a:off x="8916684" y="294128"/>
            <a:ext cx="9704830" cy="6229931"/>
            <a:chOff x="8916684" y="294128"/>
            <a:chExt cx="9704830" cy="6229931"/>
          </a:xfrm>
        </p:grpSpPr>
        <p:grpSp>
          <p:nvGrpSpPr>
            <p:cNvPr id="3" name="Group 3"/>
            <p:cNvGrpSpPr>
              <a:grpSpLocks noChangeAspect="1"/>
            </p:cNvGrpSpPr>
            <p:nvPr/>
          </p:nvGrpSpPr>
          <p:grpSpPr>
            <a:xfrm>
              <a:off x="9745866" y="301427"/>
              <a:ext cx="7515779" cy="5971521"/>
              <a:chOff x="0" y="0"/>
              <a:chExt cx="3901440" cy="3099816"/>
            </a:xfrm>
          </p:grpSpPr>
          <p:sp>
            <p:nvSpPr>
              <p:cNvPr id="4" name="Freeform 4"/>
              <p:cNvSpPr/>
              <p:nvPr/>
            </p:nvSpPr>
            <p:spPr>
              <a:xfrm>
                <a:off x="127000" y="190500"/>
                <a:ext cx="3657600" cy="2413000"/>
              </a:xfrm>
              <a:custGeom>
                <a:avLst/>
                <a:gdLst/>
                <a:ahLst/>
                <a:cxnLst/>
                <a:rect l="l" t="t" r="r" b="b"/>
                <a:pathLst>
                  <a:path w="3657600" h="2413000">
                    <a:moveTo>
                      <a:pt x="3657600" y="2413000"/>
                    </a:moveTo>
                    <a:lnTo>
                      <a:pt x="0" y="2413000"/>
                    </a:lnTo>
                    <a:lnTo>
                      <a:pt x="0" y="0"/>
                    </a:lnTo>
                    <a:lnTo>
                      <a:pt x="3657600" y="0"/>
                    </a:lnTo>
                    <a:lnTo>
                      <a:pt x="3657600" y="2413000"/>
                    </a:lnTo>
                    <a:close/>
                  </a:path>
                </a:pathLst>
              </a:custGeom>
              <a:blipFill>
                <a:blip r:embed="rId3"/>
                <a:stretch>
                  <a:fillRect t="-968" b="-968"/>
                </a:stretch>
              </a:blipFill>
            </p:spPr>
          </p:sp>
          <p:sp>
            <p:nvSpPr>
              <p:cNvPr id="5" name="Freeform 5"/>
              <p:cNvSpPr/>
              <p:nvPr/>
            </p:nvSpPr>
            <p:spPr>
              <a:xfrm>
                <a:off x="0" y="0"/>
                <a:ext cx="3901440" cy="3099816"/>
              </a:xfrm>
              <a:custGeom>
                <a:avLst/>
                <a:gdLst/>
                <a:ahLst/>
                <a:cxnLst/>
                <a:rect l="l" t="t" r="r" b="b"/>
                <a:pathLst>
                  <a:path w="3901440" h="3099816">
                    <a:moveTo>
                      <a:pt x="3901440" y="3099816"/>
                    </a:moveTo>
                    <a:lnTo>
                      <a:pt x="0" y="3099816"/>
                    </a:lnTo>
                    <a:lnTo>
                      <a:pt x="0" y="0"/>
                    </a:lnTo>
                    <a:lnTo>
                      <a:pt x="3901440" y="0"/>
                    </a:lnTo>
                    <a:lnTo>
                      <a:pt x="3901440" y="3099816"/>
                    </a:lnTo>
                    <a:close/>
                  </a:path>
                </a:pathLst>
              </a:custGeom>
              <a:blipFill>
                <a:blip r:embed="rId4"/>
                <a:stretch>
                  <a:fillRect t="-29" b="-29"/>
                </a:stretch>
              </a:blipFill>
            </p:spPr>
          </p:sp>
        </p:grpSp>
        <p:sp>
          <p:nvSpPr>
            <p:cNvPr id="7" name="Freeform 7"/>
            <p:cNvSpPr/>
            <p:nvPr/>
          </p:nvSpPr>
          <p:spPr>
            <a:xfrm rot="-8100000">
              <a:off x="15107715" y="2420821"/>
              <a:ext cx="2493664" cy="4533935"/>
            </a:xfrm>
            <a:custGeom>
              <a:avLst/>
              <a:gdLst/>
              <a:ahLst/>
              <a:cxnLst/>
              <a:rect l="l" t="t" r="r" b="b"/>
              <a:pathLst>
                <a:path w="2493664" h="4533935">
                  <a:moveTo>
                    <a:pt x="0" y="0"/>
                  </a:moveTo>
                  <a:lnTo>
                    <a:pt x="2493664" y="0"/>
                  </a:lnTo>
                  <a:lnTo>
                    <a:pt x="2493664" y="4533935"/>
                  </a:lnTo>
                  <a:lnTo>
                    <a:pt x="0" y="4533935"/>
                  </a:lnTo>
                  <a:lnTo>
                    <a:pt x="0" y="0"/>
                  </a:lnTo>
                  <a:close/>
                </a:path>
              </a:pathLst>
            </a:custGeom>
            <a:blipFill>
              <a:blip r:embed="rId5"/>
              <a:stretch>
                <a:fillRect/>
              </a:stretch>
            </a:blipFill>
          </p:spPr>
        </p:sp>
        <p:sp>
          <p:nvSpPr>
            <p:cNvPr id="8" name="Freeform 8"/>
            <p:cNvSpPr/>
            <p:nvPr/>
          </p:nvSpPr>
          <p:spPr>
            <a:xfrm rot="818813">
              <a:off x="14819396" y="5691240"/>
              <a:ext cx="3070301" cy="832819"/>
            </a:xfrm>
            <a:custGeom>
              <a:avLst/>
              <a:gdLst/>
              <a:ahLst/>
              <a:cxnLst/>
              <a:rect l="l" t="t" r="r" b="b"/>
              <a:pathLst>
                <a:path w="3070301" h="832819">
                  <a:moveTo>
                    <a:pt x="0" y="0"/>
                  </a:moveTo>
                  <a:lnTo>
                    <a:pt x="3070301" y="0"/>
                  </a:lnTo>
                  <a:lnTo>
                    <a:pt x="3070301" y="832819"/>
                  </a:lnTo>
                  <a:lnTo>
                    <a:pt x="0" y="832819"/>
                  </a:lnTo>
                  <a:lnTo>
                    <a:pt x="0" y="0"/>
                  </a:lnTo>
                  <a:close/>
                </a:path>
              </a:pathLst>
            </a:custGeom>
            <a:blipFill>
              <a:blip r:embed="rId6"/>
              <a:stretch>
                <a:fillRect/>
              </a:stretch>
            </a:blipFill>
          </p:spPr>
        </p:sp>
        <p:sp>
          <p:nvSpPr>
            <p:cNvPr id="9" name="Freeform 9"/>
            <p:cNvSpPr/>
            <p:nvPr/>
          </p:nvSpPr>
          <p:spPr>
            <a:xfrm rot="-1060509">
              <a:off x="8916684" y="294128"/>
              <a:ext cx="3455303" cy="937251"/>
            </a:xfrm>
            <a:custGeom>
              <a:avLst/>
              <a:gdLst/>
              <a:ahLst/>
              <a:cxnLst/>
              <a:rect l="l" t="t" r="r" b="b"/>
              <a:pathLst>
                <a:path w="3455303" h="937251">
                  <a:moveTo>
                    <a:pt x="0" y="0"/>
                  </a:moveTo>
                  <a:lnTo>
                    <a:pt x="3455303" y="0"/>
                  </a:lnTo>
                  <a:lnTo>
                    <a:pt x="3455303" y="937251"/>
                  </a:lnTo>
                  <a:lnTo>
                    <a:pt x="0" y="937251"/>
                  </a:lnTo>
                  <a:lnTo>
                    <a:pt x="0" y="0"/>
                  </a:lnTo>
                  <a:close/>
                </a:path>
              </a:pathLst>
            </a:custGeom>
            <a:blipFill>
              <a:blip r:embed="rId6"/>
              <a:stretch>
                <a:fillRect/>
              </a:stretch>
            </a:blipFill>
          </p:spPr>
        </p:sp>
      </p:grpSp>
      <p:pic>
        <p:nvPicPr>
          <p:cNvPr id="13" name="Picture 12"/>
          <p:cNvPicPr>
            <a:picLocks noChangeAspect="1"/>
          </p:cNvPicPr>
          <p:nvPr/>
        </p:nvPicPr>
        <p:blipFill>
          <a:blip r:embed="rId7"/>
          <a:stretch>
            <a:fillRect/>
          </a:stretch>
        </p:blipFill>
        <p:spPr>
          <a:xfrm>
            <a:off x="-159090" y="481831"/>
            <a:ext cx="9048129" cy="7634562"/>
          </a:xfrm>
          <a:prstGeom prst="rect">
            <a:avLst/>
          </a:prstGeom>
        </p:spPr>
      </p:pic>
      <p:sp>
        <p:nvSpPr>
          <p:cNvPr id="6" name="Freeform 6"/>
          <p:cNvSpPr/>
          <p:nvPr/>
        </p:nvSpPr>
        <p:spPr>
          <a:xfrm>
            <a:off x="7622972" y="3482061"/>
            <a:ext cx="5661598" cy="6641170"/>
          </a:xfrm>
          <a:custGeom>
            <a:avLst/>
            <a:gdLst/>
            <a:ahLst/>
            <a:cxnLst/>
            <a:rect l="l" t="t" r="r" b="b"/>
            <a:pathLst>
              <a:path w="5661598" h="6641170">
                <a:moveTo>
                  <a:pt x="0" y="0"/>
                </a:moveTo>
                <a:lnTo>
                  <a:pt x="5661598" y="0"/>
                </a:lnTo>
                <a:lnTo>
                  <a:pt x="5661598" y="6641170"/>
                </a:lnTo>
                <a:lnTo>
                  <a:pt x="0" y="6641170"/>
                </a:lnTo>
                <a:lnTo>
                  <a:pt x="0" y="0"/>
                </a:lnTo>
                <a:close/>
              </a:path>
            </a:pathLst>
          </a:custGeom>
          <a:blipFill>
            <a:blip r:embed="rId8"/>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47"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2" name="Freeform 2"/>
          <p:cNvSpPr/>
          <p:nvPr/>
        </p:nvSpPr>
        <p:spPr>
          <a:xfrm>
            <a:off x="-553191" y="9618795"/>
            <a:ext cx="19787411" cy="2016363"/>
          </a:xfrm>
          <a:custGeom>
            <a:avLst/>
            <a:gdLst/>
            <a:ahLst/>
            <a:cxnLst/>
            <a:rect l="l" t="t" r="r" b="b"/>
            <a:pathLst>
              <a:path w="19787411" h="2016363">
                <a:moveTo>
                  <a:pt x="0" y="0"/>
                </a:moveTo>
                <a:lnTo>
                  <a:pt x="19787411" y="0"/>
                </a:lnTo>
                <a:lnTo>
                  <a:pt x="19787411" y="2016363"/>
                </a:lnTo>
                <a:lnTo>
                  <a:pt x="0" y="2016363"/>
                </a:lnTo>
                <a:lnTo>
                  <a:pt x="0" y="0"/>
                </a:lnTo>
                <a:close/>
              </a:path>
            </a:pathLst>
          </a:custGeom>
          <a:blipFill>
            <a:blip r:embed="rId2"/>
            <a:stretch>
              <a:fillRect t="-1026" b="-335670"/>
            </a:stretch>
          </a:blipFill>
        </p:spPr>
      </p:sp>
      <p:sp>
        <p:nvSpPr>
          <p:cNvPr id="3" name="Freeform 3"/>
          <p:cNvSpPr/>
          <p:nvPr/>
        </p:nvSpPr>
        <p:spPr>
          <a:xfrm rot="-10646220">
            <a:off x="11336234" y="-1628616"/>
            <a:ext cx="7846391" cy="2483122"/>
          </a:xfrm>
          <a:custGeom>
            <a:avLst/>
            <a:gdLst/>
            <a:ahLst/>
            <a:cxnLst/>
            <a:rect l="l" t="t" r="r" b="b"/>
            <a:pathLst>
              <a:path w="7846391" h="2483122">
                <a:moveTo>
                  <a:pt x="0" y="0"/>
                </a:moveTo>
                <a:lnTo>
                  <a:pt x="7846391" y="0"/>
                </a:lnTo>
                <a:lnTo>
                  <a:pt x="7846391" y="2483122"/>
                </a:lnTo>
                <a:lnTo>
                  <a:pt x="0" y="2483122"/>
                </a:lnTo>
                <a:lnTo>
                  <a:pt x="0" y="0"/>
                </a:lnTo>
                <a:close/>
              </a:path>
            </a:pathLst>
          </a:custGeom>
          <a:blipFill>
            <a:blip r:embed="rId2"/>
            <a:stretch>
              <a:fillRect l="-129238" t="-441" r="-25334" b="-257526"/>
            </a:stretch>
          </a:blipFill>
        </p:spPr>
      </p:sp>
      <p:sp>
        <p:nvSpPr>
          <p:cNvPr id="4" name="Freeform 4"/>
          <p:cNvSpPr/>
          <p:nvPr/>
        </p:nvSpPr>
        <p:spPr>
          <a:xfrm>
            <a:off x="-931273" y="8202395"/>
            <a:ext cx="3165140" cy="2832800"/>
          </a:xfrm>
          <a:custGeom>
            <a:avLst/>
            <a:gdLst/>
            <a:ahLst/>
            <a:cxnLst/>
            <a:rect l="l" t="t" r="r" b="b"/>
            <a:pathLst>
              <a:path w="3165140" h="2832800">
                <a:moveTo>
                  <a:pt x="0" y="0"/>
                </a:moveTo>
                <a:lnTo>
                  <a:pt x="3165139" y="0"/>
                </a:lnTo>
                <a:lnTo>
                  <a:pt x="3165139" y="2832800"/>
                </a:lnTo>
                <a:lnTo>
                  <a:pt x="0" y="2832800"/>
                </a:lnTo>
                <a:lnTo>
                  <a:pt x="0" y="0"/>
                </a:lnTo>
                <a:close/>
              </a:path>
            </a:pathLst>
          </a:custGeom>
          <a:blipFill>
            <a:blip r:embed="rId3"/>
            <a:stretch>
              <a:fillRect/>
            </a:stretch>
          </a:blipFill>
        </p:spPr>
      </p:sp>
      <p:sp>
        <p:nvSpPr>
          <p:cNvPr id="5" name="Freeform 5"/>
          <p:cNvSpPr/>
          <p:nvPr/>
        </p:nvSpPr>
        <p:spPr>
          <a:xfrm>
            <a:off x="0" y="-787868"/>
            <a:ext cx="5487573" cy="4321464"/>
          </a:xfrm>
          <a:custGeom>
            <a:avLst/>
            <a:gdLst/>
            <a:ahLst/>
            <a:cxnLst/>
            <a:rect l="l" t="t" r="r" b="b"/>
            <a:pathLst>
              <a:path w="5487573" h="4321464">
                <a:moveTo>
                  <a:pt x="0" y="0"/>
                </a:moveTo>
                <a:lnTo>
                  <a:pt x="5487573" y="0"/>
                </a:lnTo>
                <a:lnTo>
                  <a:pt x="5487573" y="4321464"/>
                </a:lnTo>
                <a:lnTo>
                  <a:pt x="0" y="4321464"/>
                </a:lnTo>
                <a:lnTo>
                  <a:pt x="0" y="0"/>
                </a:lnTo>
                <a:close/>
              </a:path>
            </a:pathLst>
          </a:custGeom>
          <a:blipFill>
            <a:blip r:embed="rId4"/>
            <a:stretch>
              <a:fillRect/>
            </a:stretch>
          </a:blipFill>
        </p:spPr>
      </p:sp>
      <p:sp>
        <p:nvSpPr>
          <p:cNvPr id="6" name="Freeform 6"/>
          <p:cNvSpPr/>
          <p:nvPr/>
        </p:nvSpPr>
        <p:spPr>
          <a:xfrm>
            <a:off x="16355905" y="175420"/>
            <a:ext cx="1610790" cy="1441657"/>
          </a:xfrm>
          <a:custGeom>
            <a:avLst/>
            <a:gdLst/>
            <a:ahLst/>
            <a:cxnLst/>
            <a:rect l="l" t="t" r="r" b="b"/>
            <a:pathLst>
              <a:path w="1610790" h="1441657">
                <a:moveTo>
                  <a:pt x="0" y="0"/>
                </a:moveTo>
                <a:lnTo>
                  <a:pt x="1610790" y="0"/>
                </a:lnTo>
                <a:lnTo>
                  <a:pt x="1610790" y="1441657"/>
                </a:lnTo>
                <a:lnTo>
                  <a:pt x="0" y="1441657"/>
                </a:lnTo>
                <a:lnTo>
                  <a:pt x="0" y="0"/>
                </a:lnTo>
                <a:close/>
              </a:path>
            </a:pathLst>
          </a:custGeom>
          <a:blipFill>
            <a:blip r:embed="rId3"/>
            <a:stretch>
              <a:fillRect/>
            </a:stretch>
          </a:blipFill>
        </p:spPr>
      </p:sp>
      <p:sp>
        <p:nvSpPr>
          <p:cNvPr id="7" name="TextBox 7"/>
          <p:cNvSpPr txBox="1"/>
          <p:nvPr/>
        </p:nvSpPr>
        <p:spPr>
          <a:xfrm>
            <a:off x="1028700" y="3389895"/>
            <a:ext cx="14016185" cy="1066800"/>
          </a:xfrm>
          <a:prstGeom prst="rect">
            <a:avLst/>
          </a:prstGeom>
        </p:spPr>
        <p:txBody>
          <a:bodyPr lIns="0" tIns="0" rIns="0" bIns="0" rtlCol="0" anchor="t">
            <a:spAutoFit/>
          </a:bodyPr>
          <a:lstStyle/>
          <a:p>
            <a:pPr marL="0" lvl="0" indent="0" algn="ctr">
              <a:lnSpc>
                <a:spcPts val="8399"/>
              </a:lnSpc>
            </a:pPr>
            <a:r>
              <a:rPr lang="en-US" sz="6999">
                <a:solidFill>
                  <a:srgbClr val="C82E2A"/>
                </a:solidFill>
                <a:latin typeface="Cambria Bold"/>
              </a:rPr>
              <a:t>Xác định vị ngữ của câu dưới đây</a:t>
            </a:r>
          </a:p>
        </p:txBody>
      </p:sp>
      <p:sp>
        <p:nvSpPr>
          <p:cNvPr id="8" name="TextBox 8"/>
          <p:cNvSpPr txBox="1"/>
          <p:nvPr/>
        </p:nvSpPr>
        <p:spPr>
          <a:xfrm>
            <a:off x="651296" y="4734107"/>
            <a:ext cx="15327205" cy="3181350"/>
          </a:xfrm>
          <a:prstGeom prst="rect">
            <a:avLst/>
          </a:prstGeom>
        </p:spPr>
        <p:txBody>
          <a:bodyPr lIns="0" tIns="0" rIns="0" bIns="0" rtlCol="0" anchor="t">
            <a:spAutoFit/>
          </a:bodyPr>
          <a:lstStyle/>
          <a:p>
            <a:pPr marL="0" lvl="0" indent="0" algn="ctr">
              <a:lnSpc>
                <a:spcPts val="8399"/>
              </a:lnSpc>
            </a:pPr>
            <a:r>
              <a:rPr lang="en-US" sz="6999">
                <a:solidFill>
                  <a:srgbClr val="394C60"/>
                </a:solidFill>
                <a:latin typeface="Cambria Bold"/>
              </a:rPr>
              <a:t>Ngày qua, trong sương thu ẩm ướt và mưa rây bụi mùa đông, những chùm hoa khép miệng bắt đầu kết trái.</a:t>
            </a:r>
          </a:p>
        </p:txBody>
      </p:sp>
      <p:sp>
        <p:nvSpPr>
          <p:cNvPr id="9" name="Freeform 9"/>
          <p:cNvSpPr/>
          <p:nvPr/>
        </p:nvSpPr>
        <p:spPr>
          <a:xfrm>
            <a:off x="10565854" y="-387055"/>
            <a:ext cx="7964959" cy="6989251"/>
          </a:xfrm>
          <a:custGeom>
            <a:avLst/>
            <a:gdLst/>
            <a:ahLst/>
            <a:cxnLst/>
            <a:rect l="l" t="t" r="r" b="b"/>
            <a:pathLst>
              <a:path w="7964959" h="6989251">
                <a:moveTo>
                  <a:pt x="0" y="0"/>
                </a:moveTo>
                <a:lnTo>
                  <a:pt x="7964959" y="0"/>
                </a:lnTo>
                <a:lnTo>
                  <a:pt x="7964959" y="6989251"/>
                </a:lnTo>
                <a:lnTo>
                  <a:pt x="0" y="6989251"/>
                </a:lnTo>
                <a:lnTo>
                  <a:pt x="0" y="0"/>
                </a:lnTo>
                <a:close/>
              </a:path>
            </a:pathLst>
          </a:custGeom>
          <a:blipFill>
            <a:blip r:embed="rId5"/>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2" name="Freeform 2"/>
          <p:cNvSpPr/>
          <p:nvPr/>
        </p:nvSpPr>
        <p:spPr>
          <a:xfrm rot="415694">
            <a:off x="8516322" y="9397235"/>
            <a:ext cx="3972142" cy="4271120"/>
          </a:xfrm>
          <a:custGeom>
            <a:avLst/>
            <a:gdLst/>
            <a:ahLst/>
            <a:cxnLst/>
            <a:rect l="l" t="t" r="r" b="b"/>
            <a:pathLst>
              <a:path w="3972142" h="4271120">
                <a:moveTo>
                  <a:pt x="0" y="0"/>
                </a:moveTo>
                <a:lnTo>
                  <a:pt x="3972142" y="0"/>
                </a:lnTo>
                <a:lnTo>
                  <a:pt x="3972142" y="4271120"/>
                </a:lnTo>
                <a:lnTo>
                  <a:pt x="0" y="4271120"/>
                </a:lnTo>
                <a:lnTo>
                  <a:pt x="0" y="0"/>
                </a:lnTo>
                <a:close/>
              </a:path>
            </a:pathLst>
          </a:custGeom>
          <a:blipFill>
            <a:blip r:embed="rId2"/>
            <a:stretch>
              <a:fillRect/>
            </a:stretch>
          </a:blipFill>
        </p:spPr>
      </p:sp>
      <p:sp>
        <p:nvSpPr>
          <p:cNvPr id="3" name="Freeform 3"/>
          <p:cNvSpPr/>
          <p:nvPr/>
        </p:nvSpPr>
        <p:spPr>
          <a:xfrm>
            <a:off x="15223" y="-39054"/>
            <a:ext cx="287722" cy="10297479"/>
          </a:xfrm>
          <a:custGeom>
            <a:avLst/>
            <a:gdLst/>
            <a:ahLst/>
            <a:cxnLst/>
            <a:rect l="l" t="t" r="r" b="b"/>
            <a:pathLst>
              <a:path w="287722" h="10297479">
                <a:moveTo>
                  <a:pt x="0" y="0"/>
                </a:moveTo>
                <a:lnTo>
                  <a:pt x="287722" y="0"/>
                </a:lnTo>
                <a:lnTo>
                  <a:pt x="287722" y="10297479"/>
                </a:lnTo>
                <a:lnTo>
                  <a:pt x="0" y="10297479"/>
                </a:lnTo>
                <a:lnTo>
                  <a:pt x="0" y="0"/>
                </a:lnTo>
                <a:close/>
              </a:path>
            </a:pathLst>
          </a:custGeom>
          <a:blipFill>
            <a:blip r:embed="rId3"/>
            <a:stretch>
              <a:fillRect l="-36694" r="-6394980" b="-375"/>
            </a:stretch>
          </a:blipFill>
        </p:spPr>
      </p:sp>
      <p:sp>
        <p:nvSpPr>
          <p:cNvPr id="4" name="Freeform 4"/>
          <p:cNvSpPr/>
          <p:nvPr/>
        </p:nvSpPr>
        <p:spPr>
          <a:xfrm>
            <a:off x="0" y="0"/>
            <a:ext cx="18288000" cy="325757"/>
          </a:xfrm>
          <a:custGeom>
            <a:avLst/>
            <a:gdLst/>
            <a:ahLst/>
            <a:cxnLst/>
            <a:rect l="l" t="t" r="r" b="b"/>
            <a:pathLst>
              <a:path w="18288000" h="325757">
                <a:moveTo>
                  <a:pt x="0" y="0"/>
                </a:moveTo>
                <a:lnTo>
                  <a:pt x="18288000" y="0"/>
                </a:lnTo>
                <a:lnTo>
                  <a:pt x="18288000" y="325757"/>
                </a:lnTo>
                <a:lnTo>
                  <a:pt x="0" y="325757"/>
                </a:lnTo>
                <a:lnTo>
                  <a:pt x="0" y="0"/>
                </a:lnTo>
                <a:close/>
              </a:path>
            </a:pathLst>
          </a:custGeom>
          <a:blipFill>
            <a:blip r:embed="rId3"/>
            <a:stretch>
              <a:fillRect l="-568" r="-568" b="-3022783"/>
            </a:stretch>
          </a:blipFill>
        </p:spPr>
      </p:sp>
      <p:sp>
        <p:nvSpPr>
          <p:cNvPr id="5" name="Freeform 5"/>
          <p:cNvSpPr/>
          <p:nvPr/>
        </p:nvSpPr>
        <p:spPr>
          <a:xfrm rot="3402050">
            <a:off x="15822022" y="6191414"/>
            <a:ext cx="3972142" cy="4271120"/>
          </a:xfrm>
          <a:custGeom>
            <a:avLst/>
            <a:gdLst/>
            <a:ahLst/>
            <a:cxnLst/>
            <a:rect l="l" t="t" r="r" b="b"/>
            <a:pathLst>
              <a:path w="3972142" h="4271120">
                <a:moveTo>
                  <a:pt x="0" y="0"/>
                </a:moveTo>
                <a:lnTo>
                  <a:pt x="3972141" y="0"/>
                </a:lnTo>
                <a:lnTo>
                  <a:pt x="3972141" y="4271120"/>
                </a:lnTo>
                <a:lnTo>
                  <a:pt x="0" y="4271120"/>
                </a:lnTo>
                <a:lnTo>
                  <a:pt x="0" y="0"/>
                </a:lnTo>
                <a:close/>
              </a:path>
            </a:pathLst>
          </a:custGeom>
          <a:blipFill>
            <a:blip r:embed="rId2"/>
            <a:stretch>
              <a:fillRect/>
            </a:stretch>
          </a:blipFill>
        </p:spPr>
      </p:sp>
      <p:sp>
        <p:nvSpPr>
          <p:cNvPr id="6" name="Freeform 6"/>
          <p:cNvSpPr/>
          <p:nvPr/>
        </p:nvSpPr>
        <p:spPr>
          <a:xfrm rot="-813115">
            <a:off x="13818790" y="8547653"/>
            <a:ext cx="3972142" cy="4271120"/>
          </a:xfrm>
          <a:custGeom>
            <a:avLst/>
            <a:gdLst/>
            <a:ahLst/>
            <a:cxnLst/>
            <a:rect l="l" t="t" r="r" b="b"/>
            <a:pathLst>
              <a:path w="3972142" h="4271120">
                <a:moveTo>
                  <a:pt x="0" y="0"/>
                </a:moveTo>
                <a:lnTo>
                  <a:pt x="3972142" y="0"/>
                </a:lnTo>
                <a:lnTo>
                  <a:pt x="3972142" y="4271120"/>
                </a:lnTo>
                <a:lnTo>
                  <a:pt x="0" y="4271120"/>
                </a:lnTo>
                <a:lnTo>
                  <a:pt x="0" y="0"/>
                </a:lnTo>
                <a:close/>
              </a:path>
            </a:pathLst>
          </a:custGeom>
          <a:blipFill>
            <a:blip r:embed="rId2"/>
            <a:stretch>
              <a:fillRect/>
            </a:stretch>
          </a:blipFill>
        </p:spPr>
      </p:sp>
      <p:sp>
        <p:nvSpPr>
          <p:cNvPr id="7" name="Freeform 7"/>
          <p:cNvSpPr/>
          <p:nvPr/>
        </p:nvSpPr>
        <p:spPr>
          <a:xfrm rot="-1120014">
            <a:off x="11625061" y="8850307"/>
            <a:ext cx="3972142" cy="4271120"/>
          </a:xfrm>
          <a:custGeom>
            <a:avLst/>
            <a:gdLst/>
            <a:ahLst/>
            <a:cxnLst/>
            <a:rect l="l" t="t" r="r" b="b"/>
            <a:pathLst>
              <a:path w="3972142" h="4271120">
                <a:moveTo>
                  <a:pt x="0" y="0"/>
                </a:moveTo>
                <a:lnTo>
                  <a:pt x="3972141" y="0"/>
                </a:lnTo>
                <a:lnTo>
                  <a:pt x="3972141" y="4271120"/>
                </a:lnTo>
                <a:lnTo>
                  <a:pt x="0" y="4271120"/>
                </a:lnTo>
                <a:lnTo>
                  <a:pt x="0" y="0"/>
                </a:lnTo>
                <a:close/>
              </a:path>
            </a:pathLst>
          </a:custGeom>
          <a:blipFill>
            <a:blip r:embed="rId2"/>
            <a:stretch>
              <a:fillRect/>
            </a:stretch>
          </a:blipFill>
        </p:spPr>
      </p:sp>
      <p:sp>
        <p:nvSpPr>
          <p:cNvPr id="8" name="Freeform 8"/>
          <p:cNvSpPr/>
          <p:nvPr/>
        </p:nvSpPr>
        <p:spPr>
          <a:xfrm rot="-2700000">
            <a:off x="15871302" y="8063804"/>
            <a:ext cx="1204621" cy="2569858"/>
          </a:xfrm>
          <a:custGeom>
            <a:avLst/>
            <a:gdLst/>
            <a:ahLst/>
            <a:cxnLst/>
            <a:rect l="l" t="t" r="r" b="b"/>
            <a:pathLst>
              <a:path w="1204621" h="2569858">
                <a:moveTo>
                  <a:pt x="0" y="0"/>
                </a:moveTo>
                <a:lnTo>
                  <a:pt x="1204621" y="0"/>
                </a:lnTo>
                <a:lnTo>
                  <a:pt x="1204621" y="2569858"/>
                </a:lnTo>
                <a:lnTo>
                  <a:pt x="0" y="2569858"/>
                </a:lnTo>
                <a:lnTo>
                  <a:pt x="0" y="0"/>
                </a:lnTo>
                <a:close/>
              </a:path>
            </a:pathLst>
          </a:custGeom>
          <a:blipFill>
            <a:blip r:embed="rId4"/>
            <a:stretch>
              <a:fillRect/>
            </a:stretch>
          </a:blipFill>
        </p:spPr>
      </p:sp>
      <p:sp>
        <p:nvSpPr>
          <p:cNvPr id="9" name="Freeform 9"/>
          <p:cNvSpPr/>
          <p:nvPr/>
        </p:nvSpPr>
        <p:spPr>
          <a:xfrm rot="-5053146">
            <a:off x="11432296" y="8669613"/>
            <a:ext cx="1204621" cy="2569858"/>
          </a:xfrm>
          <a:custGeom>
            <a:avLst/>
            <a:gdLst/>
            <a:ahLst/>
            <a:cxnLst/>
            <a:rect l="l" t="t" r="r" b="b"/>
            <a:pathLst>
              <a:path w="1204621" h="2569858">
                <a:moveTo>
                  <a:pt x="0" y="0"/>
                </a:moveTo>
                <a:lnTo>
                  <a:pt x="1204621" y="0"/>
                </a:lnTo>
                <a:lnTo>
                  <a:pt x="1204621" y="2569857"/>
                </a:lnTo>
                <a:lnTo>
                  <a:pt x="0" y="2569857"/>
                </a:lnTo>
                <a:lnTo>
                  <a:pt x="0" y="0"/>
                </a:lnTo>
                <a:close/>
              </a:path>
            </a:pathLst>
          </a:custGeom>
          <a:blipFill>
            <a:blip r:embed="rId4"/>
            <a:stretch>
              <a:fillRect/>
            </a:stretch>
          </a:blipFill>
        </p:spPr>
      </p:sp>
      <p:sp>
        <p:nvSpPr>
          <p:cNvPr id="10" name="Freeform 10"/>
          <p:cNvSpPr/>
          <p:nvPr/>
        </p:nvSpPr>
        <p:spPr>
          <a:xfrm>
            <a:off x="17986656" y="39054"/>
            <a:ext cx="310075" cy="10297479"/>
          </a:xfrm>
          <a:custGeom>
            <a:avLst/>
            <a:gdLst/>
            <a:ahLst/>
            <a:cxnLst/>
            <a:rect l="l" t="t" r="r" b="b"/>
            <a:pathLst>
              <a:path w="310075" h="10297479">
                <a:moveTo>
                  <a:pt x="0" y="0"/>
                </a:moveTo>
                <a:lnTo>
                  <a:pt x="310075" y="0"/>
                </a:lnTo>
                <a:lnTo>
                  <a:pt x="310075" y="10297478"/>
                </a:lnTo>
                <a:lnTo>
                  <a:pt x="0" y="10297478"/>
                </a:lnTo>
                <a:lnTo>
                  <a:pt x="0" y="0"/>
                </a:lnTo>
                <a:close/>
              </a:path>
            </a:pathLst>
          </a:custGeom>
          <a:blipFill>
            <a:blip r:embed="rId3"/>
            <a:stretch>
              <a:fillRect l="-5938985" r="-21822" b="-375"/>
            </a:stretch>
          </a:blipFill>
        </p:spPr>
      </p:sp>
      <p:sp>
        <p:nvSpPr>
          <p:cNvPr id="11" name="Freeform 11"/>
          <p:cNvSpPr/>
          <p:nvPr/>
        </p:nvSpPr>
        <p:spPr>
          <a:xfrm flipH="1">
            <a:off x="10502393" y="8086755"/>
            <a:ext cx="2228459" cy="2568829"/>
          </a:xfrm>
          <a:custGeom>
            <a:avLst/>
            <a:gdLst/>
            <a:ahLst/>
            <a:cxnLst/>
            <a:rect l="l" t="t" r="r" b="b"/>
            <a:pathLst>
              <a:path w="2228459" h="2568829">
                <a:moveTo>
                  <a:pt x="2228459" y="0"/>
                </a:moveTo>
                <a:lnTo>
                  <a:pt x="0" y="0"/>
                </a:lnTo>
                <a:lnTo>
                  <a:pt x="0" y="2568829"/>
                </a:lnTo>
                <a:lnTo>
                  <a:pt x="2228459" y="2568829"/>
                </a:lnTo>
                <a:lnTo>
                  <a:pt x="2228459" y="0"/>
                </a:lnTo>
                <a:close/>
              </a:path>
            </a:pathLst>
          </a:custGeom>
          <a:blipFill>
            <a:blip r:embed="rId5"/>
            <a:stretch>
              <a:fillRect/>
            </a:stretch>
          </a:blipFill>
        </p:spPr>
      </p:sp>
      <p:sp>
        <p:nvSpPr>
          <p:cNvPr id="12" name="Freeform 12"/>
          <p:cNvSpPr/>
          <p:nvPr/>
        </p:nvSpPr>
        <p:spPr>
          <a:xfrm flipV="1">
            <a:off x="0" y="9961243"/>
            <a:ext cx="18288000" cy="325757"/>
          </a:xfrm>
          <a:custGeom>
            <a:avLst/>
            <a:gdLst/>
            <a:ahLst/>
            <a:cxnLst/>
            <a:rect l="l" t="t" r="r" b="b"/>
            <a:pathLst>
              <a:path w="18288000" h="325757">
                <a:moveTo>
                  <a:pt x="0" y="325757"/>
                </a:moveTo>
                <a:lnTo>
                  <a:pt x="18288000" y="325757"/>
                </a:lnTo>
                <a:lnTo>
                  <a:pt x="18288000" y="0"/>
                </a:lnTo>
                <a:lnTo>
                  <a:pt x="0" y="0"/>
                </a:lnTo>
                <a:lnTo>
                  <a:pt x="0" y="325757"/>
                </a:lnTo>
                <a:close/>
              </a:path>
            </a:pathLst>
          </a:custGeom>
          <a:blipFill>
            <a:blip r:embed="rId3"/>
            <a:stretch>
              <a:fillRect l="-568" r="-568" b="-3022783"/>
            </a:stretch>
          </a:blipFill>
        </p:spPr>
      </p:sp>
      <p:sp>
        <p:nvSpPr>
          <p:cNvPr id="13" name="Freeform 13"/>
          <p:cNvSpPr/>
          <p:nvPr/>
        </p:nvSpPr>
        <p:spPr>
          <a:xfrm>
            <a:off x="14800428" y="634065"/>
            <a:ext cx="3007664" cy="3013404"/>
          </a:xfrm>
          <a:custGeom>
            <a:avLst/>
            <a:gdLst/>
            <a:ahLst/>
            <a:cxnLst/>
            <a:rect l="l" t="t" r="r" b="b"/>
            <a:pathLst>
              <a:path w="3007664" h="3013404">
                <a:moveTo>
                  <a:pt x="0" y="0"/>
                </a:moveTo>
                <a:lnTo>
                  <a:pt x="3007665" y="0"/>
                </a:lnTo>
                <a:lnTo>
                  <a:pt x="3007665" y="3013403"/>
                </a:lnTo>
                <a:lnTo>
                  <a:pt x="0" y="3013403"/>
                </a:lnTo>
                <a:lnTo>
                  <a:pt x="0" y="0"/>
                </a:lnTo>
                <a:close/>
              </a:path>
            </a:pathLst>
          </a:custGeom>
          <a:blipFill>
            <a:blip r:embed="rId6"/>
            <a:stretch>
              <a:fillRect/>
            </a:stretch>
          </a:blipFill>
        </p:spPr>
      </p:sp>
      <p:sp>
        <p:nvSpPr>
          <p:cNvPr id="14" name="Freeform 14"/>
          <p:cNvSpPr/>
          <p:nvPr/>
        </p:nvSpPr>
        <p:spPr>
          <a:xfrm flipH="1">
            <a:off x="302945" y="176098"/>
            <a:ext cx="7269885" cy="6942740"/>
          </a:xfrm>
          <a:custGeom>
            <a:avLst/>
            <a:gdLst/>
            <a:ahLst/>
            <a:cxnLst/>
            <a:rect l="l" t="t" r="r" b="b"/>
            <a:pathLst>
              <a:path w="7269885" h="6942740">
                <a:moveTo>
                  <a:pt x="7269885" y="0"/>
                </a:moveTo>
                <a:lnTo>
                  <a:pt x="0" y="0"/>
                </a:lnTo>
                <a:lnTo>
                  <a:pt x="0" y="6942741"/>
                </a:lnTo>
                <a:lnTo>
                  <a:pt x="7269885" y="6942741"/>
                </a:lnTo>
                <a:lnTo>
                  <a:pt x="7269885" y="0"/>
                </a:lnTo>
                <a:close/>
              </a:path>
            </a:pathLst>
          </a:custGeom>
          <a:blipFill>
            <a:blip r:embed="rId7"/>
            <a:stretch>
              <a:fillRect/>
            </a:stretch>
          </a:blipFill>
        </p:spPr>
      </p:sp>
      <p:sp>
        <p:nvSpPr>
          <p:cNvPr id="15" name="Freeform 15"/>
          <p:cNvSpPr/>
          <p:nvPr/>
        </p:nvSpPr>
        <p:spPr>
          <a:xfrm>
            <a:off x="15804861" y="6218968"/>
            <a:ext cx="2403219" cy="3735573"/>
          </a:xfrm>
          <a:custGeom>
            <a:avLst/>
            <a:gdLst/>
            <a:ahLst/>
            <a:cxnLst/>
            <a:rect l="l" t="t" r="r" b="b"/>
            <a:pathLst>
              <a:path w="2403219" h="3735573">
                <a:moveTo>
                  <a:pt x="0" y="0"/>
                </a:moveTo>
                <a:lnTo>
                  <a:pt x="2403219" y="0"/>
                </a:lnTo>
                <a:lnTo>
                  <a:pt x="2403219" y="3735573"/>
                </a:lnTo>
                <a:lnTo>
                  <a:pt x="0" y="3735573"/>
                </a:lnTo>
                <a:lnTo>
                  <a:pt x="0" y="0"/>
                </a:lnTo>
                <a:close/>
              </a:path>
            </a:pathLst>
          </a:custGeom>
          <a:blipFill>
            <a:blip r:embed="rId8"/>
            <a:stretch>
              <a:fillRect/>
            </a:stretch>
          </a:blipFill>
        </p:spPr>
      </p:sp>
      <p:sp>
        <p:nvSpPr>
          <p:cNvPr id="16" name="Freeform 16"/>
          <p:cNvSpPr/>
          <p:nvPr/>
        </p:nvSpPr>
        <p:spPr>
          <a:xfrm>
            <a:off x="2817268" y="4385957"/>
            <a:ext cx="3518585" cy="5465764"/>
          </a:xfrm>
          <a:custGeom>
            <a:avLst/>
            <a:gdLst/>
            <a:ahLst/>
            <a:cxnLst/>
            <a:rect l="l" t="t" r="r" b="b"/>
            <a:pathLst>
              <a:path w="3518585" h="5465764">
                <a:moveTo>
                  <a:pt x="0" y="0"/>
                </a:moveTo>
                <a:lnTo>
                  <a:pt x="3518585" y="0"/>
                </a:lnTo>
                <a:lnTo>
                  <a:pt x="3518585" y="5465764"/>
                </a:lnTo>
                <a:lnTo>
                  <a:pt x="0" y="54657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6534658" y="4385957"/>
            <a:ext cx="3477125" cy="5411868"/>
          </a:xfrm>
          <a:custGeom>
            <a:avLst/>
            <a:gdLst/>
            <a:ahLst/>
            <a:cxnLst/>
            <a:rect l="l" t="t" r="r" b="b"/>
            <a:pathLst>
              <a:path w="3477125" h="5411868">
                <a:moveTo>
                  <a:pt x="0" y="0"/>
                </a:moveTo>
                <a:lnTo>
                  <a:pt x="3477125" y="0"/>
                </a:lnTo>
                <a:lnTo>
                  <a:pt x="3477125" y="5411868"/>
                </a:lnTo>
                <a:lnTo>
                  <a:pt x="0" y="54118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TextBox 18"/>
          <p:cNvSpPr txBox="1"/>
          <p:nvPr/>
        </p:nvSpPr>
        <p:spPr>
          <a:xfrm>
            <a:off x="5847166" y="2703207"/>
            <a:ext cx="9696758" cy="1520825"/>
          </a:xfrm>
          <a:prstGeom prst="rect">
            <a:avLst/>
          </a:prstGeom>
        </p:spPr>
        <p:txBody>
          <a:bodyPr lIns="0" tIns="0" rIns="0" bIns="0" rtlCol="0" anchor="t">
            <a:spAutoFit/>
          </a:bodyPr>
          <a:lstStyle/>
          <a:p>
            <a:pPr>
              <a:lnSpc>
                <a:spcPts val="12099"/>
              </a:lnSpc>
            </a:pPr>
            <a:r>
              <a:rPr lang="en-US" sz="9999">
                <a:solidFill>
                  <a:srgbClr val="9B1F35"/>
                </a:solidFill>
                <a:latin typeface="SVN-Poky's"/>
              </a:rPr>
              <a:t>Chào tạm biệt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B1F35"/>
        </a:solidFill>
        <a:effectLst/>
      </p:bgPr>
    </p:bg>
    <p:spTree>
      <p:nvGrpSpPr>
        <p:cNvPr id="1" name=""/>
        <p:cNvGrpSpPr/>
        <p:nvPr/>
      </p:nvGrpSpPr>
      <p:grpSpPr>
        <a:xfrm>
          <a:off x="0" y="0"/>
          <a:ext cx="0" cy="0"/>
          <a:chOff x="0" y="0"/>
          <a:chExt cx="0" cy="0"/>
        </a:xfrm>
      </p:grpSpPr>
      <p:sp>
        <p:nvSpPr>
          <p:cNvPr id="2" name="Freeform 2"/>
          <p:cNvSpPr/>
          <p:nvPr/>
        </p:nvSpPr>
        <p:spPr>
          <a:xfrm>
            <a:off x="-507607" y="9361403"/>
            <a:ext cx="19787411" cy="2016363"/>
          </a:xfrm>
          <a:custGeom>
            <a:avLst/>
            <a:gdLst/>
            <a:ahLst/>
            <a:cxnLst/>
            <a:rect l="l" t="t" r="r" b="b"/>
            <a:pathLst>
              <a:path w="19787411" h="2016363">
                <a:moveTo>
                  <a:pt x="0" y="0"/>
                </a:moveTo>
                <a:lnTo>
                  <a:pt x="19787412" y="0"/>
                </a:lnTo>
                <a:lnTo>
                  <a:pt x="19787412" y="2016363"/>
                </a:lnTo>
                <a:lnTo>
                  <a:pt x="0" y="2016363"/>
                </a:lnTo>
                <a:lnTo>
                  <a:pt x="0" y="0"/>
                </a:lnTo>
                <a:close/>
              </a:path>
            </a:pathLst>
          </a:custGeom>
          <a:blipFill>
            <a:blip r:embed="rId2"/>
            <a:stretch>
              <a:fillRect t="-1026" b="-335670"/>
            </a:stretch>
          </a:blipFill>
        </p:spPr>
      </p:sp>
      <p:grpSp>
        <p:nvGrpSpPr>
          <p:cNvPr id="14" name="Group 13"/>
          <p:cNvGrpSpPr/>
          <p:nvPr/>
        </p:nvGrpSpPr>
        <p:grpSpPr>
          <a:xfrm>
            <a:off x="8916684" y="294128"/>
            <a:ext cx="9704830" cy="6229931"/>
            <a:chOff x="8916684" y="294128"/>
            <a:chExt cx="9704830" cy="6229931"/>
          </a:xfrm>
        </p:grpSpPr>
        <p:grpSp>
          <p:nvGrpSpPr>
            <p:cNvPr id="3" name="Group 3"/>
            <p:cNvGrpSpPr>
              <a:grpSpLocks noChangeAspect="1"/>
            </p:cNvGrpSpPr>
            <p:nvPr/>
          </p:nvGrpSpPr>
          <p:grpSpPr>
            <a:xfrm>
              <a:off x="9745866" y="301427"/>
              <a:ext cx="7515779" cy="5971521"/>
              <a:chOff x="0" y="0"/>
              <a:chExt cx="3901440" cy="3099816"/>
            </a:xfrm>
          </p:grpSpPr>
          <p:sp>
            <p:nvSpPr>
              <p:cNvPr id="4" name="Freeform 4"/>
              <p:cNvSpPr/>
              <p:nvPr/>
            </p:nvSpPr>
            <p:spPr>
              <a:xfrm>
                <a:off x="127000" y="190500"/>
                <a:ext cx="3657600" cy="2413000"/>
              </a:xfrm>
              <a:custGeom>
                <a:avLst/>
                <a:gdLst/>
                <a:ahLst/>
                <a:cxnLst/>
                <a:rect l="l" t="t" r="r" b="b"/>
                <a:pathLst>
                  <a:path w="3657600" h="2413000">
                    <a:moveTo>
                      <a:pt x="3657600" y="2413000"/>
                    </a:moveTo>
                    <a:lnTo>
                      <a:pt x="0" y="2413000"/>
                    </a:lnTo>
                    <a:lnTo>
                      <a:pt x="0" y="0"/>
                    </a:lnTo>
                    <a:lnTo>
                      <a:pt x="3657600" y="0"/>
                    </a:lnTo>
                    <a:lnTo>
                      <a:pt x="3657600" y="2413000"/>
                    </a:lnTo>
                    <a:close/>
                  </a:path>
                </a:pathLst>
              </a:custGeom>
              <a:blipFill>
                <a:blip r:embed="rId3"/>
                <a:stretch>
                  <a:fillRect t="-968" b="-968"/>
                </a:stretch>
              </a:blipFill>
            </p:spPr>
          </p:sp>
          <p:sp>
            <p:nvSpPr>
              <p:cNvPr id="5" name="Freeform 5"/>
              <p:cNvSpPr/>
              <p:nvPr/>
            </p:nvSpPr>
            <p:spPr>
              <a:xfrm>
                <a:off x="0" y="0"/>
                <a:ext cx="3901440" cy="3099816"/>
              </a:xfrm>
              <a:custGeom>
                <a:avLst/>
                <a:gdLst/>
                <a:ahLst/>
                <a:cxnLst/>
                <a:rect l="l" t="t" r="r" b="b"/>
                <a:pathLst>
                  <a:path w="3901440" h="3099816">
                    <a:moveTo>
                      <a:pt x="3901440" y="3099816"/>
                    </a:moveTo>
                    <a:lnTo>
                      <a:pt x="0" y="3099816"/>
                    </a:lnTo>
                    <a:lnTo>
                      <a:pt x="0" y="0"/>
                    </a:lnTo>
                    <a:lnTo>
                      <a:pt x="3901440" y="0"/>
                    </a:lnTo>
                    <a:lnTo>
                      <a:pt x="3901440" y="3099816"/>
                    </a:lnTo>
                    <a:close/>
                  </a:path>
                </a:pathLst>
              </a:custGeom>
              <a:blipFill>
                <a:blip r:embed="rId4"/>
                <a:stretch>
                  <a:fillRect t="-29" b="-29"/>
                </a:stretch>
              </a:blipFill>
            </p:spPr>
          </p:sp>
        </p:grpSp>
        <p:sp>
          <p:nvSpPr>
            <p:cNvPr id="7" name="Freeform 7"/>
            <p:cNvSpPr/>
            <p:nvPr/>
          </p:nvSpPr>
          <p:spPr>
            <a:xfrm rot="-8100000">
              <a:off x="15107715" y="2420821"/>
              <a:ext cx="2493664" cy="4533935"/>
            </a:xfrm>
            <a:custGeom>
              <a:avLst/>
              <a:gdLst/>
              <a:ahLst/>
              <a:cxnLst/>
              <a:rect l="l" t="t" r="r" b="b"/>
              <a:pathLst>
                <a:path w="2493664" h="4533935">
                  <a:moveTo>
                    <a:pt x="0" y="0"/>
                  </a:moveTo>
                  <a:lnTo>
                    <a:pt x="2493664" y="0"/>
                  </a:lnTo>
                  <a:lnTo>
                    <a:pt x="2493664" y="4533935"/>
                  </a:lnTo>
                  <a:lnTo>
                    <a:pt x="0" y="4533935"/>
                  </a:lnTo>
                  <a:lnTo>
                    <a:pt x="0" y="0"/>
                  </a:lnTo>
                  <a:close/>
                </a:path>
              </a:pathLst>
            </a:custGeom>
            <a:blipFill>
              <a:blip r:embed="rId5"/>
              <a:stretch>
                <a:fillRect/>
              </a:stretch>
            </a:blipFill>
          </p:spPr>
        </p:sp>
        <p:sp>
          <p:nvSpPr>
            <p:cNvPr id="8" name="Freeform 8"/>
            <p:cNvSpPr/>
            <p:nvPr/>
          </p:nvSpPr>
          <p:spPr>
            <a:xfrm rot="818813">
              <a:off x="14819396" y="5691240"/>
              <a:ext cx="3070301" cy="832819"/>
            </a:xfrm>
            <a:custGeom>
              <a:avLst/>
              <a:gdLst/>
              <a:ahLst/>
              <a:cxnLst/>
              <a:rect l="l" t="t" r="r" b="b"/>
              <a:pathLst>
                <a:path w="3070301" h="832819">
                  <a:moveTo>
                    <a:pt x="0" y="0"/>
                  </a:moveTo>
                  <a:lnTo>
                    <a:pt x="3070301" y="0"/>
                  </a:lnTo>
                  <a:lnTo>
                    <a:pt x="3070301" y="832819"/>
                  </a:lnTo>
                  <a:lnTo>
                    <a:pt x="0" y="832819"/>
                  </a:lnTo>
                  <a:lnTo>
                    <a:pt x="0" y="0"/>
                  </a:lnTo>
                  <a:close/>
                </a:path>
              </a:pathLst>
            </a:custGeom>
            <a:blipFill>
              <a:blip r:embed="rId6"/>
              <a:stretch>
                <a:fillRect/>
              </a:stretch>
            </a:blipFill>
          </p:spPr>
        </p:sp>
        <p:sp>
          <p:nvSpPr>
            <p:cNvPr id="9" name="Freeform 9"/>
            <p:cNvSpPr/>
            <p:nvPr/>
          </p:nvSpPr>
          <p:spPr>
            <a:xfrm rot="-1060509">
              <a:off x="8916684" y="294128"/>
              <a:ext cx="3455303" cy="937251"/>
            </a:xfrm>
            <a:custGeom>
              <a:avLst/>
              <a:gdLst/>
              <a:ahLst/>
              <a:cxnLst/>
              <a:rect l="l" t="t" r="r" b="b"/>
              <a:pathLst>
                <a:path w="3455303" h="937251">
                  <a:moveTo>
                    <a:pt x="0" y="0"/>
                  </a:moveTo>
                  <a:lnTo>
                    <a:pt x="3455303" y="0"/>
                  </a:lnTo>
                  <a:lnTo>
                    <a:pt x="3455303" y="937251"/>
                  </a:lnTo>
                  <a:lnTo>
                    <a:pt x="0" y="937251"/>
                  </a:lnTo>
                  <a:lnTo>
                    <a:pt x="0" y="0"/>
                  </a:lnTo>
                  <a:close/>
                </a:path>
              </a:pathLst>
            </a:custGeom>
            <a:blipFill>
              <a:blip r:embed="rId6"/>
              <a:stretch>
                <a:fillRect/>
              </a:stretch>
            </a:blipFill>
          </p:spPr>
        </p:sp>
      </p:grpSp>
      <p:pic>
        <p:nvPicPr>
          <p:cNvPr id="12" name="Picture 11"/>
          <p:cNvPicPr>
            <a:picLocks noChangeAspect="1"/>
          </p:cNvPicPr>
          <p:nvPr/>
        </p:nvPicPr>
        <p:blipFill>
          <a:blip r:embed="rId7"/>
          <a:stretch>
            <a:fillRect/>
          </a:stretch>
        </p:blipFill>
        <p:spPr>
          <a:xfrm>
            <a:off x="16081" y="836079"/>
            <a:ext cx="8394920" cy="7145131"/>
          </a:xfrm>
          <a:prstGeom prst="rect">
            <a:avLst/>
          </a:prstGeom>
        </p:spPr>
      </p:pic>
      <p:sp>
        <p:nvSpPr>
          <p:cNvPr id="15" name="Freeform 9"/>
          <p:cNvSpPr/>
          <p:nvPr/>
        </p:nvSpPr>
        <p:spPr>
          <a:xfrm>
            <a:off x="7204974" y="3140275"/>
            <a:ext cx="6878723" cy="7146725"/>
          </a:xfrm>
          <a:custGeom>
            <a:avLst/>
            <a:gdLst/>
            <a:ahLst/>
            <a:cxnLst/>
            <a:rect l="l" t="t" r="r" b="b"/>
            <a:pathLst>
              <a:path w="6878723" h="7146725">
                <a:moveTo>
                  <a:pt x="0" y="0"/>
                </a:moveTo>
                <a:lnTo>
                  <a:pt x="6878723" y="0"/>
                </a:lnTo>
                <a:lnTo>
                  <a:pt x="6878723" y="7146725"/>
                </a:lnTo>
                <a:lnTo>
                  <a:pt x="0" y="7146725"/>
                </a:lnTo>
                <a:lnTo>
                  <a:pt x="0" y="0"/>
                </a:lnTo>
                <a:close/>
              </a:path>
            </a:pathLst>
          </a:custGeom>
          <a:blipFill>
            <a:blip r:embed="rId8"/>
            <a:stretch>
              <a:fillRect/>
            </a:stretch>
          </a:blipFill>
        </p:spPr>
      </p:sp>
    </p:spTree>
    <p:extLst>
      <p:ext uri="{BB962C8B-B14F-4D97-AF65-F5344CB8AC3E}">
        <p14:creationId xmlns:p14="http://schemas.microsoft.com/office/powerpoint/2010/main" val="3489302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47"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2" name="Freeform 2"/>
          <p:cNvSpPr/>
          <p:nvPr/>
        </p:nvSpPr>
        <p:spPr>
          <a:xfrm>
            <a:off x="-1045697" y="9320130"/>
            <a:ext cx="19787411" cy="2016363"/>
          </a:xfrm>
          <a:custGeom>
            <a:avLst/>
            <a:gdLst/>
            <a:ahLst/>
            <a:cxnLst/>
            <a:rect l="l" t="t" r="r" b="b"/>
            <a:pathLst>
              <a:path w="19787411" h="2016363">
                <a:moveTo>
                  <a:pt x="0" y="0"/>
                </a:moveTo>
                <a:lnTo>
                  <a:pt x="19787411" y="0"/>
                </a:lnTo>
                <a:lnTo>
                  <a:pt x="19787411" y="2016364"/>
                </a:lnTo>
                <a:lnTo>
                  <a:pt x="0" y="2016364"/>
                </a:lnTo>
                <a:lnTo>
                  <a:pt x="0" y="0"/>
                </a:lnTo>
                <a:close/>
              </a:path>
            </a:pathLst>
          </a:custGeom>
          <a:blipFill>
            <a:blip r:embed="rId2"/>
            <a:stretch>
              <a:fillRect t="-1026" b="-335670"/>
            </a:stretch>
          </a:blipFill>
        </p:spPr>
      </p:sp>
      <p:sp>
        <p:nvSpPr>
          <p:cNvPr id="3" name="Freeform 3"/>
          <p:cNvSpPr/>
          <p:nvPr/>
        </p:nvSpPr>
        <p:spPr>
          <a:xfrm>
            <a:off x="-749706" y="-269693"/>
            <a:ext cx="19787411" cy="2016363"/>
          </a:xfrm>
          <a:custGeom>
            <a:avLst/>
            <a:gdLst/>
            <a:ahLst/>
            <a:cxnLst/>
            <a:rect l="l" t="t" r="r" b="b"/>
            <a:pathLst>
              <a:path w="19787411" h="2016363">
                <a:moveTo>
                  <a:pt x="0" y="0"/>
                </a:moveTo>
                <a:lnTo>
                  <a:pt x="19787412" y="0"/>
                </a:lnTo>
                <a:lnTo>
                  <a:pt x="19787412" y="2016363"/>
                </a:lnTo>
                <a:lnTo>
                  <a:pt x="0" y="2016363"/>
                </a:lnTo>
                <a:lnTo>
                  <a:pt x="0" y="0"/>
                </a:lnTo>
                <a:close/>
              </a:path>
            </a:pathLst>
          </a:custGeom>
          <a:blipFill>
            <a:blip r:embed="rId2"/>
            <a:stretch>
              <a:fillRect t="-336697"/>
            </a:stretch>
          </a:blipFill>
        </p:spPr>
      </p:sp>
      <p:sp>
        <p:nvSpPr>
          <p:cNvPr id="4" name="Freeform 4"/>
          <p:cNvSpPr/>
          <p:nvPr/>
        </p:nvSpPr>
        <p:spPr>
          <a:xfrm flipH="1">
            <a:off x="-242582" y="-269693"/>
            <a:ext cx="8188452" cy="8229600"/>
          </a:xfrm>
          <a:custGeom>
            <a:avLst/>
            <a:gdLst/>
            <a:ahLst/>
            <a:cxnLst/>
            <a:rect l="l" t="t" r="r" b="b"/>
            <a:pathLst>
              <a:path w="8188452" h="8229600">
                <a:moveTo>
                  <a:pt x="8188452" y="0"/>
                </a:moveTo>
                <a:lnTo>
                  <a:pt x="0" y="0"/>
                </a:lnTo>
                <a:lnTo>
                  <a:pt x="0" y="8229600"/>
                </a:lnTo>
                <a:lnTo>
                  <a:pt x="8188452" y="8229600"/>
                </a:lnTo>
                <a:lnTo>
                  <a:pt x="8188452" y="0"/>
                </a:lnTo>
                <a:close/>
              </a:path>
            </a:pathLst>
          </a:custGeom>
          <a:blipFill>
            <a:blip r:embed="rId3"/>
            <a:stretch>
              <a:fillRect/>
            </a:stretch>
          </a:blipFill>
        </p:spPr>
      </p:sp>
      <p:grpSp>
        <p:nvGrpSpPr>
          <p:cNvPr id="9" name="Group 8"/>
          <p:cNvGrpSpPr/>
          <p:nvPr/>
        </p:nvGrpSpPr>
        <p:grpSpPr>
          <a:xfrm>
            <a:off x="1324943" y="536215"/>
            <a:ext cx="1629827" cy="4607285"/>
            <a:chOff x="1324943" y="536215"/>
            <a:chExt cx="1629827" cy="4607285"/>
          </a:xfrm>
        </p:grpSpPr>
        <p:sp>
          <p:nvSpPr>
            <p:cNvPr id="5" name="Freeform 5"/>
            <p:cNvSpPr/>
            <p:nvPr/>
          </p:nvSpPr>
          <p:spPr>
            <a:xfrm>
              <a:off x="1324943" y="536215"/>
              <a:ext cx="1629827" cy="4607285"/>
            </a:xfrm>
            <a:custGeom>
              <a:avLst/>
              <a:gdLst/>
              <a:ahLst/>
              <a:cxnLst/>
              <a:rect l="l" t="t" r="r" b="b"/>
              <a:pathLst>
                <a:path w="1629827" h="4607285">
                  <a:moveTo>
                    <a:pt x="0" y="0"/>
                  </a:moveTo>
                  <a:lnTo>
                    <a:pt x="1629827" y="0"/>
                  </a:lnTo>
                  <a:lnTo>
                    <a:pt x="1629827" y="4607285"/>
                  </a:lnTo>
                  <a:lnTo>
                    <a:pt x="0" y="4607285"/>
                  </a:lnTo>
                  <a:lnTo>
                    <a:pt x="0" y="0"/>
                  </a:lnTo>
                  <a:close/>
                </a:path>
              </a:pathLst>
            </a:custGeom>
            <a:blipFill>
              <a:blip r:embed="rId4"/>
              <a:stretch>
                <a:fillRect/>
              </a:stretch>
            </a:blipFill>
          </p:spPr>
        </p:sp>
        <p:sp>
          <p:nvSpPr>
            <p:cNvPr id="6" name="Freeform 6"/>
            <p:cNvSpPr/>
            <p:nvPr/>
          </p:nvSpPr>
          <p:spPr>
            <a:xfrm>
              <a:off x="1621185" y="2943608"/>
              <a:ext cx="1037342" cy="1864884"/>
            </a:xfrm>
            <a:custGeom>
              <a:avLst/>
              <a:gdLst/>
              <a:ahLst/>
              <a:cxnLst/>
              <a:rect l="l" t="t" r="r" b="b"/>
              <a:pathLst>
                <a:path w="1037342" h="1864884">
                  <a:moveTo>
                    <a:pt x="0" y="0"/>
                  </a:moveTo>
                  <a:lnTo>
                    <a:pt x="1037342" y="0"/>
                  </a:lnTo>
                  <a:lnTo>
                    <a:pt x="1037342" y="1864884"/>
                  </a:lnTo>
                  <a:lnTo>
                    <a:pt x="0" y="18648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7" name="TextBox 7"/>
          <p:cNvSpPr txBox="1"/>
          <p:nvPr/>
        </p:nvSpPr>
        <p:spPr>
          <a:xfrm>
            <a:off x="3851644" y="2476883"/>
            <a:ext cx="14016185" cy="923925"/>
          </a:xfrm>
          <a:prstGeom prst="rect">
            <a:avLst/>
          </a:prstGeom>
        </p:spPr>
        <p:txBody>
          <a:bodyPr lIns="0" tIns="0" rIns="0" bIns="0" rtlCol="0" anchor="t">
            <a:spAutoFit/>
          </a:bodyPr>
          <a:lstStyle/>
          <a:p>
            <a:pPr marL="0" lvl="0" indent="0">
              <a:lnSpc>
                <a:spcPts val="7200"/>
              </a:lnSpc>
            </a:pPr>
            <a:r>
              <a:rPr lang="en-US" sz="6000" dirty="0" err="1">
                <a:solidFill>
                  <a:srgbClr val="C82E2A"/>
                </a:solidFill>
                <a:latin typeface="Cambria Bold"/>
              </a:rPr>
              <a:t>Xác</a:t>
            </a:r>
            <a:r>
              <a:rPr lang="en-US" sz="6000" dirty="0">
                <a:solidFill>
                  <a:srgbClr val="C82E2A"/>
                </a:solidFill>
                <a:latin typeface="Cambria Bold"/>
              </a:rPr>
              <a:t> </a:t>
            </a:r>
            <a:r>
              <a:rPr lang="en-US" sz="6000" dirty="0" err="1">
                <a:solidFill>
                  <a:srgbClr val="C82E2A"/>
                </a:solidFill>
                <a:latin typeface="Cambria Bold"/>
              </a:rPr>
              <a:t>định</a:t>
            </a:r>
            <a:r>
              <a:rPr lang="en-US" sz="6000" dirty="0">
                <a:solidFill>
                  <a:srgbClr val="C82E2A"/>
                </a:solidFill>
                <a:latin typeface="Cambria Bold"/>
              </a:rPr>
              <a:t> </a:t>
            </a:r>
            <a:r>
              <a:rPr lang="en-US" sz="6000" dirty="0" err="1">
                <a:solidFill>
                  <a:srgbClr val="C82E2A"/>
                </a:solidFill>
                <a:latin typeface="Cambria Bold"/>
              </a:rPr>
              <a:t>vị</a:t>
            </a:r>
            <a:r>
              <a:rPr lang="en-US" sz="6000" dirty="0">
                <a:solidFill>
                  <a:srgbClr val="C82E2A"/>
                </a:solidFill>
                <a:latin typeface="Cambria Bold"/>
              </a:rPr>
              <a:t> </a:t>
            </a:r>
            <a:r>
              <a:rPr lang="en-US" sz="6000" dirty="0" err="1">
                <a:solidFill>
                  <a:srgbClr val="C82E2A"/>
                </a:solidFill>
                <a:latin typeface="Cambria Bold"/>
              </a:rPr>
              <a:t>ngữ</a:t>
            </a:r>
            <a:r>
              <a:rPr lang="en-US" sz="6000" dirty="0">
                <a:solidFill>
                  <a:srgbClr val="C82E2A"/>
                </a:solidFill>
                <a:latin typeface="Cambria Bold"/>
              </a:rPr>
              <a:t> </a:t>
            </a:r>
            <a:r>
              <a:rPr lang="en-US" sz="6000" dirty="0" err="1">
                <a:solidFill>
                  <a:srgbClr val="C82E2A"/>
                </a:solidFill>
                <a:latin typeface="Cambria Bold"/>
              </a:rPr>
              <a:t>của</a:t>
            </a:r>
            <a:r>
              <a:rPr lang="en-US" sz="6000" dirty="0">
                <a:solidFill>
                  <a:srgbClr val="C82E2A"/>
                </a:solidFill>
                <a:latin typeface="Cambria Bold"/>
              </a:rPr>
              <a:t> </a:t>
            </a:r>
            <a:r>
              <a:rPr lang="en-US" sz="6000" dirty="0" err="1">
                <a:solidFill>
                  <a:srgbClr val="C82E2A"/>
                </a:solidFill>
                <a:latin typeface="Cambria Bold"/>
              </a:rPr>
              <a:t>mỗi</a:t>
            </a:r>
            <a:r>
              <a:rPr lang="en-US" sz="6000" dirty="0">
                <a:solidFill>
                  <a:srgbClr val="C82E2A"/>
                </a:solidFill>
                <a:latin typeface="Cambria Bold"/>
              </a:rPr>
              <a:t> </a:t>
            </a:r>
            <a:r>
              <a:rPr lang="en-US" sz="6000" dirty="0" err="1">
                <a:solidFill>
                  <a:srgbClr val="C82E2A"/>
                </a:solidFill>
                <a:latin typeface="Cambria Bold"/>
              </a:rPr>
              <a:t>câu</a:t>
            </a:r>
            <a:r>
              <a:rPr lang="en-US" sz="6000" dirty="0">
                <a:solidFill>
                  <a:srgbClr val="C82E2A"/>
                </a:solidFill>
                <a:latin typeface="Cambria Bold"/>
              </a:rPr>
              <a:t> </a:t>
            </a:r>
            <a:r>
              <a:rPr lang="en-US" sz="6000" dirty="0" err="1">
                <a:solidFill>
                  <a:srgbClr val="C82E2A"/>
                </a:solidFill>
                <a:latin typeface="Cambria Bold"/>
              </a:rPr>
              <a:t>dưới</a:t>
            </a:r>
            <a:r>
              <a:rPr lang="en-US" sz="6000" dirty="0">
                <a:solidFill>
                  <a:srgbClr val="C82E2A"/>
                </a:solidFill>
                <a:latin typeface="Cambria Bold"/>
              </a:rPr>
              <a:t> </a:t>
            </a:r>
            <a:r>
              <a:rPr lang="en-US" sz="6000" dirty="0" err="1">
                <a:solidFill>
                  <a:srgbClr val="C82E2A"/>
                </a:solidFill>
                <a:latin typeface="Cambria Bold"/>
              </a:rPr>
              <a:t>đây</a:t>
            </a:r>
            <a:r>
              <a:rPr lang="en-US" sz="6000" dirty="0">
                <a:solidFill>
                  <a:srgbClr val="C82E2A"/>
                </a:solidFill>
                <a:latin typeface="Cambria Bold"/>
              </a:rPr>
              <a:t>:</a:t>
            </a:r>
          </a:p>
        </p:txBody>
      </p:sp>
      <p:sp>
        <p:nvSpPr>
          <p:cNvPr id="8" name="TextBox 8"/>
          <p:cNvSpPr txBox="1"/>
          <p:nvPr/>
        </p:nvSpPr>
        <p:spPr>
          <a:xfrm>
            <a:off x="3171838" y="3866525"/>
            <a:ext cx="14695991" cy="3476625"/>
          </a:xfrm>
          <a:prstGeom prst="rect">
            <a:avLst/>
          </a:prstGeom>
        </p:spPr>
        <p:txBody>
          <a:bodyPr lIns="0" tIns="0" rIns="0" bIns="0" rtlCol="0" anchor="t">
            <a:spAutoFit/>
          </a:bodyPr>
          <a:lstStyle/>
          <a:p>
            <a:pPr>
              <a:lnSpc>
                <a:spcPts val="6839"/>
              </a:lnSpc>
            </a:pPr>
            <a:r>
              <a:rPr lang="en-US" sz="5699">
                <a:solidFill>
                  <a:srgbClr val="9B1F35"/>
                </a:solidFill>
                <a:latin typeface="Cambria"/>
              </a:rPr>
              <a:t>a. Cầu Thê Húc đỏ thắm dưới ánh bình minh.</a:t>
            </a:r>
          </a:p>
          <a:p>
            <a:pPr>
              <a:lnSpc>
                <a:spcPts val="6839"/>
              </a:lnSpc>
            </a:pPr>
            <a:r>
              <a:rPr lang="en-US" sz="5699">
                <a:solidFill>
                  <a:srgbClr val="9B1F35"/>
                </a:solidFill>
                <a:latin typeface="Cambria"/>
              </a:rPr>
              <a:t>b. Cà Mau là một tỉnh ở cực Nam của Tổ quốc.</a:t>
            </a:r>
          </a:p>
          <a:p>
            <a:pPr>
              <a:lnSpc>
                <a:spcPts val="6839"/>
              </a:lnSpc>
            </a:pPr>
            <a:r>
              <a:rPr lang="en-US" sz="5699">
                <a:solidFill>
                  <a:srgbClr val="9B1F35"/>
                </a:solidFill>
                <a:latin typeface="Cambria"/>
              </a:rPr>
              <a:t>c. Chú bộ đội biên phòng đi tuần tra biên giới.</a:t>
            </a:r>
          </a:p>
          <a:p>
            <a:pPr marL="0" lvl="0" indent="0">
              <a:lnSpc>
                <a:spcPts val="6839"/>
              </a:lnSpc>
            </a:pPr>
            <a:r>
              <a:rPr lang="en-US" sz="5699">
                <a:solidFill>
                  <a:srgbClr val="9B1F35"/>
                </a:solidFill>
                <a:latin typeface="Cambria"/>
              </a:rPr>
              <a:t>d. Tôi yêu đội tuyển bóng đá quốc gia Việt Nam.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B1F35"/>
        </a:solidFill>
        <a:effectLst/>
      </p:bgPr>
    </p:bg>
    <p:spTree>
      <p:nvGrpSpPr>
        <p:cNvPr id="1" name=""/>
        <p:cNvGrpSpPr/>
        <p:nvPr/>
      </p:nvGrpSpPr>
      <p:grpSpPr>
        <a:xfrm>
          <a:off x="0" y="0"/>
          <a:ext cx="0" cy="0"/>
          <a:chOff x="0" y="0"/>
          <a:chExt cx="0" cy="0"/>
        </a:xfrm>
      </p:grpSpPr>
      <p:sp>
        <p:nvSpPr>
          <p:cNvPr id="2" name="Freeform 2"/>
          <p:cNvSpPr/>
          <p:nvPr/>
        </p:nvSpPr>
        <p:spPr>
          <a:xfrm rot="-4469078">
            <a:off x="11913298" y="-7124869"/>
            <a:ext cx="8100532" cy="8769183"/>
          </a:xfrm>
          <a:custGeom>
            <a:avLst/>
            <a:gdLst/>
            <a:ahLst/>
            <a:cxnLst/>
            <a:rect l="l" t="t" r="r" b="b"/>
            <a:pathLst>
              <a:path w="8100532" h="8769183">
                <a:moveTo>
                  <a:pt x="0" y="0"/>
                </a:moveTo>
                <a:lnTo>
                  <a:pt x="8100532" y="0"/>
                </a:lnTo>
                <a:lnTo>
                  <a:pt x="8100532" y="8769182"/>
                </a:lnTo>
                <a:lnTo>
                  <a:pt x="0" y="8769182"/>
                </a:lnTo>
                <a:lnTo>
                  <a:pt x="0" y="0"/>
                </a:lnTo>
                <a:close/>
              </a:path>
            </a:pathLst>
          </a:custGeom>
          <a:blipFill>
            <a:blip r:embed="rId2"/>
            <a:stretch>
              <a:fillRect/>
            </a:stretch>
          </a:blipFill>
        </p:spPr>
      </p:sp>
      <p:grpSp>
        <p:nvGrpSpPr>
          <p:cNvPr id="3" name="Group 3"/>
          <p:cNvGrpSpPr>
            <a:grpSpLocks noChangeAspect="1"/>
          </p:cNvGrpSpPr>
          <p:nvPr/>
        </p:nvGrpSpPr>
        <p:grpSpPr>
          <a:xfrm>
            <a:off x="9354883" y="509726"/>
            <a:ext cx="7515779" cy="5971521"/>
            <a:chOff x="0" y="0"/>
            <a:chExt cx="3901440" cy="3099816"/>
          </a:xfrm>
        </p:grpSpPr>
        <p:sp>
          <p:nvSpPr>
            <p:cNvPr id="4" name="Freeform 4"/>
            <p:cNvSpPr/>
            <p:nvPr/>
          </p:nvSpPr>
          <p:spPr>
            <a:xfrm>
              <a:off x="127000" y="190500"/>
              <a:ext cx="3657600" cy="2413000"/>
            </a:xfrm>
            <a:custGeom>
              <a:avLst/>
              <a:gdLst/>
              <a:ahLst/>
              <a:cxnLst/>
              <a:rect l="l" t="t" r="r" b="b"/>
              <a:pathLst>
                <a:path w="3657600" h="2413000">
                  <a:moveTo>
                    <a:pt x="3657600" y="2413000"/>
                  </a:moveTo>
                  <a:lnTo>
                    <a:pt x="0" y="2413000"/>
                  </a:lnTo>
                  <a:lnTo>
                    <a:pt x="0" y="0"/>
                  </a:lnTo>
                  <a:lnTo>
                    <a:pt x="3657600" y="0"/>
                  </a:lnTo>
                  <a:lnTo>
                    <a:pt x="3657600" y="2413000"/>
                  </a:lnTo>
                  <a:close/>
                </a:path>
              </a:pathLst>
            </a:custGeom>
            <a:blipFill>
              <a:blip r:embed="rId3"/>
              <a:stretch>
                <a:fillRect t="-968" b="-968"/>
              </a:stretch>
            </a:blipFill>
          </p:spPr>
        </p:sp>
        <p:sp>
          <p:nvSpPr>
            <p:cNvPr id="5" name="Freeform 5"/>
            <p:cNvSpPr/>
            <p:nvPr/>
          </p:nvSpPr>
          <p:spPr>
            <a:xfrm>
              <a:off x="0" y="0"/>
              <a:ext cx="3901440" cy="3099816"/>
            </a:xfrm>
            <a:custGeom>
              <a:avLst/>
              <a:gdLst/>
              <a:ahLst/>
              <a:cxnLst/>
              <a:rect l="l" t="t" r="r" b="b"/>
              <a:pathLst>
                <a:path w="3901440" h="3099816">
                  <a:moveTo>
                    <a:pt x="3901440" y="3099816"/>
                  </a:moveTo>
                  <a:lnTo>
                    <a:pt x="0" y="3099816"/>
                  </a:lnTo>
                  <a:lnTo>
                    <a:pt x="0" y="0"/>
                  </a:lnTo>
                  <a:lnTo>
                    <a:pt x="3901440" y="0"/>
                  </a:lnTo>
                  <a:lnTo>
                    <a:pt x="3901440" y="3099816"/>
                  </a:lnTo>
                  <a:close/>
                </a:path>
              </a:pathLst>
            </a:custGeom>
            <a:blipFill>
              <a:blip r:embed="rId4"/>
              <a:stretch>
                <a:fillRect t="-29" b="-29"/>
              </a:stretch>
            </a:blipFill>
          </p:spPr>
        </p:sp>
      </p:grpSp>
      <p:sp>
        <p:nvSpPr>
          <p:cNvPr id="6" name="Freeform 6"/>
          <p:cNvSpPr/>
          <p:nvPr/>
        </p:nvSpPr>
        <p:spPr>
          <a:xfrm rot="-8100000">
            <a:off x="14716732" y="2629120"/>
            <a:ext cx="2493664" cy="4533935"/>
          </a:xfrm>
          <a:custGeom>
            <a:avLst/>
            <a:gdLst/>
            <a:ahLst/>
            <a:cxnLst/>
            <a:rect l="l" t="t" r="r" b="b"/>
            <a:pathLst>
              <a:path w="2493664" h="4533935">
                <a:moveTo>
                  <a:pt x="0" y="0"/>
                </a:moveTo>
                <a:lnTo>
                  <a:pt x="2493664" y="0"/>
                </a:lnTo>
                <a:lnTo>
                  <a:pt x="2493664" y="4533935"/>
                </a:lnTo>
                <a:lnTo>
                  <a:pt x="0" y="4533935"/>
                </a:lnTo>
                <a:lnTo>
                  <a:pt x="0" y="0"/>
                </a:lnTo>
                <a:close/>
              </a:path>
            </a:pathLst>
          </a:custGeom>
          <a:blipFill>
            <a:blip r:embed="rId5"/>
            <a:stretch>
              <a:fillRect/>
            </a:stretch>
          </a:blipFill>
        </p:spPr>
      </p:sp>
      <p:sp>
        <p:nvSpPr>
          <p:cNvPr id="7" name="Freeform 7"/>
          <p:cNvSpPr/>
          <p:nvPr/>
        </p:nvSpPr>
        <p:spPr>
          <a:xfrm rot="818813">
            <a:off x="14428413" y="5899539"/>
            <a:ext cx="3070301" cy="832819"/>
          </a:xfrm>
          <a:custGeom>
            <a:avLst/>
            <a:gdLst/>
            <a:ahLst/>
            <a:cxnLst/>
            <a:rect l="l" t="t" r="r" b="b"/>
            <a:pathLst>
              <a:path w="3070301" h="832819">
                <a:moveTo>
                  <a:pt x="0" y="0"/>
                </a:moveTo>
                <a:lnTo>
                  <a:pt x="3070301" y="0"/>
                </a:lnTo>
                <a:lnTo>
                  <a:pt x="3070301" y="832819"/>
                </a:lnTo>
                <a:lnTo>
                  <a:pt x="0" y="832819"/>
                </a:lnTo>
                <a:lnTo>
                  <a:pt x="0" y="0"/>
                </a:lnTo>
                <a:close/>
              </a:path>
            </a:pathLst>
          </a:custGeom>
          <a:blipFill>
            <a:blip r:embed="rId6"/>
            <a:stretch>
              <a:fillRect/>
            </a:stretch>
          </a:blipFill>
        </p:spPr>
      </p:sp>
      <p:sp>
        <p:nvSpPr>
          <p:cNvPr id="8" name="Freeform 8"/>
          <p:cNvSpPr/>
          <p:nvPr/>
        </p:nvSpPr>
        <p:spPr>
          <a:xfrm rot="-1060509">
            <a:off x="8525701" y="502427"/>
            <a:ext cx="3455303" cy="937251"/>
          </a:xfrm>
          <a:custGeom>
            <a:avLst/>
            <a:gdLst/>
            <a:ahLst/>
            <a:cxnLst/>
            <a:rect l="l" t="t" r="r" b="b"/>
            <a:pathLst>
              <a:path w="3455303" h="937251">
                <a:moveTo>
                  <a:pt x="0" y="0"/>
                </a:moveTo>
                <a:lnTo>
                  <a:pt x="3455303" y="0"/>
                </a:lnTo>
                <a:lnTo>
                  <a:pt x="3455303" y="937251"/>
                </a:lnTo>
                <a:lnTo>
                  <a:pt x="0" y="937251"/>
                </a:lnTo>
                <a:lnTo>
                  <a:pt x="0" y="0"/>
                </a:lnTo>
                <a:close/>
              </a:path>
            </a:pathLst>
          </a:custGeom>
          <a:blipFill>
            <a:blip r:embed="rId6"/>
            <a:stretch>
              <a:fillRect/>
            </a:stretch>
          </a:blipFill>
        </p:spPr>
      </p:sp>
      <p:sp>
        <p:nvSpPr>
          <p:cNvPr id="9" name="Freeform 9"/>
          <p:cNvSpPr/>
          <p:nvPr/>
        </p:nvSpPr>
        <p:spPr>
          <a:xfrm rot="226800">
            <a:off x="-488788" y="9274945"/>
            <a:ext cx="10112219" cy="6737266"/>
          </a:xfrm>
          <a:custGeom>
            <a:avLst/>
            <a:gdLst/>
            <a:ahLst/>
            <a:cxnLst/>
            <a:rect l="l" t="t" r="r" b="b"/>
            <a:pathLst>
              <a:path w="10112219" h="6737266">
                <a:moveTo>
                  <a:pt x="0" y="0"/>
                </a:moveTo>
                <a:lnTo>
                  <a:pt x="10112219" y="0"/>
                </a:lnTo>
                <a:lnTo>
                  <a:pt x="10112219" y="6737266"/>
                </a:lnTo>
                <a:lnTo>
                  <a:pt x="0" y="6737266"/>
                </a:lnTo>
                <a:lnTo>
                  <a:pt x="0" y="0"/>
                </a:lnTo>
                <a:close/>
              </a:path>
            </a:pathLst>
          </a:custGeom>
          <a:blipFill>
            <a:blip r:embed="rId7"/>
            <a:stretch>
              <a:fillRect/>
            </a:stretch>
          </a:blipFill>
        </p:spPr>
      </p:sp>
      <p:sp>
        <p:nvSpPr>
          <p:cNvPr id="10" name="Freeform 10"/>
          <p:cNvSpPr/>
          <p:nvPr/>
        </p:nvSpPr>
        <p:spPr>
          <a:xfrm rot="-1109022">
            <a:off x="62098" y="6284886"/>
            <a:ext cx="2996556" cy="5350993"/>
          </a:xfrm>
          <a:custGeom>
            <a:avLst/>
            <a:gdLst/>
            <a:ahLst/>
            <a:cxnLst/>
            <a:rect l="l" t="t" r="r" b="b"/>
            <a:pathLst>
              <a:path w="2996556" h="5350993">
                <a:moveTo>
                  <a:pt x="0" y="0"/>
                </a:moveTo>
                <a:lnTo>
                  <a:pt x="2996557" y="0"/>
                </a:lnTo>
                <a:lnTo>
                  <a:pt x="2996557" y="5350993"/>
                </a:lnTo>
                <a:lnTo>
                  <a:pt x="0" y="5350993"/>
                </a:lnTo>
                <a:lnTo>
                  <a:pt x="0" y="0"/>
                </a:lnTo>
                <a:close/>
              </a:path>
            </a:pathLst>
          </a:custGeom>
          <a:blipFill>
            <a:blip r:embed="rId8"/>
            <a:stretch>
              <a:fillRect/>
            </a:stretch>
          </a:blipFill>
        </p:spPr>
      </p:sp>
      <p:sp>
        <p:nvSpPr>
          <p:cNvPr id="11" name="Freeform 11"/>
          <p:cNvSpPr/>
          <p:nvPr/>
        </p:nvSpPr>
        <p:spPr>
          <a:xfrm>
            <a:off x="1413809" y="8960383"/>
            <a:ext cx="1165392" cy="2486169"/>
          </a:xfrm>
          <a:custGeom>
            <a:avLst/>
            <a:gdLst/>
            <a:ahLst/>
            <a:cxnLst/>
            <a:rect l="l" t="t" r="r" b="b"/>
            <a:pathLst>
              <a:path w="1165392" h="2486169">
                <a:moveTo>
                  <a:pt x="0" y="0"/>
                </a:moveTo>
                <a:lnTo>
                  <a:pt x="1165392" y="0"/>
                </a:lnTo>
                <a:lnTo>
                  <a:pt x="1165392" y="2486169"/>
                </a:lnTo>
                <a:lnTo>
                  <a:pt x="0" y="2486169"/>
                </a:lnTo>
                <a:lnTo>
                  <a:pt x="0" y="0"/>
                </a:lnTo>
                <a:close/>
              </a:path>
            </a:pathLst>
          </a:custGeom>
          <a:blipFill>
            <a:blip r:embed="rId9"/>
            <a:stretch>
              <a:fillRect/>
            </a:stretch>
          </a:blipFill>
        </p:spPr>
      </p:sp>
      <p:sp>
        <p:nvSpPr>
          <p:cNvPr id="13" name="Freeform 13"/>
          <p:cNvSpPr/>
          <p:nvPr/>
        </p:nvSpPr>
        <p:spPr>
          <a:xfrm>
            <a:off x="3392879" y="4587848"/>
            <a:ext cx="2749728" cy="4670452"/>
          </a:xfrm>
          <a:custGeom>
            <a:avLst/>
            <a:gdLst/>
            <a:ahLst/>
            <a:cxnLst/>
            <a:rect l="l" t="t" r="r" b="b"/>
            <a:pathLst>
              <a:path w="2749728" h="4670452">
                <a:moveTo>
                  <a:pt x="0" y="0"/>
                </a:moveTo>
                <a:lnTo>
                  <a:pt x="2749729" y="0"/>
                </a:lnTo>
                <a:lnTo>
                  <a:pt x="2749729" y="4670452"/>
                </a:lnTo>
                <a:lnTo>
                  <a:pt x="0" y="4670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6956286" y="3663241"/>
            <a:ext cx="3297066" cy="5636011"/>
          </a:xfrm>
          <a:custGeom>
            <a:avLst/>
            <a:gdLst/>
            <a:ahLst/>
            <a:cxnLst/>
            <a:rect l="l" t="t" r="r" b="b"/>
            <a:pathLst>
              <a:path w="3297066" h="5636011">
                <a:moveTo>
                  <a:pt x="0" y="0"/>
                </a:moveTo>
                <a:lnTo>
                  <a:pt x="3297067" y="0"/>
                </a:lnTo>
                <a:lnTo>
                  <a:pt x="3297067" y="5636011"/>
                </a:lnTo>
                <a:lnTo>
                  <a:pt x="0" y="56360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20" name="Picture 19"/>
          <p:cNvPicPr>
            <a:picLocks noChangeAspect="1"/>
          </p:cNvPicPr>
          <p:nvPr/>
        </p:nvPicPr>
        <p:blipFill>
          <a:blip r:embed="rId14"/>
          <a:stretch>
            <a:fillRect/>
          </a:stretch>
        </p:blipFill>
        <p:spPr>
          <a:xfrm>
            <a:off x="454435" y="228332"/>
            <a:ext cx="5876888" cy="52860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2" name="Freeform 2"/>
          <p:cNvSpPr/>
          <p:nvPr/>
        </p:nvSpPr>
        <p:spPr>
          <a:xfrm>
            <a:off x="-1045697" y="9320130"/>
            <a:ext cx="19787411" cy="2016363"/>
          </a:xfrm>
          <a:custGeom>
            <a:avLst/>
            <a:gdLst/>
            <a:ahLst/>
            <a:cxnLst/>
            <a:rect l="l" t="t" r="r" b="b"/>
            <a:pathLst>
              <a:path w="19787411" h="2016363">
                <a:moveTo>
                  <a:pt x="0" y="0"/>
                </a:moveTo>
                <a:lnTo>
                  <a:pt x="19787411" y="0"/>
                </a:lnTo>
                <a:lnTo>
                  <a:pt x="19787411" y="2016364"/>
                </a:lnTo>
                <a:lnTo>
                  <a:pt x="0" y="2016364"/>
                </a:lnTo>
                <a:lnTo>
                  <a:pt x="0" y="0"/>
                </a:lnTo>
                <a:close/>
              </a:path>
            </a:pathLst>
          </a:custGeom>
          <a:blipFill>
            <a:blip r:embed="rId2"/>
            <a:stretch>
              <a:fillRect t="-1026" b="-335670"/>
            </a:stretch>
          </a:blipFill>
        </p:spPr>
      </p:sp>
      <p:sp>
        <p:nvSpPr>
          <p:cNvPr id="3" name="Freeform 3"/>
          <p:cNvSpPr/>
          <p:nvPr/>
        </p:nvSpPr>
        <p:spPr>
          <a:xfrm>
            <a:off x="-749706" y="-269693"/>
            <a:ext cx="19787411" cy="2016363"/>
          </a:xfrm>
          <a:custGeom>
            <a:avLst/>
            <a:gdLst/>
            <a:ahLst/>
            <a:cxnLst/>
            <a:rect l="l" t="t" r="r" b="b"/>
            <a:pathLst>
              <a:path w="19787411" h="2016363">
                <a:moveTo>
                  <a:pt x="0" y="0"/>
                </a:moveTo>
                <a:lnTo>
                  <a:pt x="19787412" y="0"/>
                </a:lnTo>
                <a:lnTo>
                  <a:pt x="19787412" y="2016363"/>
                </a:lnTo>
                <a:lnTo>
                  <a:pt x="0" y="2016363"/>
                </a:lnTo>
                <a:lnTo>
                  <a:pt x="0" y="0"/>
                </a:lnTo>
                <a:close/>
              </a:path>
            </a:pathLst>
          </a:custGeom>
          <a:blipFill>
            <a:blip r:embed="rId2"/>
            <a:stretch>
              <a:fillRect t="-336697"/>
            </a:stretch>
          </a:blipFill>
        </p:spPr>
      </p:sp>
      <p:sp>
        <p:nvSpPr>
          <p:cNvPr id="4" name="Freeform 4"/>
          <p:cNvSpPr/>
          <p:nvPr/>
        </p:nvSpPr>
        <p:spPr>
          <a:xfrm flipH="1">
            <a:off x="-242582" y="-269693"/>
            <a:ext cx="8188452" cy="8229600"/>
          </a:xfrm>
          <a:custGeom>
            <a:avLst/>
            <a:gdLst/>
            <a:ahLst/>
            <a:cxnLst/>
            <a:rect l="l" t="t" r="r" b="b"/>
            <a:pathLst>
              <a:path w="8188452" h="8229600">
                <a:moveTo>
                  <a:pt x="8188452" y="0"/>
                </a:moveTo>
                <a:lnTo>
                  <a:pt x="0" y="0"/>
                </a:lnTo>
                <a:lnTo>
                  <a:pt x="0" y="8229600"/>
                </a:lnTo>
                <a:lnTo>
                  <a:pt x="8188452" y="8229600"/>
                </a:lnTo>
                <a:lnTo>
                  <a:pt x="8188452" y="0"/>
                </a:lnTo>
                <a:close/>
              </a:path>
            </a:pathLst>
          </a:custGeom>
          <a:blipFill>
            <a:blip r:embed="rId3"/>
            <a:stretch>
              <a:fillRect/>
            </a:stretch>
          </a:blipFill>
        </p:spPr>
      </p:sp>
      <p:sp>
        <p:nvSpPr>
          <p:cNvPr id="5" name="Freeform 5"/>
          <p:cNvSpPr/>
          <p:nvPr/>
        </p:nvSpPr>
        <p:spPr>
          <a:xfrm>
            <a:off x="1324943" y="536215"/>
            <a:ext cx="1629827" cy="4607285"/>
          </a:xfrm>
          <a:custGeom>
            <a:avLst/>
            <a:gdLst/>
            <a:ahLst/>
            <a:cxnLst/>
            <a:rect l="l" t="t" r="r" b="b"/>
            <a:pathLst>
              <a:path w="1629827" h="4607285">
                <a:moveTo>
                  <a:pt x="0" y="0"/>
                </a:moveTo>
                <a:lnTo>
                  <a:pt x="1629827" y="0"/>
                </a:lnTo>
                <a:lnTo>
                  <a:pt x="1629827" y="4607285"/>
                </a:lnTo>
                <a:lnTo>
                  <a:pt x="0" y="4607285"/>
                </a:lnTo>
                <a:lnTo>
                  <a:pt x="0" y="0"/>
                </a:lnTo>
                <a:close/>
              </a:path>
            </a:pathLst>
          </a:custGeom>
          <a:blipFill>
            <a:blip r:embed="rId4"/>
            <a:stretch>
              <a:fillRect/>
            </a:stretch>
          </a:blipFill>
        </p:spPr>
      </p:sp>
      <p:sp>
        <p:nvSpPr>
          <p:cNvPr id="6" name="TextBox 6"/>
          <p:cNvSpPr txBox="1"/>
          <p:nvPr/>
        </p:nvSpPr>
        <p:spPr>
          <a:xfrm>
            <a:off x="4078501" y="2019683"/>
            <a:ext cx="14016185" cy="923925"/>
          </a:xfrm>
          <a:prstGeom prst="rect">
            <a:avLst/>
          </a:prstGeom>
        </p:spPr>
        <p:txBody>
          <a:bodyPr lIns="0" tIns="0" rIns="0" bIns="0" rtlCol="0" anchor="t">
            <a:spAutoFit/>
          </a:bodyPr>
          <a:lstStyle/>
          <a:p>
            <a:pPr marL="0" lvl="0" indent="0">
              <a:lnSpc>
                <a:spcPts val="7200"/>
              </a:lnSpc>
            </a:pPr>
            <a:r>
              <a:rPr lang="en-US" sz="6000" dirty="0" err="1">
                <a:solidFill>
                  <a:srgbClr val="C82E2A"/>
                </a:solidFill>
                <a:latin typeface="Cambria Bold"/>
              </a:rPr>
              <a:t>Xác</a:t>
            </a:r>
            <a:r>
              <a:rPr lang="en-US" sz="6000" dirty="0">
                <a:solidFill>
                  <a:srgbClr val="C82E2A"/>
                </a:solidFill>
                <a:latin typeface="Cambria Bold"/>
              </a:rPr>
              <a:t> </a:t>
            </a:r>
            <a:r>
              <a:rPr lang="en-US" sz="6000" dirty="0" err="1">
                <a:solidFill>
                  <a:srgbClr val="C82E2A"/>
                </a:solidFill>
                <a:latin typeface="Cambria Bold"/>
              </a:rPr>
              <a:t>định</a:t>
            </a:r>
            <a:r>
              <a:rPr lang="en-US" sz="6000" dirty="0">
                <a:solidFill>
                  <a:srgbClr val="C82E2A"/>
                </a:solidFill>
                <a:latin typeface="Cambria Bold"/>
              </a:rPr>
              <a:t> </a:t>
            </a:r>
            <a:r>
              <a:rPr lang="en-US" sz="6000" dirty="0" err="1">
                <a:solidFill>
                  <a:srgbClr val="C82E2A"/>
                </a:solidFill>
                <a:latin typeface="Cambria Bold"/>
              </a:rPr>
              <a:t>vị</a:t>
            </a:r>
            <a:r>
              <a:rPr lang="en-US" sz="6000" dirty="0">
                <a:solidFill>
                  <a:srgbClr val="C82E2A"/>
                </a:solidFill>
                <a:latin typeface="Cambria Bold"/>
              </a:rPr>
              <a:t> </a:t>
            </a:r>
            <a:r>
              <a:rPr lang="en-US" sz="6000" dirty="0" err="1">
                <a:solidFill>
                  <a:srgbClr val="C82E2A"/>
                </a:solidFill>
                <a:latin typeface="Cambria Bold"/>
              </a:rPr>
              <a:t>ngữ</a:t>
            </a:r>
            <a:r>
              <a:rPr lang="en-US" sz="6000" dirty="0">
                <a:solidFill>
                  <a:srgbClr val="C82E2A"/>
                </a:solidFill>
                <a:latin typeface="Cambria Bold"/>
              </a:rPr>
              <a:t> </a:t>
            </a:r>
            <a:r>
              <a:rPr lang="en-US" sz="6000" dirty="0" err="1">
                <a:solidFill>
                  <a:srgbClr val="C82E2A"/>
                </a:solidFill>
                <a:latin typeface="Cambria Bold"/>
              </a:rPr>
              <a:t>của</a:t>
            </a:r>
            <a:r>
              <a:rPr lang="en-US" sz="6000" dirty="0">
                <a:solidFill>
                  <a:srgbClr val="C82E2A"/>
                </a:solidFill>
                <a:latin typeface="Cambria Bold"/>
              </a:rPr>
              <a:t> </a:t>
            </a:r>
            <a:r>
              <a:rPr lang="en-US" sz="6000" dirty="0" err="1">
                <a:solidFill>
                  <a:srgbClr val="C82E2A"/>
                </a:solidFill>
                <a:latin typeface="Cambria Bold"/>
              </a:rPr>
              <a:t>mỗi</a:t>
            </a:r>
            <a:r>
              <a:rPr lang="en-US" sz="6000" dirty="0">
                <a:solidFill>
                  <a:srgbClr val="C82E2A"/>
                </a:solidFill>
                <a:latin typeface="Cambria Bold"/>
              </a:rPr>
              <a:t> </a:t>
            </a:r>
            <a:r>
              <a:rPr lang="en-US" sz="6000" dirty="0" err="1">
                <a:solidFill>
                  <a:srgbClr val="C82E2A"/>
                </a:solidFill>
                <a:latin typeface="Cambria Bold"/>
              </a:rPr>
              <a:t>câu</a:t>
            </a:r>
            <a:r>
              <a:rPr lang="en-US" sz="6000" dirty="0">
                <a:solidFill>
                  <a:srgbClr val="C82E2A"/>
                </a:solidFill>
                <a:latin typeface="Cambria Bold"/>
              </a:rPr>
              <a:t> </a:t>
            </a:r>
            <a:r>
              <a:rPr lang="en-US" sz="6000" dirty="0" err="1">
                <a:solidFill>
                  <a:srgbClr val="C82E2A"/>
                </a:solidFill>
                <a:latin typeface="Cambria Bold"/>
              </a:rPr>
              <a:t>dưới</a:t>
            </a:r>
            <a:r>
              <a:rPr lang="en-US" sz="6000" dirty="0">
                <a:solidFill>
                  <a:srgbClr val="C82E2A"/>
                </a:solidFill>
                <a:latin typeface="Cambria Bold"/>
              </a:rPr>
              <a:t> </a:t>
            </a:r>
            <a:r>
              <a:rPr lang="en-US" sz="6000" dirty="0" err="1">
                <a:solidFill>
                  <a:srgbClr val="C82E2A"/>
                </a:solidFill>
                <a:latin typeface="Cambria Bold"/>
              </a:rPr>
              <a:t>đây</a:t>
            </a:r>
            <a:r>
              <a:rPr lang="en-US" sz="6000" dirty="0">
                <a:solidFill>
                  <a:srgbClr val="C82E2A"/>
                </a:solidFill>
                <a:latin typeface="Cambria Bold"/>
              </a:rPr>
              <a:t>:</a:t>
            </a:r>
          </a:p>
        </p:txBody>
      </p:sp>
      <p:sp>
        <p:nvSpPr>
          <p:cNvPr id="7" name="Freeform 7"/>
          <p:cNvSpPr/>
          <p:nvPr/>
        </p:nvSpPr>
        <p:spPr>
          <a:xfrm>
            <a:off x="1621185" y="2943608"/>
            <a:ext cx="1037342" cy="1864884"/>
          </a:xfrm>
          <a:custGeom>
            <a:avLst/>
            <a:gdLst/>
            <a:ahLst/>
            <a:cxnLst/>
            <a:rect l="l" t="t" r="r" b="b"/>
            <a:pathLst>
              <a:path w="1037342" h="1864884">
                <a:moveTo>
                  <a:pt x="0" y="0"/>
                </a:moveTo>
                <a:lnTo>
                  <a:pt x="1037342" y="0"/>
                </a:lnTo>
                <a:lnTo>
                  <a:pt x="1037342" y="1864884"/>
                </a:lnTo>
                <a:lnTo>
                  <a:pt x="0" y="18648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3624786" y="3962672"/>
            <a:ext cx="14469900" cy="1263015"/>
          </a:xfrm>
          <a:prstGeom prst="rect">
            <a:avLst/>
          </a:prstGeom>
        </p:spPr>
        <p:txBody>
          <a:bodyPr lIns="0" tIns="0" rIns="0" bIns="0" rtlCol="0" anchor="t">
            <a:spAutoFit/>
          </a:bodyPr>
          <a:lstStyle/>
          <a:p>
            <a:pPr marL="0" lvl="0" indent="0">
              <a:lnSpc>
                <a:spcPts val="11054"/>
              </a:lnSpc>
            </a:pPr>
            <a:r>
              <a:rPr lang="en-US" sz="5499" dirty="0">
                <a:solidFill>
                  <a:srgbClr val="394C60"/>
                </a:solidFill>
                <a:latin typeface="Cambria"/>
              </a:rPr>
              <a:t>a. </a:t>
            </a:r>
            <a:r>
              <a:rPr lang="en-US" sz="5499" dirty="0" err="1">
                <a:solidFill>
                  <a:srgbClr val="394C60"/>
                </a:solidFill>
                <a:latin typeface="Cambria"/>
              </a:rPr>
              <a:t>Cầu</a:t>
            </a:r>
            <a:r>
              <a:rPr lang="en-US" sz="5499" dirty="0">
                <a:solidFill>
                  <a:srgbClr val="394C60"/>
                </a:solidFill>
                <a:latin typeface="Cambria"/>
              </a:rPr>
              <a:t> </a:t>
            </a:r>
            <a:r>
              <a:rPr lang="en-US" sz="5499" dirty="0" err="1">
                <a:solidFill>
                  <a:srgbClr val="394C60"/>
                </a:solidFill>
                <a:latin typeface="Cambria"/>
              </a:rPr>
              <a:t>Thê</a:t>
            </a:r>
            <a:r>
              <a:rPr lang="en-US" sz="5499" dirty="0">
                <a:solidFill>
                  <a:srgbClr val="394C60"/>
                </a:solidFill>
                <a:latin typeface="Cambria"/>
              </a:rPr>
              <a:t> </a:t>
            </a:r>
            <a:r>
              <a:rPr lang="en-US" sz="5499" dirty="0" err="1">
                <a:solidFill>
                  <a:srgbClr val="394C60"/>
                </a:solidFill>
                <a:latin typeface="Cambria"/>
              </a:rPr>
              <a:t>Húc</a:t>
            </a:r>
            <a:r>
              <a:rPr lang="en-US" sz="5499" dirty="0">
                <a:solidFill>
                  <a:srgbClr val="394C60"/>
                </a:solidFill>
                <a:latin typeface="Cambria"/>
              </a:rPr>
              <a:t>/ </a:t>
            </a:r>
            <a:r>
              <a:rPr lang="en-US" sz="5499" dirty="0" err="1">
                <a:solidFill>
                  <a:srgbClr val="394C60"/>
                </a:solidFill>
                <a:latin typeface="Cambria Bold Italics"/>
              </a:rPr>
              <a:t>đỏ</a:t>
            </a:r>
            <a:r>
              <a:rPr lang="en-US" sz="5499" dirty="0">
                <a:solidFill>
                  <a:srgbClr val="394C60"/>
                </a:solidFill>
                <a:latin typeface="Cambria Bold Italics"/>
              </a:rPr>
              <a:t> </a:t>
            </a:r>
            <a:r>
              <a:rPr lang="en-US" sz="5499" dirty="0" err="1">
                <a:solidFill>
                  <a:srgbClr val="394C60"/>
                </a:solidFill>
                <a:latin typeface="Cambria Bold Italics"/>
              </a:rPr>
              <a:t>thắm</a:t>
            </a:r>
            <a:r>
              <a:rPr lang="en-US" sz="5499" dirty="0">
                <a:solidFill>
                  <a:srgbClr val="394C60"/>
                </a:solidFill>
                <a:latin typeface="Cambria Bold Italics"/>
              </a:rPr>
              <a:t> </a:t>
            </a:r>
            <a:r>
              <a:rPr lang="en-US" sz="5499" dirty="0" err="1">
                <a:solidFill>
                  <a:srgbClr val="394C60"/>
                </a:solidFill>
                <a:latin typeface="Cambria Bold Italics"/>
              </a:rPr>
              <a:t>dưới</a:t>
            </a:r>
            <a:r>
              <a:rPr lang="en-US" sz="5499" dirty="0">
                <a:solidFill>
                  <a:srgbClr val="394C60"/>
                </a:solidFill>
                <a:latin typeface="Cambria Bold Italics"/>
              </a:rPr>
              <a:t> </a:t>
            </a:r>
            <a:r>
              <a:rPr lang="en-US" sz="5499" dirty="0" err="1">
                <a:solidFill>
                  <a:srgbClr val="394C60"/>
                </a:solidFill>
                <a:latin typeface="Cambria Bold Italics"/>
              </a:rPr>
              <a:t>ánh</a:t>
            </a:r>
            <a:r>
              <a:rPr lang="en-US" sz="5499" dirty="0">
                <a:solidFill>
                  <a:srgbClr val="394C60"/>
                </a:solidFill>
                <a:latin typeface="Cambria Bold Italics"/>
              </a:rPr>
              <a:t> </a:t>
            </a:r>
            <a:r>
              <a:rPr lang="en-US" sz="5499" dirty="0" err="1">
                <a:solidFill>
                  <a:srgbClr val="394C60"/>
                </a:solidFill>
                <a:latin typeface="Cambria Bold Italics"/>
              </a:rPr>
              <a:t>bình</a:t>
            </a:r>
            <a:r>
              <a:rPr lang="en-US" sz="5499" dirty="0">
                <a:solidFill>
                  <a:srgbClr val="394C60"/>
                </a:solidFill>
                <a:latin typeface="Cambria Bold Italics"/>
              </a:rPr>
              <a:t> minh</a:t>
            </a:r>
            <a:r>
              <a:rPr lang="en-US" sz="5499" dirty="0">
                <a:solidFill>
                  <a:srgbClr val="394C60"/>
                </a:solidFill>
                <a:latin typeface="Cambria"/>
              </a:rPr>
              <a:t>.</a:t>
            </a:r>
          </a:p>
        </p:txBody>
      </p:sp>
      <p:sp>
        <p:nvSpPr>
          <p:cNvPr id="9" name="TextBox 9"/>
          <p:cNvSpPr txBox="1"/>
          <p:nvPr/>
        </p:nvSpPr>
        <p:spPr>
          <a:xfrm>
            <a:off x="2977758" y="6606850"/>
            <a:ext cx="15116928" cy="1263015"/>
          </a:xfrm>
          <a:prstGeom prst="rect">
            <a:avLst/>
          </a:prstGeom>
        </p:spPr>
        <p:txBody>
          <a:bodyPr lIns="0" tIns="0" rIns="0" bIns="0" rtlCol="0" anchor="t">
            <a:spAutoFit/>
          </a:bodyPr>
          <a:lstStyle/>
          <a:p>
            <a:pPr marL="0" lvl="0" indent="0">
              <a:lnSpc>
                <a:spcPts val="11054"/>
              </a:lnSpc>
            </a:pPr>
            <a:r>
              <a:rPr lang="en-US" sz="5499">
                <a:solidFill>
                  <a:srgbClr val="394C60"/>
                </a:solidFill>
                <a:latin typeface="Cambria"/>
              </a:rPr>
              <a:t>b. Cà Mau/</a:t>
            </a:r>
            <a:r>
              <a:rPr lang="en-US" sz="5499">
                <a:solidFill>
                  <a:srgbClr val="394C60"/>
                </a:solidFill>
                <a:latin typeface="Cambria Bold"/>
              </a:rPr>
              <a:t> là một tỉnh ở cực Nam của Tổ quốc.</a:t>
            </a:r>
          </a:p>
        </p:txBody>
      </p:sp>
      <p:sp>
        <p:nvSpPr>
          <p:cNvPr id="10" name="TextBox 10"/>
          <p:cNvSpPr txBox="1"/>
          <p:nvPr/>
        </p:nvSpPr>
        <p:spPr>
          <a:xfrm>
            <a:off x="3624786" y="2600708"/>
            <a:ext cx="14469900" cy="1464310"/>
          </a:xfrm>
          <a:prstGeom prst="rect">
            <a:avLst/>
          </a:prstGeom>
        </p:spPr>
        <p:txBody>
          <a:bodyPr lIns="0" tIns="0" rIns="0" bIns="0" rtlCol="0" anchor="t">
            <a:spAutoFit/>
          </a:bodyPr>
          <a:lstStyle/>
          <a:p>
            <a:pPr marL="0" lvl="0" indent="0">
              <a:lnSpc>
                <a:spcPts val="13144"/>
              </a:lnSpc>
            </a:pPr>
            <a:r>
              <a:rPr lang="en-US" sz="5499">
                <a:solidFill>
                  <a:srgbClr val="9B1F35"/>
                </a:solidFill>
                <a:latin typeface="Cambria"/>
              </a:rPr>
              <a:t>a. Cầu Thê Húc đỏ thắm dưới ánh bình minh.</a:t>
            </a:r>
          </a:p>
        </p:txBody>
      </p:sp>
      <p:sp>
        <p:nvSpPr>
          <p:cNvPr id="11" name="TextBox 11"/>
          <p:cNvSpPr txBox="1"/>
          <p:nvPr/>
        </p:nvSpPr>
        <p:spPr>
          <a:xfrm>
            <a:off x="2954770" y="5084101"/>
            <a:ext cx="14469900" cy="1464310"/>
          </a:xfrm>
          <a:prstGeom prst="rect">
            <a:avLst/>
          </a:prstGeom>
        </p:spPr>
        <p:txBody>
          <a:bodyPr lIns="0" tIns="0" rIns="0" bIns="0" rtlCol="0" anchor="t">
            <a:spAutoFit/>
          </a:bodyPr>
          <a:lstStyle/>
          <a:p>
            <a:pPr marL="0" lvl="0" indent="0">
              <a:lnSpc>
                <a:spcPts val="13144"/>
              </a:lnSpc>
            </a:pPr>
            <a:r>
              <a:rPr lang="en-US" sz="5499">
                <a:solidFill>
                  <a:srgbClr val="9B1F35"/>
                </a:solidFill>
                <a:latin typeface="Cambria"/>
              </a:rPr>
              <a:t>b. Cà Mau là một tỉnh ở cực Nam của Tổ quốc.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2" name="Freeform 2"/>
          <p:cNvSpPr/>
          <p:nvPr/>
        </p:nvSpPr>
        <p:spPr>
          <a:xfrm>
            <a:off x="-1045697" y="9320130"/>
            <a:ext cx="19787411" cy="2016363"/>
          </a:xfrm>
          <a:custGeom>
            <a:avLst/>
            <a:gdLst/>
            <a:ahLst/>
            <a:cxnLst/>
            <a:rect l="l" t="t" r="r" b="b"/>
            <a:pathLst>
              <a:path w="19787411" h="2016363">
                <a:moveTo>
                  <a:pt x="0" y="0"/>
                </a:moveTo>
                <a:lnTo>
                  <a:pt x="19787411" y="0"/>
                </a:lnTo>
                <a:lnTo>
                  <a:pt x="19787411" y="2016364"/>
                </a:lnTo>
                <a:lnTo>
                  <a:pt x="0" y="2016364"/>
                </a:lnTo>
                <a:lnTo>
                  <a:pt x="0" y="0"/>
                </a:lnTo>
                <a:close/>
              </a:path>
            </a:pathLst>
          </a:custGeom>
          <a:blipFill>
            <a:blip r:embed="rId2"/>
            <a:stretch>
              <a:fillRect t="-1026" b="-335670"/>
            </a:stretch>
          </a:blipFill>
        </p:spPr>
      </p:sp>
      <p:sp>
        <p:nvSpPr>
          <p:cNvPr id="3" name="Freeform 3"/>
          <p:cNvSpPr/>
          <p:nvPr/>
        </p:nvSpPr>
        <p:spPr>
          <a:xfrm>
            <a:off x="-749706" y="-269693"/>
            <a:ext cx="19787411" cy="2016363"/>
          </a:xfrm>
          <a:custGeom>
            <a:avLst/>
            <a:gdLst/>
            <a:ahLst/>
            <a:cxnLst/>
            <a:rect l="l" t="t" r="r" b="b"/>
            <a:pathLst>
              <a:path w="19787411" h="2016363">
                <a:moveTo>
                  <a:pt x="0" y="0"/>
                </a:moveTo>
                <a:lnTo>
                  <a:pt x="19787412" y="0"/>
                </a:lnTo>
                <a:lnTo>
                  <a:pt x="19787412" y="2016363"/>
                </a:lnTo>
                <a:lnTo>
                  <a:pt x="0" y="2016363"/>
                </a:lnTo>
                <a:lnTo>
                  <a:pt x="0" y="0"/>
                </a:lnTo>
                <a:close/>
              </a:path>
            </a:pathLst>
          </a:custGeom>
          <a:blipFill>
            <a:blip r:embed="rId2"/>
            <a:stretch>
              <a:fillRect t="-336697"/>
            </a:stretch>
          </a:blipFill>
        </p:spPr>
      </p:sp>
      <p:sp>
        <p:nvSpPr>
          <p:cNvPr id="4" name="Freeform 4"/>
          <p:cNvSpPr/>
          <p:nvPr/>
        </p:nvSpPr>
        <p:spPr>
          <a:xfrm flipH="1">
            <a:off x="-242582" y="-269693"/>
            <a:ext cx="8188452" cy="8229600"/>
          </a:xfrm>
          <a:custGeom>
            <a:avLst/>
            <a:gdLst/>
            <a:ahLst/>
            <a:cxnLst/>
            <a:rect l="l" t="t" r="r" b="b"/>
            <a:pathLst>
              <a:path w="8188452" h="8229600">
                <a:moveTo>
                  <a:pt x="8188452" y="0"/>
                </a:moveTo>
                <a:lnTo>
                  <a:pt x="0" y="0"/>
                </a:lnTo>
                <a:lnTo>
                  <a:pt x="0" y="8229600"/>
                </a:lnTo>
                <a:lnTo>
                  <a:pt x="8188452" y="8229600"/>
                </a:lnTo>
                <a:lnTo>
                  <a:pt x="8188452" y="0"/>
                </a:lnTo>
                <a:close/>
              </a:path>
            </a:pathLst>
          </a:custGeom>
          <a:blipFill>
            <a:blip r:embed="rId3"/>
            <a:stretch>
              <a:fillRect/>
            </a:stretch>
          </a:blipFill>
        </p:spPr>
      </p:sp>
      <p:sp>
        <p:nvSpPr>
          <p:cNvPr id="5" name="Freeform 5"/>
          <p:cNvSpPr/>
          <p:nvPr/>
        </p:nvSpPr>
        <p:spPr>
          <a:xfrm>
            <a:off x="1324943" y="536215"/>
            <a:ext cx="1629827" cy="4607285"/>
          </a:xfrm>
          <a:custGeom>
            <a:avLst/>
            <a:gdLst/>
            <a:ahLst/>
            <a:cxnLst/>
            <a:rect l="l" t="t" r="r" b="b"/>
            <a:pathLst>
              <a:path w="1629827" h="4607285">
                <a:moveTo>
                  <a:pt x="0" y="0"/>
                </a:moveTo>
                <a:lnTo>
                  <a:pt x="1629827" y="0"/>
                </a:lnTo>
                <a:lnTo>
                  <a:pt x="1629827" y="4607285"/>
                </a:lnTo>
                <a:lnTo>
                  <a:pt x="0" y="4607285"/>
                </a:lnTo>
                <a:lnTo>
                  <a:pt x="0" y="0"/>
                </a:lnTo>
                <a:close/>
              </a:path>
            </a:pathLst>
          </a:custGeom>
          <a:blipFill>
            <a:blip r:embed="rId4"/>
            <a:stretch>
              <a:fillRect/>
            </a:stretch>
          </a:blipFill>
        </p:spPr>
      </p:sp>
      <p:sp>
        <p:nvSpPr>
          <p:cNvPr id="6" name="TextBox 6"/>
          <p:cNvSpPr txBox="1"/>
          <p:nvPr/>
        </p:nvSpPr>
        <p:spPr>
          <a:xfrm>
            <a:off x="4078501" y="2019683"/>
            <a:ext cx="14016185" cy="923925"/>
          </a:xfrm>
          <a:prstGeom prst="rect">
            <a:avLst/>
          </a:prstGeom>
        </p:spPr>
        <p:txBody>
          <a:bodyPr lIns="0" tIns="0" rIns="0" bIns="0" rtlCol="0" anchor="t">
            <a:spAutoFit/>
          </a:bodyPr>
          <a:lstStyle/>
          <a:p>
            <a:pPr marL="0" lvl="0" indent="0">
              <a:lnSpc>
                <a:spcPts val="7200"/>
              </a:lnSpc>
            </a:pPr>
            <a:r>
              <a:rPr lang="en-US" sz="6000">
                <a:solidFill>
                  <a:srgbClr val="C82E2A"/>
                </a:solidFill>
                <a:latin typeface="Cambria Bold"/>
              </a:rPr>
              <a:t>Xác định vị ngữ của mỗi câu dưới đây:</a:t>
            </a:r>
          </a:p>
        </p:txBody>
      </p:sp>
      <p:sp>
        <p:nvSpPr>
          <p:cNvPr id="7" name="Freeform 7"/>
          <p:cNvSpPr/>
          <p:nvPr/>
        </p:nvSpPr>
        <p:spPr>
          <a:xfrm>
            <a:off x="1621185" y="2943608"/>
            <a:ext cx="1037342" cy="1864884"/>
          </a:xfrm>
          <a:custGeom>
            <a:avLst/>
            <a:gdLst/>
            <a:ahLst/>
            <a:cxnLst/>
            <a:rect l="l" t="t" r="r" b="b"/>
            <a:pathLst>
              <a:path w="1037342" h="1864884">
                <a:moveTo>
                  <a:pt x="0" y="0"/>
                </a:moveTo>
                <a:lnTo>
                  <a:pt x="1037342" y="0"/>
                </a:lnTo>
                <a:lnTo>
                  <a:pt x="1037342" y="1864884"/>
                </a:lnTo>
                <a:lnTo>
                  <a:pt x="0" y="18648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3624786" y="3962672"/>
            <a:ext cx="14469900" cy="1263015"/>
          </a:xfrm>
          <a:prstGeom prst="rect">
            <a:avLst/>
          </a:prstGeom>
        </p:spPr>
        <p:txBody>
          <a:bodyPr lIns="0" tIns="0" rIns="0" bIns="0" rtlCol="0" anchor="t">
            <a:spAutoFit/>
          </a:bodyPr>
          <a:lstStyle/>
          <a:p>
            <a:pPr marL="0" lvl="0" indent="0">
              <a:lnSpc>
                <a:spcPts val="11054"/>
              </a:lnSpc>
            </a:pPr>
            <a:r>
              <a:rPr lang="en-US" sz="5499" dirty="0">
                <a:solidFill>
                  <a:srgbClr val="394C60"/>
                </a:solidFill>
                <a:latin typeface="Cambria"/>
              </a:rPr>
              <a:t>c. </a:t>
            </a:r>
            <a:r>
              <a:rPr lang="en-US" sz="5499" dirty="0" err="1">
                <a:solidFill>
                  <a:srgbClr val="394C60"/>
                </a:solidFill>
                <a:latin typeface="Cambria"/>
              </a:rPr>
              <a:t>Chú</a:t>
            </a:r>
            <a:r>
              <a:rPr lang="en-US" sz="5499" dirty="0">
                <a:solidFill>
                  <a:srgbClr val="394C60"/>
                </a:solidFill>
                <a:latin typeface="Cambria"/>
              </a:rPr>
              <a:t> </a:t>
            </a:r>
            <a:r>
              <a:rPr lang="en-US" sz="5499" dirty="0" err="1">
                <a:solidFill>
                  <a:srgbClr val="394C60"/>
                </a:solidFill>
                <a:latin typeface="Cambria"/>
              </a:rPr>
              <a:t>bộ</a:t>
            </a:r>
            <a:r>
              <a:rPr lang="en-US" sz="5499" dirty="0">
                <a:solidFill>
                  <a:srgbClr val="394C60"/>
                </a:solidFill>
                <a:latin typeface="Cambria"/>
              </a:rPr>
              <a:t> </a:t>
            </a:r>
            <a:r>
              <a:rPr lang="en-US" sz="5499" dirty="0" err="1">
                <a:solidFill>
                  <a:srgbClr val="394C60"/>
                </a:solidFill>
                <a:latin typeface="Cambria"/>
              </a:rPr>
              <a:t>đội</a:t>
            </a:r>
            <a:r>
              <a:rPr lang="en-US" sz="5499" dirty="0">
                <a:solidFill>
                  <a:srgbClr val="394C60"/>
                </a:solidFill>
                <a:latin typeface="Cambria"/>
              </a:rPr>
              <a:t> </a:t>
            </a:r>
            <a:r>
              <a:rPr lang="en-US" sz="5499" dirty="0" err="1">
                <a:solidFill>
                  <a:srgbClr val="394C60"/>
                </a:solidFill>
                <a:latin typeface="Cambria"/>
              </a:rPr>
              <a:t>biên</a:t>
            </a:r>
            <a:r>
              <a:rPr lang="en-US" sz="5499" dirty="0">
                <a:solidFill>
                  <a:srgbClr val="394C60"/>
                </a:solidFill>
                <a:latin typeface="Cambria"/>
              </a:rPr>
              <a:t> </a:t>
            </a:r>
            <a:r>
              <a:rPr lang="en-US" sz="5499" dirty="0" err="1">
                <a:solidFill>
                  <a:srgbClr val="394C60"/>
                </a:solidFill>
                <a:latin typeface="Cambria"/>
              </a:rPr>
              <a:t>phòng</a:t>
            </a:r>
            <a:r>
              <a:rPr lang="en-US" sz="5499" dirty="0">
                <a:solidFill>
                  <a:srgbClr val="394C60"/>
                </a:solidFill>
                <a:latin typeface="Cambria"/>
              </a:rPr>
              <a:t>/ </a:t>
            </a:r>
            <a:r>
              <a:rPr lang="en-US" sz="5499" dirty="0" err="1">
                <a:solidFill>
                  <a:srgbClr val="394C60"/>
                </a:solidFill>
                <a:latin typeface="Cambria Bold"/>
              </a:rPr>
              <a:t>đi</a:t>
            </a:r>
            <a:r>
              <a:rPr lang="en-US" sz="5499" dirty="0">
                <a:solidFill>
                  <a:srgbClr val="394C60"/>
                </a:solidFill>
                <a:latin typeface="Cambria Bold"/>
              </a:rPr>
              <a:t> </a:t>
            </a:r>
            <a:r>
              <a:rPr lang="en-US" sz="5499" dirty="0" err="1">
                <a:solidFill>
                  <a:srgbClr val="394C60"/>
                </a:solidFill>
                <a:latin typeface="Cambria Bold"/>
              </a:rPr>
              <a:t>tuần</a:t>
            </a:r>
            <a:r>
              <a:rPr lang="en-US" sz="5499" dirty="0">
                <a:solidFill>
                  <a:srgbClr val="394C60"/>
                </a:solidFill>
                <a:latin typeface="Cambria Bold"/>
              </a:rPr>
              <a:t> </a:t>
            </a:r>
            <a:r>
              <a:rPr lang="en-US" sz="5499" dirty="0" err="1">
                <a:solidFill>
                  <a:srgbClr val="394C60"/>
                </a:solidFill>
                <a:latin typeface="Cambria Bold"/>
              </a:rPr>
              <a:t>tra</a:t>
            </a:r>
            <a:r>
              <a:rPr lang="en-US" sz="5499" dirty="0">
                <a:solidFill>
                  <a:srgbClr val="394C60"/>
                </a:solidFill>
                <a:latin typeface="Cambria Bold"/>
              </a:rPr>
              <a:t> </a:t>
            </a:r>
            <a:r>
              <a:rPr lang="en-US" sz="5499" dirty="0" err="1">
                <a:solidFill>
                  <a:srgbClr val="394C60"/>
                </a:solidFill>
                <a:latin typeface="Cambria Bold"/>
              </a:rPr>
              <a:t>biên</a:t>
            </a:r>
            <a:r>
              <a:rPr lang="en-US" sz="5499" dirty="0">
                <a:solidFill>
                  <a:srgbClr val="394C60"/>
                </a:solidFill>
                <a:latin typeface="Cambria Bold"/>
              </a:rPr>
              <a:t> </a:t>
            </a:r>
            <a:r>
              <a:rPr lang="en-US" sz="5499" dirty="0" err="1">
                <a:solidFill>
                  <a:srgbClr val="394C60"/>
                </a:solidFill>
                <a:latin typeface="Cambria Bold"/>
              </a:rPr>
              <a:t>giới</a:t>
            </a:r>
            <a:r>
              <a:rPr lang="en-US" sz="5499" dirty="0">
                <a:solidFill>
                  <a:srgbClr val="394C60"/>
                </a:solidFill>
                <a:latin typeface="Cambria Bold"/>
              </a:rPr>
              <a:t>.</a:t>
            </a:r>
          </a:p>
        </p:txBody>
      </p:sp>
      <p:sp>
        <p:nvSpPr>
          <p:cNvPr id="9" name="TextBox 9"/>
          <p:cNvSpPr txBox="1"/>
          <p:nvPr/>
        </p:nvSpPr>
        <p:spPr>
          <a:xfrm>
            <a:off x="2412530" y="6696892"/>
            <a:ext cx="15682156" cy="1263015"/>
          </a:xfrm>
          <a:prstGeom prst="rect">
            <a:avLst/>
          </a:prstGeom>
        </p:spPr>
        <p:txBody>
          <a:bodyPr lIns="0" tIns="0" rIns="0" bIns="0" rtlCol="0" anchor="t">
            <a:spAutoFit/>
          </a:bodyPr>
          <a:lstStyle/>
          <a:p>
            <a:pPr marL="0" lvl="0" indent="0">
              <a:lnSpc>
                <a:spcPts val="11054"/>
              </a:lnSpc>
            </a:pPr>
            <a:r>
              <a:rPr lang="en-US" sz="5499">
                <a:solidFill>
                  <a:srgbClr val="394C60"/>
                </a:solidFill>
                <a:latin typeface="Cambria"/>
              </a:rPr>
              <a:t>d. Tôi/</a:t>
            </a:r>
            <a:r>
              <a:rPr lang="en-US" sz="5499">
                <a:solidFill>
                  <a:srgbClr val="394C60"/>
                </a:solidFill>
                <a:latin typeface="Cambria Bold"/>
              </a:rPr>
              <a:t> yêu đội tuyển bóng đá quốc gia Việt Nam.</a:t>
            </a:r>
          </a:p>
        </p:txBody>
      </p:sp>
      <p:sp>
        <p:nvSpPr>
          <p:cNvPr id="10" name="TextBox 10"/>
          <p:cNvSpPr txBox="1"/>
          <p:nvPr/>
        </p:nvSpPr>
        <p:spPr>
          <a:xfrm>
            <a:off x="3624786" y="2600708"/>
            <a:ext cx="14469900" cy="1464310"/>
          </a:xfrm>
          <a:prstGeom prst="rect">
            <a:avLst/>
          </a:prstGeom>
        </p:spPr>
        <p:txBody>
          <a:bodyPr lIns="0" tIns="0" rIns="0" bIns="0" rtlCol="0" anchor="t">
            <a:spAutoFit/>
          </a:bodyPr>
          <a:lstStyle/>
          <a:p>
            <a:pPr marL="0" lvl="0" indent="0">
              <a:lnSpc>
                <a:spcPts val="13144"/>
              </a:lnSpc>
            </a:pPr>
            <a:r>
              <a:rPr lang="en-US" sz="5499">
                <a:solidFill>
                  <a:srgbClr val="9B1F35"/>
                </a:solidFill>
                <a:latin typeface="Cambria"/>
              </a:rPr>
              <a:t>c. Chú bộ đội biên phòng đi tuần tra biên giới.</a:t>
            </a:r>
          </a:p>
        </p:txBody>
      </p:sp>
      <p:sp>
        <p:nvSpPr>
          <p:cNvPr id="11" name="TextBox 11"/>
          <p:cNvSpPr txBox="1"/>
          <p:nvPr/>
        </p:nvSpPr>
        <p:spPr>
          <a:xfrm>
            <a:off x="2139856" y="5281930"/>
            <a:ext cx="14469900" cy="1464310"/>
          </a:xfrm>
          <a:prstGeom prst="rect">
            <a:avLst/>
          </a:prstGeom>
        </p:spPr>
        <p:txBody>
          <a:bodyPr lIns="0" tIns="0" rIns="0" bIns="0" rtlCol="0" anchor="t">
            <a:spAutoFit/>
          </a:bodyPr>
          <a:lstStyle/>
          <a:p>
            <a:pPr marL="0" lvl="0" indent="0">
              <a:lnSpc>
                <a:spcPts val="13144"/>
              </a:lnSpc>
            </a:pPr>
            <a:r>
              <a:rPr lang="en-US" sz="5499">
                <a:solidFill>
                  <a:srgbClr val="9B1F35"/>
                </a:solidFill>
                <a:latin typeface="Cambria"/>
              </a:rPr>
              <a:t>d. Tôi yêu đội tuyển bóng đá quốc gia Việt Nam.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2" name="Freeform 2"/>
          <p:cNvSpPr/>
          <p:nvPr/>
        </p:nvSpPr>
        <p:spPr>
          <a:xfrm>
            <a:off x="-1045697" y="9320130"/>
            <a:ext cx="19787411" cy="2016363"/>
          </a:xfrm>
          <a:custGeom>
            <a:avLst/>
            <a:gdLst/>
            <a:ahLst/>
            <a:cxnLst/>
            <a:rect l="l" t="t" r="r" b="b"/>
            <a:pathLst>
              <a:path w="19787411" h="2016363">
                <a:moveTo>
                  <a:pt x="0" y="0"/>
                </a:moveTo>
                <a:lnTo>
                  <a:pt x="19787411" y="0"/>
                </a:lnTo>
                <a:lnTo>
                  <a:pt x="19787411" y="2016364"/>
                </a:lnTo>
                <a:lnTo>
                  <a:pt x="0" y="2016364"/>
                </a:lnTo>
                <a:lnTo>
                  <a:pt x="0" y="0"/>
                </a:lnTo>
                <a:close/>
              </a:path>
            </a:pathLst>
          </a:custGeom>
          <a:blipFill>
            <a:blip r:embed="rId2"/>
            <a:stretch>
              <a:fillRect t="-1026" b="-335670"/>
            </a:stretch>
          </a:blipFill>
        </p:spPr>
      </p:sp>
      <p:sp>
        <p:nvSpPr>
          <p:cNvPr id="3" name="Freeform 3"/>
          <p:cNvSpPr/>
          <p:nvPr/>
        </p:nvSpPr>
        <p:spPr>
          <a:xfrm>
            <a:off x="-749706" y="-269693"/>
            <a:ext cx="19787411" cy="2016363"/>
          </a:xfrm>
          <a:custGeom>
            <a:avLst/>
            <a:gdLst/>
            <a:ahLst/>
            <a:cxnLst/>
            <a:rect l="l" t="t" r="r" b="b"/>
            <a:pathLst>
              <a:path w="19787411" h="2016363">
                <a:moveTo>
                  <a:pt x="0" y="0"/>
                </a:moveTo>
                <a:lnTo>
                  <a:pt x="19787412" y="0"/>
                </a:lnTo>
                <a:lnTo>
                  <a:pt x="19787412" y="2016363"/>
                </a:lnTo>
                <a:lnTo>
                  <a:pt x="0" y="2016363"/>
                </a:lnTo>
                <a:lnTo>
                  <a:pt x="0" y="0"/>
                </a:lnTo>
                <a:close/>
              </a:path>
            </a:pathLst>
          </a:custGeom>
          <a:blipFill>
            <a:blip r:embed="rId2"/>
            <a:stretch>
              <a:fillRect t="-336697"/>
            </a:stretch>
          </a:blipFill>
        </p:spPr>
      </p:sp>
      <p:sp>
        <p:nvSpPr>
          <p:cNvPr id="4" name="Freeform 4"/>
          <p:cNvSpPr/>
          <p:nvPr/>
        </p:nvSpPr>
        <p:spPr>
          <a:xfrm flipH="1">
            <a:off x="-186060" y="-269693"/>
            <a:ext cx="8188452" cy="8229600"/>
          </a:xfrm>
          <a:custGeom>
            <a:avLst/>
            <a:gdLst/>
            <a:ahLst/>
            <a:cxnLst/>
            <a:rect l="l" t="t" r="r" b="b"/>
            <a:pathLst>
              <a:path w="8188452" h="8229600">
                <a:moveTo>
                  <a:pt x="8188452" y="0"/>
                </a:moveTo>
                <a:lnTo>
                  <a:pt x="0" y="0"/>
                </a:lnTo>
                <a:lnTo>
                  <a:pt x="0" y="8229600"/>
                </a:lnTo>
                <a:lnTo>
                  <a:pt x="8188452" y="8229600"/>
                </a:lnTo>
                <a:lnTo>
                  <a:pt x="8188452" y="0"/>
                </a:lnTo>
                <a:close/>
              </a:path>
            </a:pathLst>
          </a:custGeom>
          <a:blipFill>
            <a:blip r:embed="rId3"/>
            <a:stretch>
              <a:fillRect/>
            </a:stretch>
          </a:blipFill>
        </p:spPr>
      </p:sp>
      <p:sp>
        <p:nvSpPr>
          <p:cNvPr id="5" name="Freeform 5"/>
          <p:cNvSpPr/>
          <p:nvPr/>
        </p:nvSpPr>
        <p:spPr>
          <a:xfrm>
            <a:off x="1324943" y="536215"/>
            <a:ext cx="1629827" cy="4607285"/>
          </a:xfrm>
          <a:custGeom>
            <a:avLst/>
            <a:gdLst/>
            <a:ahLst/>
            <a:cxnLst/>
            <a:rect l="l" t="t" r="r" b="b"/>
            <a:pathLst>
              <a:path w="1629827" h="4607285">
                <a:moveTo>
                  <a:pt x="0" y="0"/>
                </a:moveTo>
                <a:lnTo>
                  <a:pt x="1629827" y="0"/>
                </a:lnTo>
                <a:lnTo>
                  <a:pt x="1629827" y="4607285"/>
                </a:lnTo>
                <a:lnTo>
                  <a:pt x="0" y="4607285"/>
                </a:lnTo>
                <a:lnTo>
                  <a:pt x="0" y="0"/>
                </a:lnTo>
                <a:close/>
              </a:path>
            </a:pathLst>
          </a:custGeom>
          <a:blipFill>
            <a:blip r:embed="rId4"/>
            <a:stretch>
              <a:fillRect/>
            </a:stretch>
          </a:blipFill>
        </p:spPr>
      </p:sp>
      <p:sp>
        <p:nvSpPr>
          <p:cNvPr id="6" name="Freeform 6"/>
          <p:cNvSpPr/>
          <p:nvPr/>
        </p:nvSpPr>
        <p:spPr>
          <a:xfrm>
            <a:off x="1508543" y="3011732"/>
            <a:ext cx="1262626" cy="1728638"/>
          </a:xfrm>
          <a:custGeom>
            <a:avLst/>
            <a:gdLst/>
            <a:ahLst/>
            <a:cxnLst/>
            <a:rect l="l" t="t" r="r" b="b"/>
            <a:pathLst>
              <a:path w="1262626" h="1728638">
                <a:moveTo>
                  <a:pt x="0" y="0"/>
                </a:moveTo>
                <a:lnTo>
                  <a:pt x="1262626" y="0"/>
                </a:lnTo>
                <a:lnTo>
                  <a:pt x="1262626" y="1728637"/>
                </a:lnTo>
                <a:lnTo>
                  <a:pt x="0" y="17286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5400000">
            <a:off x="2237872" y="4867436"/>
            <a:ext cx="3604203" cy="5430061"/>
          </a:xfrm>
          <a:custGeom>
            <a:avLst/>
            <a:gdLst/>
            <a:ahLst/>
            <a:cxnLst/>
            <a:rect l="l" t="t" r="r" b="b"/>
            <a:pathLst>
              <a:path w="3604203" h="5430061">
                <a:moveTo>
                  <a:pt x="0" y="0"/>
                </a:moveTo>
                <a:lnTo>
                  <a:pt x="3604203" y="0"/>
                </a:lnTo>
                <a:lnTo>
                  <a:pt x="3604203" y="5430061"/>
                </a:lnTo>
                <a:lnTo>
                  <a:pt x="0" y="5430061"/>
                </a:lnTo>
                <a:lnTo>
                  <a:pt x="0" y="0"/>
                </a:lnTo>
                <a:close/>
              </a:path>
            </a:pathLst>
          </a:custGeom>
          <a:blipFill>
            <a:blip r:embed="rId7"/>
            <a:stretch>
              <a:fillRect/>
            </a:stretch>
          </a:blipFill>
        </p:spPr>
      </p:sp>
      <p:sp>
        <p:nvSpPr>
          <p:cNvPr id="8" name="TextBox 8"/>
          <p:cNvSpPr txBox="1"/>
          <p:nvPr/>
        </p:nvSpPr>
        <p:spPr>
          <a:xfrm>
            <a:off x="3908166" y="1987644"/>
            <a:ext cx="14663214" cy="2752725"/>
          </a:xfrm>
          <a:prstGeom prst="rect">
            <a:avLst/>
          </a:prstGeom>
        </p:spPr>
        <p:txBody>
          <a:bodyPr lIns="0" tIns="0" rIns="0" bIns="0" rtlCol="0" anchor="t">
            <a:spAutoFit/>
          </a:bodyPr>
          <a:lstStyle/>
          <a:p>
            <a:pPr marL="0" lvl="0" indent="0">
              <a:lnSpc>
                <a:spcPts val="7200"/>
              </a:lnSpc>
            </a:pPr>
            <a:r>
              <a:rPr lang="en-US" sz="6000">
                <a:solidFill>
                  <a:srgbClr val="C82E2A"/>
                </a:solidFill>
                <a:latin typeface="Cambria Bold"/>
              </a:rPr>
              <a:t>Vị ngữ của mỗi câu tìm được ở bài tập 1 cho biết điều gì về đối tượng nêu ở chủ ngữ?</a:t>
            </a:r>
          </a:p>
        </p:txBody>
      </p:sp>
      <p:sp>
        <p:nvSpPr>
          <p:cNvPr id="9" name="Freeform 9"/>
          <p:cNvSpPr/>
          <p:nvPr/>
        </p:nvSpPr>
        <p:spPr>
          <a:xfrm rot="5400000">
            <a:off x="7809806" y="3534962"/>
            <a:ext cx="3604203" cy="5430061"/>
          </a:xfrm>
          <a:custGeom>
            <a:avLst/>
            <a:gdLst/>
            <a:ahLst/>
            <a:cxnLst/>
            <a:rect l="l" t="t" r="r" b="b"/>
            <a:pathLst>
              <a:path w="3604203" h="5430061">
                <a:moveTo>
                  <a:pt x="0" y="0"/>
                </a:moveTo>
                <a:lnTo>
                  <a:pt x="3604203" y="0"/>
                </a:lnTo>
                <a:lnTo>
                  <a:pt x="3604203" y="5430061"/>
                </a:lnTo>
                <a:lnTo>
                  <a:pt x="0" y="5430061"/>
                </a:lnTo>
                <a:lnTo>
                  <a:pt x="0" y="0"/>
                </a:lnTo>
                <a:close/>
              </a:path>
            </a:pathLst>
          </a:custGeom>
          <a:blipFill>
            <a:blip r:embed="rId7"/>
            <a:stretch>
              <a:fillRect/>
            </a:stretch>
          </a:blipFill>
        </p:spPr>
      </p:sp>
      <p:sp>
        <p:nvSpPr>
          <p:cNvPr id="10" name="Freeform 10"/>
          <p:cNvSpPr/>
          <p:nvPr/>
        </p:nvSpPr>
        <p:spPr>
          <a:xfrm rot="5400000">
            <a:off x="13381741" y="4867436"/>
            <a:ext cx="3604203" cy="5430061"/>
          </a:xfrm>
          <a:custGeom>
            <a:avLst/>
            <a:gdLst/>
            <a:ahLst/>
            <a:cxnLst/>
            <a:rect l="l" t="t" r="r" b="b"/>
            <a:pathLst>
              <a:path w="3604203" h="5430061">
                <a:moveTo>
                  <a:pt x="0" y="0"/>
                </a:moveTo>
                <a:lnTo>
                  <a:pt x="3604203" y="0"/>
                </a:lnTo>
                <a:lnTo>
                  <a:pt x="3604203" y="5430061"/>
                </a:lnTo>
                <a:lnTo>
                  <a:pt x="0" y="5430061"/>
                </a:lnTo>
                <a:lnTo>
                  <a:pt x="0" y="0"/>
                </a:lnTo>
                <a:close/>
              </a:path>
            </a:pathLst>
          </a:custGeom>
          <a:blipFill>
            <a:blip r:embed="rId7"/>
            <a:stretch>
              <a:fillRect/>
            </a:stretch>
          </a:blipFill>
        </p:spPr>
      </p:sp>
      <p:sp>
        <p:nvSpPr>
          <p:cNvPr id="11" name="TextBox 11"/>
          <p:cNvSpPr txBox="1"/>
          <p:nvPr/>
        </p:nvSpPr>
        <p:spPr>
          <a:xfrm>
            <a:off x="1750764" y="6060343"/>
            <a:ext cx="4634941" cy="3057525"/>
          </a:xfrm>
          <a:prstGeom prst="rect">
            <a:avLst/>
          </a:prstGeom>
        </p:spPr>
        <p:txBody>
          <a:bodyPr lIns="0" tIns="0" rIns="0" bIns="0" rtlCol="0" anchor="t">
            <a:spAutoFit/>
          </a:bodyPr>
          <a:lstStyle/>
          <a:p>
            <a:pPr marL="0" lvl="0" indent="0" algn="ctr">
              <a:lnSpc>
                <a:spcPts val="6000"/>
              </a:lnSpc>
            </a:pPr>
            <a:r>
              <a:rPr lang="en-US" sz="5000">
                <a:solidFill>
                  <a:srgbClr val="FFFFFF"/>
                </a:solidFill>
                <a:latin typeface="Cambria Bold"/>
              </a:rPr>
              <a:t>Nêu đặc điểm của đối tượng được nói ở chủ ngữ.</a:t>
            </a:r>
          </a:p>
        </p:txBody>
      </p:sp>
      <p:sp>
        <p:nvSpPr>
          <p:cNvPr id="12" name="TextBox 12"/>
          <p:cNvSpPr txBox="1"/>
          <p:nvPr/>
        </p:nvSpPr>
        <p:spPr>
          <a:xfrm>
            <a:off x="7294437" y="4730844"/>
            <a:ext cx="4634941" cy="3057525"/>
          </a:xfrm>
          <a:prstGeom prst="rect">
            <a:avLst/>
          </a:prstGeom>
        </p:spPr>
        <p:txBody>
          <a:bodyPr lIns="0" tIns="0" rIns="0" bIns="0" rtlCol="0" anchor="t">
            <a:spAutoFit/>
          </a:bodyPr>
          <a:lstStyle/>
          <a:p>
            <a:pPr marL="0" lvl="0" indent="0" algn="ctr">
              <a:lnSpc>
                <a:spcPts val="6000"/>
              </a:lnSpc>
            </a:pPr>
            <a:r>
              <a:rPr lang="en-US" sz="5000">
                <a:solidFill>
                  <a:srgbClr val="FFFFFF"/>
                </a:solidFill>
                <a:latin typeface="Cambria Bold"/>
              </a:rPr>
              <a:t>Nêu hoạt động, trạng thái của đối tượng được nói ở chủ ngữ.</a:t>
            </a:r>
          </a:p>
        </p:txBody>
      </p:sp>
      <p:sp>
        <p:nvSpPr>
          <p:cNvPr id="13" name="TextBox 13"/>
          <p:cNvSpPr txBox="1"/>
          <p:nvPr/>
        </p:nvSpPr>
        <p:spPr>
          <a:xfrm>
            <a:off x="12869863" y="6429942"/>
            <a:ext cx="4634941" cy="2295525"/>
          </a:xfrm>
          <a:prstGeom prst="rect">
            <a:avLst/>
          </a:prstGeom>
        </p:spPr>
        <p:txBody>
          <a:bodyPr lIns="0" tIns="0" rIns="0" bIns="0" rtlCol="0" anchor="t">
            <a:spAutoFit/>
          </a:bodyPr>
          <a:lstStyle/>
          <a:p>
            <a:pPr marL="0" lvl="0" indent="0" algn="ctr">
              <a:lnSpc>
                <a:spcPts val="6000"/>
              </a:lnSpc>
            </a:pPr>
            <a:r>
              <a:rPr lang="en-US" sz="5000">
                <a:solidFill>
                  <a:srgbClr val="FFFFFF"/>
                </a:solidFill>
                <a:latin typeface="Cambria Bold"/>
              </a:rPr>
              <a:t>Giới thiệu về đối tượng được nói ở chủ ngữ.</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sp>
        <p:nvSpPr>
          <p:cNvPr id="2" name="Freeform 2"/>
          <p:cNvSpPr/>
          <p:nvPr/>
        </p:nvSpPr>
        <p:spPr>
          <a:xfrm>
            <a:off x="-1045697" y="9320130"/>
            <a:ext cx="19787411" cy="2016363"/>
          </a:xfrm>
          <a:custGeom>
            <a:avLst/>
            <a:gdLst/>
            <a:ahLst/>
            <a:cxnLst/>
            <a:rect l="l" t="t" r="r" b="b"/>
            <a:pathLst>
              <a:path w="19787411" h="2016363">
                <a:moveTo>
                  <a:pt x="0" y="0"/>
                </a:moveTo>
                <a:lnTo>
                  <a:pt x="19787411" y="0"/>
                </a:lnTo>
                <a:lnTo>
                  <a:pt x="19787411" y="2016364"/>
                </a:lnTo>
                <a:lnTo>
                  <a:pt x="0" y="2016364"/>
                </a:lnTo>
                <a:lnTo>
                  <a:pt x="0" y="0"/>
                </a:lnTo>
                <a:close/>
              </a:path>
            </a:pathLst>
          </a:custGeom>
          <a:blipFill>
            <a:blip r:embed="rId2"/>
            <a:stretch>
              <a:fillRect t="-1026" b="-335670"/>
            </a:stretch>
          </a:blipFill>
        </p:spPr>
      </p:sp>
      <p:sp>
        <p:nvSpPr>
          <p:cNvPr id="3" name="Freeform 3"/>
          <p:cNvSpPr/>
          <p:nvPr/>
        </p:nvSpPr>
        <p:spPr>
          <a:xfrm>
            <a:off x="-749706" y="-269693"/>
            <a:ext cx="19787411" cy="2016363"/>
          </a:xfrm>
          <a:custGeom>
            <a:avLst/>
            <a:gdLst/>
            <a:ahLst/>
            <a:cxnLst/>
            <a:rect l="l" t="t" r="r" b="b"/>
            <a:pathLst>
              <a:path w="19787411" h="2016363">
                <a:moveTo>
                  <a:pt x="0" y="0"/>
                </a:moveTo>
                <a:lnTo>
                  <a:pt x="19787412" y="0"/>
                </a:lnTo>
                <a:lnTo>
                  <a:pt x="19787412" y="2016363"/>
                </a:lnTo>
                <a:lnTo>
                  <a:pt x="0" y="2016363"/>
                </a:lnTo>
                <a:lnTo>
                  <a:pt x="0" y="0"/>
                </a:lnTo>
                <a:close/>
              </a:path>
            </a:pathLst>
          </a:custGeom>
          <a:blipFill>
            <a:blip r:embed="rId2"/>
            <a:stretch>
              <a:fillRect t="-336697"/>
            </a:stretch>
          </a:blipFill>
        </p:spPr>
      </p:sp>
      <p:sp>
        <p:nvSpPr>
          <p:cNvPr id="4" name="Freeform 4"/>
          <p:cNvSpPr/>
          <p:nvPr/>
        </p:nvSpPr>
        <p:spPr>
          <a:xfrm>
            <a:off x="10849254" y="-380708"/>
            <a:ext cx="8188452" cy="8229600"/>
          </a:xfrm>
          <a:custGeom>
            <a:avLst/>
            <a:gdLst/>
            <a:ahLst/>
            <a:cxnLst/>
            <a:rect l="l" t="t" r="r" b="b"/>
            <a:pathLst>
              <a:path w="8188452" h="8229600">
                <a:moveTo>
                  <a:pt x="0" y="0"/>
                </a:moveTo>
                <a:lnTo>
                  <a:pt x="8188452" y="0"/>
                </a:lnTo>
                <a:lnTo>
                  <a:pt x="8188452" y="8229600"/>
                </a:lnTo>
                <a:lnTo>
                  <a:pt x="0" y="8229600"/>
                </a:lnTo>
                <a:lnTo>
                  <a:pt x="0" y="0"/>
                </a:lnTo>
                <a:close/>
              </a:path>
            </a:pathLst>
          </a:custGeom>
          <a:blipFill>
            <a:blip r:embed="rId3"/>
            <a:stretch>
              <a:fillRect/>
            </a:stretch>
          </a:blipFill>
        </p:spPr>
      </p:sp>
      <p:grpSp>
        <p:nvGrpSpPr>
          <p:cNvPr id="5" name="Group 5"/>
          <p:cNvGrpSpPr/>
          <p:nvPr/>
        </p:nvGrpSpPr>
        <p:grpSpPr>
          <a:xfrm>
            <a:off x="335795" y="410502"/>
            <a:ext cx="4269667" cy="2833991"/>
            <a:chOff x="0" y="0"/>
            <a:chExt cx="5692889" cy="3778655"/>
          </a:xfrm>
        </p:grpSpPr>
        <p:sp>
          <p:nvSpPr>
            <p:cNvPr id="6" name="Freeform 6"/>
            <p:cNvSpPr/>
            <p:nvPr/>
          </p:nvSpPr>
          <p:spPr>
            <a:xfrm rot="5400000">
              <a:off x="957117" y="-957117"/>
              <a:ext cx="3778655" cy="5692889"/>
            </a:xfrm>
            <a:custGeom>
              <a:avLst/>
              <a:gdLst/>
              <a:ahLst/>
              <a:cxnLst/>
              <a:rect l="l" t="t" r="r" b="b"/>
              <a:pathLst>
                <a:path w="3778655" h="5692889">
                  <a:moveTo>
                    <a:pt x="0" y="0"/>
                  </a:moveTo>
                  <a:lnTo>
                    <a:pt x="3778655" y="0"/>
                  </a:lnTo>
                  <a:lnTo>
                    <a:pt x="3778655" y="5692889"/>
                  </a:lnTo>
                  <a:lnTo>
                    <a:pt x="0" y="5692889"/>
                  </a:lnTo>
                  <a:lnTo>
                    <a:pt x="0" y="0"/>
                  </a:lnTo>
                  <a:close/>
                </a:path>
              </a:pathLst>
            </a:custGeom>
            <a:blipFill>
              <a:blip r:embed="rId4"/>
              <a:stretch>
                <a:fillRect/>
              </a:stretch>
            </a:blipFill>
          </p:spPr>
        </p:sp>
        <p:sp>
          <p:nvSpPr>
            <p:cNvPr id="7" name="TextBox 7"/>
            <p:cNvSpPr txBox="1"/>
            <p:nvPr/>
          </p:nvSpPr>
          <p:spPr>
            <a:xfrm>
              <a:off x="446432" y="293991"/>
              <a:ext cx="4859284" cy="3205056"/>
            </a:xfrm>
            <a:prstGeom prst="rect">
              <a:avLst/>
            </a:prstGeom>
          </p:spPr>
          <p:txBody>
            <a:bodyPr lIns="0" tIns="0" rIns="0" bIns="0" rtlCol="0" anchor="t">
              <a:spAutoFit/>
            </a:bodyPr>
            <a:lstStyle/>
            <a:p>
              <a:pPr marL="0" lvl="0" indent="0" algn="ctr">
                <a:lnSpc>
                  <a:spcPts val="4717"/>
                </a:lnSpc>
              </a:pPr>
              <a:r>
                <a:rPr lang="en-US" sz="3931">
                  <a:solidFill>
                    <a:srgbClr val="FFFFFF"/>
                  </a:solidFill>
                  <a:latin typeface="Cambria Bold"/>
                </a:rPr>
                <a:t>Nêu đặc điểm của đối tượng được nói ở chủ ngữ.</a:t>
              </a:r>
            </a:p>
          </p:txBody>
        </p:sp>
      </p:grpSp>
      <p:grpSp>
        <p:nvGrpSpPr>
          <p:cNvPr id="8" name="Group 8"/>
          <p:cNvGrpSpPr/>
          <p:nvPr/>
        </p:nvGrpSpPr>
        <p:grpSpPr>
          <a:xfrm>
            <a:off x="335795" y="3734092"/>
            <a:ext cx="4269667" cy="2833991"/>
            <a:chOff x="0" y="0"/>
            <a:chExt cx="5692889" cy="3778655"/>
          </a:xfrm>
        </p:grpSpPr>
        <p:sp>
          <p:nvSpPr>
            <p:cNvPr id="9" name="Freeform 9"/>
            <p:cNvSpPr/>
            <p:nvPr/>
          </p:nvSpPr>
          <p:spPr>
            <a:xfrm rot="5400000">
              <a:off x="957117" y="-957117"/>
              <a:ext cx="3778655" cy="5692889"/>
            </a:xfrm>
            <a:custGeom>
              <a:avLst/>
              <a:gdLst/>
              <a:ahLst/>
              <a:cxnLst/>
              <a:rect l="l" t="t" r="r" b="b"/>
              <a:pathLst>
                <a:path w="3778655" h="5692889">
                  <a:moveTo>
                    <a:pt x="0" y="0"/>
                  </a:moveTo>
                  <a:lnTo>
                    <a:pt x="3778655" y="0"/>
                  </a:lnTo>
                  <a:lnTo>
                    <a:pt x="3778655" y="5692889"/>
                  </a:lnTo>
                  <a:lnTo>
                    <a:pt x="0" y="5692889"/>
                  </a:lnTo>
                  <a:lnTo>
                    <a:pt x="0" y="0"/>
                  </a:lnTo>
                  <a:close/>
                </a:path>
              </a:pathLst>
            </a:custGeom>
            <a:blipFill>
              <a:blip r:embed="rId4"/>
              <a:stretch>
                <a:fillRect/>
              </a:stretch>
            </a:blipFill>
          </p:spPr>
        </p:sp>
        <p:sp>
          <p:nvSpPr>
            <p:cNvPr id="10" name="TextBox 10"/>
            <p:cNvSpPr txBox="1"/>
            <p:nvPr/>
          </p:nvSpPr>
          <p:spPr>
            <a:xfrm>
              <a:off x="446432" y="282037"/>
              <a:ext cx="4859284" cy="3205056"/>
            </a:xfrm>
            <a:prstGeom prst="rect">
              <a:avLst/>
            </a:prstGeom>
          </p:spPr>
          <p:txBody>
            <a:bodyPr lIns="0" tIns="0" rIns="0" bIns="0" rtlCol="0" anchor="t">
              <a:spAutoFit/>
            </a:bodyPr>
            <a:lstStyle/>
            <a:p>
              <a:pPr marL="0" lvl="0" indent="0" algn="ctr">
                <a:lnSpc>
                  <a:spcPts val="4717"/>
                </a:lnSpc>
              </a:pPr>
              <a:r>
                <a:rPr lang="en-US" sz="3931">
                  <a:solidFill>
                    <a:srgbClr val="FFFFFF"/>
                  </a:solidFill>
                  <a:latin typeface="Cambria Bold"/>
                </a:rPr>
                <a:t>Nêu hoạt động, trạng thái của đối tượng được nói ở chủ ngữ.</a:t>
              </a:r>
            </a:p>
          </p:txBody>
        </p:sp>
      </p:grpSp>
      <p:grpSp>
        <p:nvGrpSpPr>
          <p:cNvPr id="11" name="Group 11"/>
          <p:cNvGrpSpPr/>
          <p:nvPr/>
        </p:nvGrpSpPr>
        <p:grpSpPr>
          <a:xfrm>
            <a:off x="335795" y="7053859"/>
            <a:ext cx="4269667" cy="2833991"/>
            <a:chOff x="0" y="0"/>
            <a:chExt cx="5692889" cy="3778655"/>
          </a:xfrm>
        </p:grpSpPr>
        <p:sp>
          <p:nvSpPr>
            <p:cNvPr id="12" name="Freeform 12"/>
            <p:cNvSpPr/>
            <p:nvPr/>
          </p:nvSpPr>
          <p:spPr>
            <a:xfrm rot="5400000">
              <a:off x="957117" y="-957117"/>
              <a:ext cx="3778655" cy="5692889"/>
            </a:xfrm>
            <a:custGeom>
              <a:avLst/>
              <a:gdLst/>
              <a:ahLst/>
              <a:cxnLst/>
              <a:rect l="l" t="t" r="r" b="b"/>
              <a:pathLst>
                <a:path w="3778655" h="5692889">
                  <a:moveTo>
                    <a:pt x="0" y="0"/>
                  </a:moveTo>
                  <a:lnTo>
                    <a:pt x="3778655" y="0"/>
                  </a:lnTo>
                  <a:lnTo>
                    <a:pt x="3778655" y="5692889"/>
                  </a:lnTo>
                  <a:lnTo>
                    <a:pt x="0" y="5692889"/>
                  </a:lnTo>
                  <a:lnTo>
                    <a:pt x="0" y="0"/>
                  </a:lnTo>
                  <a:close/>
                </a:path>
              </a:pathLst>
            </a:custGeom>
            <a:blipFill>
              <a:blip r:embed="rId4"/>
              <a:stretch>
                <a:fillRect/>
              </a:stretch>
            </a:blipFill>
          </p:spPr>
        </p:sp>
        <p:sp>
          <p:nvSpPr>
            <p:cNvPr id="13" name="TextBox 13"/>
            <p:cNvSpPr txBox="1"/>
            <p:nvPr/>
          </p:nvSpPr>
          <p:spPr>
            <a:xfrm>
              <a:off x="420463" y="681479"/>
              <a:ext cx="4859284" cy="2406173"/>
            </a:xfrm>
            <a:prstGeom prst="rect">
              <a:avLst/>
            </a:prstGeom>
          </p:spPr>
          <p:txBody>
            <a:bodyPr lIns="0" tIns="0" rIns="0" bIns="0" rtlCol="0" anchor="t">
              <a:spAutoFit/>
            </a:bodyPr>
            <a:lstStyle/>
            <a:p>
              <a:pPr marL="0" lvl="0" indent="0" algn="ctr">
                <a:lnSpc>
                  <a:spcPts val="4717"/>
                </a:lnSpc>
              </a:pPr>
              <a:r>
                <a:rPr lang="en-US" sz="3931">
                  <a:solidFill>
                    <a:srgbClr val="FFFFFF"/>
                  </a:solidFill>
                  <a:latin typeface="Cambria Bold"/>
                </a:rPr>
                <a:t>Giới thiệu về đối tượng được nói ở chủ ngữ.</a:t>
              </a:r>
            </a:p>
          </p:txBody>
        </p:sp>
      </p:grpSp>
      <p:sp>
        <p:nvSpPr>
          <p:cNvPr id="14" name="TextBox 14"/>
          <p:cNvSpPr txBox="1"/>
          <p:nvPr/>
        </p:nvSpPr>
        <p:spPr>
          <a:xfrm>
            <a:off x="6082354" y="2317445"/>
            <a:ext cx="11176946" cy="6403335"/>
          </a:xfrm>
          <a:prstGeom prst="rect">
            <a:avLst/>
          </a:prstGeom>
        </p:spPr>
        <p:txBody>
          <a:bodyPr lIns="0" tIns="0" rIns="0" bIns="0" rtlCol="0" anchor="t">
            <a:spAutoFit/>
          </a:bodyPr>
          <a:lstStyle/>
          <a:p>
            <a:pPr>
              <a:lnSpc>
                <a:spcPts val="6356"/>
              </a:lnSpc>
            </a:pPr>
            <a:r>
              <a:rPr lang="en-US" sz="5125">
                <a:solidFill>
                  <a:srgbClr val="394C60"/>
                </a:solidFill>
                <a:latin typeface="Cambria Bold"/>
              </a:rPr>
              <a:t>a. Cầu Thê Húc </a:t>
            </a:r>
            <a:r>
              <a:rPr lang="en-US" sz="5125">
                <a:solidFill>
                  <a:srgbClr val="9B1F35"/>
                </a:solidFill>
                <a:latin typeface="Cambria Bold"/>
              </a:rPr>
              <a:t>đỏ thắm dưới ánh bình minh.</a:t>
            </a:r>
          </a:p>
          <a:p>
            <a:pPr>
              <a:lnSpc>
                <a:spcPts val="6356"/>
              </a:lnSpc>
            </a:pPr>
            <a:r>
              <a:rPr lang="en-US" sz="5125">
                <a:solidFill>
                  <a:srgbClr val="394C60"/>
                </a:solidFill>
                <a:latin typeface="Cambria Bold"/>
              </a:rPr>
              <a:t>b. Cà Mau </a:t>
            </a:r>
            <a:r>
              <a:rPr lang="en-US" sz="5125">
                <a:solidFill>
                  <a:srgbClr val="9B1F35"/>
                </a:solidFill>
                <a:latin typeface="Cambria Bold"/>
              </a:rPr>
              <a:t>là một tỉnh ở cực Nam của Tổ quốc.</a:t>
            </a:r>
          </a:p>
          <a:p>
            <a:pPr>
              <a:lnSpc>
                <a:spcPts val="6356"/>
              </a:lnSpc>
            </a:pPr>
            <a:r>
              <a:rPr lang="en-US" sz="5125">
                <a:solidFill>
                  <a:srgbClr val="394C60"/>
                </a:solidFill>
                <a:latin typeface="Cambria Bold"/>
              </a:rPr>
              <a:t>c. Chú bộ đội biên phòng </a:t>
            </a:r>
            <a:r>
              <a:rPr lang="en-US" sz="5125">
                <a:solidFill>
                  <a:srgbClr val="9B1F35"/>
                </a:solidFill>
                <a:latin typeface="Cambria Bold"/>
              </a:rPr>
              <a:t>đi tuần tra biên giới.</a:t>
            </a:r>
          </a:p>
          <a:p>
            <a:pPr marL="0" lvl="0" indent="0">
              <a:lnSpc>
                <a:spcPts val="6356"/>
              </a:lnSpc>
            </a:pPr>
            <a:r>
              <a:rPr lang="en-US" sz="5125">
                <a:solidFill>
                  <a:srgbClr val="394C60"/>
                </a:solidFill>
                <a:latin typeface="Cambria Bold"/>
              </a:rPr>
              <a:t>d. Tôi </a:t>
            </a:r>
            <a:r>
              <a:rPr lang="en-US" sz="5125">
                <a:solidFill>
                  <a:srgbClr val="9B1F35"/>
                </a:solidFill>
                <a:latin typeface="Cambria Bold"/>
              </a:rPr>
              <a:t>yêu đội tuyển bóng đá quốc gia Việt Nam.</a:t>
            </a:r>
          </a:p>
        </p:txBody>
      </p:sp>
      <p:sp>
        <p:nvSpPr>
          <p:cNvPr id="15" name="AutoShape 15"/>
          <p:cNvSpPr/>
          <p:nvPr/>
        </p:nvSpPr>
        <p:spPr>
          <a:xfrm flipH="1" flipV="1">
            <a:off x="4605460" y="1827498"/>
            <a:ext cx="1338139" cy="932210"/>
          </a:xfrm>
          <a:prstGeom prst="line">
            <a:avLst/>
          </a:prstGeom>
          <a:ln w="38100" cap="flat">
            <a:solidFill>
              <a:srgbClr val="000000"/>
            </a:solidFill>
            <a:prstDash val="solid"/>
            <a:headEnd type="none" w="sm" len="sm"/>
            <a:tailEnd type="arrow" w="med" len="sm"/>
          </a:ln>
        </p:spPr>
      </p:sp>
      <p:sp>
        <p:nvSpPr>
          <p:cNvPr id="16" name="AutoShape 16"/>
          <p:cNvSpPr/>
          <p:nvPr/>
        </p:nvSpPr>
        <p:spPr>
          <a:xfrm flipH="1">
            <a:off x="4605461" y="4381500"/>
            <a:ext cx="1338138" cy="4089354"/>
          </a:xfrm>
          <a:prstGeom prst="line">
            <a:avLst/>
          </a:prstGeom>
          <a:ln w="38100" cap="flat">
            <a:solidFill>
              <a:srgbClr val="000000"/>
            </a:solidFill>
            <a:prstDash val="solid"/>
            <a:headEnd type="none" w="sm" len="sm"/>
            <a:tailEnd type="arrow" w="med" len="sm"/>
          </a:ln>
        </p:spPr>
      </p:sp>
      <p:sp>
        <p:nvSpPr>
          <p:cNvPr id="17" name="AutoShape 17"/>
          <p:cNvSpPr/>
          <p:nvPr/>
        </p:nvSpPr>
        <p:spPr>
          <a:xfrm flipH="1" flipV="1">
            <a:off x="4617852" y="5157968"/>
            <a:ext cx="1325746" cy="823731"/>
          </a:xfrm>
          <a:prstGeom prst="line">
            <a:avLst/>
          </a:prstGeom>
          <a:ln w="38100" cap="flat">
            <a:solidFill>
              <a:srgbClr val="000000"/>
            </a:solidFill>
            <a:prstDash val="solid"/>
            <a:headEnd type="none" w="sm" len="sm"/>
            <a:tailEnd type="arrow" w="med" len="sm"/>
          </a:ln>
        </p:spPr>
      </p:sp>
      <p:sp>
        <p:nvSpPr>
          <p:cNvPr id="18" name="AutoShape 18"/>
          <p:cNvSpPr/>
          <p:nvPr/>
        </p:nvSpPr>
        <p:spPr>
          <a:xfrm flipH="1" flipV="1">
            <a:off x="4617852" y="6568084"/>
            <a:ext cx="1325745" cy="996884"/>
          </a:xfrm>
          <a:prstGeom prst="line">
            <a:avLst/>
          </a:prstGeom>
          <a:ln w="38100" cap="flat">
            <a:solidFill>
              <a:srgbClr val="000000"/>
            </a:solidFill>
            <a:prstDash val="solid"/>
            <a:headEnd type="none" w="sm" len="sm"/>
            <a:tailEnd type="arrow" w="med" len="sm"/>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738</Words>
  <Application>Microsoft Office PowerPoint</Application>
  <PresentationFormat>Custom</PresentationFormat>
  <Paragraphs>40</Paragraphs>
  <Slides>21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SVN-Poky's</vt:lpstr>
      <vt:lpstr>Cambria Italics</vt:lpstr>
      <vt:lpstr>Cambria Bold Italics</vt:lpstr>
      <vt:lpstr>Cambria</vt:lpstr>
      <vt:lpstr>Calibri</vt:lpstr>
      <vt:lpstr>Arial</vt:lpstr>
      <vt:lpstr>Cambria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T22_LTVC_KNTT</dc:title>
  <cp:lastModifiedBy>THIS_PC</cp:lastModifiedBy>
  <cp:revision>25</cp:revision>
  <dcterms:created xsi:type="dcterms:W3CDTF">2006-08-16T00:00:00Z</dcterms:created>
  <dcterms:modified xsi:type="dcterms:W3CDTF">2024-02-18T14:25:35Z</dcterms:modified>
  <dc:identifier>DAF4QG8vGW4</dc:identifier>
</cp:coreProperties>
</file>