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88" r:id="rId4"/>
    <p:sldId id="293" r:id="rId5"/>
    <p:sldId id="282" r:id="rId6"/>
    <p:sldId id="290" r:id="rId7"/>
    <p:sldId id="283" r:id="rId8"/>
    <p:sldId id="291" r:id="rId9"/>
    <p:sldId id="285" r:id="rId10"/>
    <p:sldId id="289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58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</a:t>
            </a: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 - </a:t>
            </a:r>
            <a:r>
              <a:rPr lang="en-US" altLang="zh-CN" sz="5400" dirty="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LỚP 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65509" y="464855"/>
            <a:ext cx="8645363" cy="782454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LONG </a:t>
            </a:r>
            <a:r>
              <a:rPr lang="en-US" altLang="zh-CN" sz="2400" b="1" dirty="0" err="1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BIÊN</a:t>
            </a:r>
            <a:endParaRPr lang="zh-CN" altLang="en-US" sz="24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502939" y="1117554"/>
            <a:ext cx="8161666" cy="4179485"/>
            <a:chOff x="3548970" y="2374221"/>
            <a:chExt cx="3118297" cy="219565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63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74712" y="3174577"/>
              <a:ext cx="3092555" cy="640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cụm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miệng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trễ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159668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12" y="3802903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56987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3619498" y="286557"/>
            <a:ext cx="3552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424765" y="229878"/>
            <a:ext cx="4592052" cy="6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516479" y="2802409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8682" y="1408471"/>
            <a:ext cx="200369" cy="5078956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57538" y="961469"/>
            <a:ext cx="4237897" cy="222437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936015" y="3243017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836668" y="44273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0.02593 L -0.07414 0.04445 L -0.10469 0.0581 L -0.13976 0.06921 L -0.17032 0.07523 L -0.19914 0.07523 L -0.22414 0.07153 L -0.26858 0.04931 L -0.30365 0.01736 L -0.32223 -0.02477 L -0.32674 -0.06042 L -0.3231 -0.10255 L -0.30834 -0.13819 L -0.28698 -0.16782 L -0.25278 -0.19005 L -0.21945 -0.2037 L -0.17223 -0.21227 L -0.125 -0.20741 L -0.07969 -0.19745 L -0.03698 -0.18403 L 0.00642 -0.16782 L 0.03802 -0.1544 L 0.05833 -0.14699 L 0.08246 -0.1456 L 0.1 -0.15301 L 0.11475 -0.16296 L 0.12135 -0.18518 L 0.1092 -0.2 L 0.08142 -0.20856 L 0.05746 -0.20856 L 0.02309 -0.19514 L -0.00278 -0.18403 L -0.04723 -0.1581 L -0.08889 -0.11597 L -0.13525 -0.0544 L -0.1658 0 L -0.19254 0.07292 L -0.21112 0.16412 L -0.21303 0.25185 L -0.19532 0.34699 L -0.16858 0.41111 L -0.13247 0.4581 L -0.10834 0.48032 L -0.075 0.49884 L -0.04167 0.50625 L -0.00556 0.50625 L 0.01666 0.5 L 0.04635 0.48773 L 0.0769 0.46296 L 0.09809 0.43704 L 0.11111 0.40116 L 0.11857 0.36042 L 0.11579 0.31736 L 0.09809 0.27523 L 0.07222 0.2507 L 0.04253 0.23704 L 0.00086 0.24445 L -0.02587 0.27778 L -0.0408 0.31597 L -0.04532 0.3382 L -0.0481 0.36667 " pathEditMode="relative" ptsTypes="AAAAAAAAAAAAAAAAAAAAAAAAAAAAAAAAAAAAAAAAAAAAAAAAAAAAAAAAAAAAAA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474" t="4474" r="21816" b="4790"/>
          <a:stretch/>
        </p:blipFill>
        <p:spPr>
          <a:xfrm>
            <a:off x="1280159" y="211755"/>
            <a:ext cx="6400801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-110529" y="5709638"/>
            <a:ext cx="9302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554126" y="1014008"/>
            <a:ext cx="3311895" cy="45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139600" y="3313837"/>
            <a:ext cx="2375803" cy="23209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89520" y="3742884"/>
            <a:ext cx="155448" cy="1843221"/>
            <a:chOff x="1042416" y="804672"/>
            <a:chExt cx="210312" cy="43616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25577" y="3033087"/>
            <a:ext cx="1431256" cy="170302"/>
            <a:chOff x="5440680" y="1322832"/>
            <a:chExt cx="3017520" cy="1950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78506" y="1882030"/>
            <a:ext cx="194518" cy="3635445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89774" y="795871"/>
            <a:ext cx="3040598" cy="173736"/>
            <a:chOff x="5440680" y="1322832"/>
            <a:chExt cx="3017520" cy="19507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-30319" y="315468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509145" y="21109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5225577" y="2528141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7663865" y="4125886"/>
            <a:ext cx="12533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65070" y="3297622"/>
            <a:ext cx="52811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4092" y="2566645"/>
            <a:ext cx="7002068" cy="1116160"/>
            <a:chOff x="811213" y="3487739"/>
            <a:chExt cx="8152034" cy="1116160"/>
          </a:xfrm>
        </p:grpSpPr>
        <p:sp>
          <p:nvSpPr>
            <p:cNvPr id="8" name="Rounded Rectangle 7"/>
            <p:cNvSpPr/>
            <p:nvPr/>
          </p:nvSpPr>
          <p:spPr>
            <a:xfrm>
              <a:off x="811213" y="3487739"/>
              <a:ext cx="8152034" cy="11161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21"/>
            <p:cNvSpPr txBox="1">
              <a:spLocks noChangeArrowheads="1"/>
            </p:cNvSpPr>
            <p:nvPr/>
          </p:nvSpPr>
          <p:spPr bwMode="auto">
            <a:xfrm>
              <a:off x="1062096" y="3487739"/>
              <a:ext cx="790115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ứng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dụng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 “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hàm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miệng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trễ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”</a:t>
              </a:r>
              <a:r>
                <a:rPr lang="vi-VN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có </a:t>
              </a:r>
              <a:r>
                <a:rPr lang="vi-VN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nghĩa là gì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600" y="3418059"/>
            <a:ext cx="8389376" cy="1877912"/>
            <a:chOff x="811213" y="3210473"/>
            <a:chExt cx="8152034" cy="1393426"/>
          </a:xfrm>
        </p:grpSpPr>
        <p:sp>
          <p:nvSpPr>
            <p:cNvPr id="10" name="Rounded Rectangle 9"/>
            <p:cNvSpPr/>
            <p:nvPr/>
          </p:nvSpPr>
          <p:spPr>
            <a:xfrm>
              <a:off x="811213" y="3210473"/>
              <a:ext cx="8152034" cy="13934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21"/>
            <p:cNvSpPr txBox="1">
              <a:spLocks noChangeArrowheads="1"/>
            </p:cNvSpPr>
            <p:nvPr/>
          </p:nvSpPr>
          <p:spPr bwMode="auto">
            <a:xfrm>
              <a:off x="1173913" y="3315037"/>
              <a:ext cx="7109705" cy="116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dirty="0" smtClean="0">
                  <a:solidFill>
                    <a:srgbClr val="002060"/>
                  </a:solidFill>
                </a:rPr>
                <a:t>“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làm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hàm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nhai</a:t>
              </a:r>
              <a:r>
                <a:rPr lang="en-US" dirty="0" smtClean="0">
                  <a:solidFill>
                    <a:srgbClr val="002060"/>
                  </a:solidFill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quai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miệng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trễ</a:t>
              </a:r>
              <a:r>
                <a:rPr lang="en-US" dirty="0" smtClean="0">
                  <a:solidFill>
                    <a:srgbClr val="002060"/>
                  </a:solidFill>
                </a:rPr>
                <a:t>” </a:t>
              </a:r>
              <a:r>
                <a:rPr lang="en-US" dirty="0">
                  <a:solidFill>
                    <a:srgbClr val="002060"/>
                  </a:solidFill>
                </a:rPr>
                <a:t>ý </a:t>
              </a:r>
              <a:r>
                <a:rPr lang="en-US" dirty="0" err="1">
                  <a:solidFill>
                    <a:srgbClr val="002060"/>
                  </a:solidFill>
                </a:rPr>
                <a:t>nói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vi-VN" b="1" i="1" dirty="0">
                  <a:solidFill>
                    <a:srgbClr val="002060"/>
                  </a:solidFill>
                </a:rPr>
                <a:t>là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muốn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có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cái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ăn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phải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lao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động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chăm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chỉ</a:t>
              </a:r>
              <a:r>
                <a:rPr lang="en-GB" b="1" i="1" dirty="0">
                  <a:solidFill>
                    <a:srgbClr val="002060"/>
                  </a:solidFill>
                </a:rPr>
                <a:t>.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88367"/>
              </p:ext>
            </p:extLst>
          </p:nvPr>
        </p:nvGraphicFramePr>
        <p:xfrm>
          <a:off x="598268" y="1248278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02" y="845969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24218"/>
              </p:ext>
            </p:extLst>
          </p:nvPr>
        </p:nvGraphicFramePr>
        <p:xfrm>
          <a:off x="749284" y="708186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18" y="305877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5640192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14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7101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1" y="3334941"/>
            <a:ext cx="7284395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3334941"/>
            <a:ext cx="5949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l, g,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4257233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56" y="2596277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57" y="3044659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4796450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654711" y="273117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54711" y="493703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07"/>
              </p:ext>
            </p:extLst>
          </p:nvPr>
        </p:nvGraphicFramePr>
        <p:xfrm>
          <a:off x="282214" y="4968643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52" y="4566334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569654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4069392" y="2418606"/>
            <a:ext cx="2158205" cy="2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358</Words>
  <Application>Microsoft Office PowerPoint</Application>
  <PresentationFormat>On-screen Show (4:3)</PresentationFormat>
  <Paragraphs>37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.VnTime</vt:lpstr>
      <vt:lpstr>Arial</vt:lpstr>
      <vt:lpstr>Arial-Rounded</vt:lpstr>
      <vt:lpstr>等线</vt:lpstr>
      <vt:lpstr>等线 Light</vt:lpstr>
      <vt:lpstr>HP001 5 hàng</vt:lpstr>
      <vt:lpstr>iCiel Cadena</vt:lpstr>
      <vt:lpstr>Times New Roman</vt:lpstr>
      <vt:lpstr>思源黑体 CN Bold</vt:lpstr>
      <vt:lpstr>方正尚酷简体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THUY LINH</cp:lastModifiedBy>
  <cp:revision>306</cp:revision>
  <dcterms:created xsi:type="dcterms:W3CDTF">2018-02-23T07:21:57Z</dcterms:created>
  <dcterms:modified xsi:type="dcterms:W3CDTF">2024-02-04T09:56:03Z</dcterms:modified>
</cp:coreProperties>
</file>