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5" r:id="rId2"/>
    <p:sldId id="328" r:id="rId3"/>
    <p:sldId id="299" r:id="rId4"/>
    <p:sldId id="304" r:id="rId5"/>
    <p:sldId id="305" r:id="rId6"/>
    <p:sldId id="331" r:id="rId7"/>
    <p:sldId id="32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68836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7494916" y="269589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4853915" y="318454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5397479" y="371173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156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209</cp:revision>
  <dcterms:created xsi:type="dcterms:W3CDTF">2021-06-02T01:34:28Z</dcterms:created>
  <dcterms:modified xsi:type="dcterms:W3CDTF">2022-02-12T15:32:56Z</dcterms:modified>
</cp:coreProperties>
</file>