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14"/>
  </p:notesMasterIdLst>
  <p:sldIdLst>
    <p:sldId id="362" r:id="rId4"/>
    <p:sldId id="273" r:id="rId5"/>
    <p:sldId id="343" r:id="rId6"/>
    <p:sldId id="258" r:id="rId7"/>
    <p:sldId id="333" r:id="rId8"/>
    <p:sldId id="360" r:id="rId9"/>
    <p:sldId id="292" r:id="rId10"/>
    <p:sldId id="361" r:id="rId11"/>
    <p:sldId id="336" r:id="rId12"/>
    <p:sldId id="312" r:id="rId13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 varScale="1">
        <p:scale>
          <a:sx n="63" d="100"/>
          <a:sy n="63" d="100"/>
        </p:scale>
        <p:origin x="99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09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18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553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447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8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721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1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42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46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513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048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092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9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574" y="0"/>
            <a:ext cx="12087251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1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4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0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0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9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6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1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9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7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38263674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04/02/2024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7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4714376" y="1541004"/>
            <a:ext cx="3536833" cy="2298424"/>
            <a:chOff x="6741949" y="3068424"/>
            <a:chExt cx="3280709" cy="229902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1949" y="4044007"/>
              <a:ext cx="3280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4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2696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1674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4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251725" y="239369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765470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236222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" y="893"/>
            <a:ext cx="861418" cy="1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064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74906" y="2717985"/>
            <a:ext cx="5008499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-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199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346139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29A78-1DA2-4CE9-9381-E528C58EC8D6}"/>
              </a:ext>
            </a:extLst>
          </p:cNvPr>
          <p:cNvSpPr txBox="1"/>
          <p:nvPr/>
        </p:nvSpPr>
        <p:spPr>
          <a:xfrm>
            <a:off x="833652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944364" y="1194383"/>
            <a:ext cx="500718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1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843" b="27577"/>
          <a:stretch/>
        </p:blipFill>
        <p:spPr>
          <a:xfrm>
            <a:off x="5484971" y="1251751"/>
            <a:ext cx="6557271" cy="39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812588" y="1360300"/>
            <a:ext cx="4570809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03116" y="2921132"/>
            <a:ext cx="4189754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bằng má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400623" y="3144746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12" y="1194382"/>
            <a:ext cx="6100960" cy="3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479226" y="584942"/>
            <a:ext cx="355025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479226" y="2311691"/>
            <a:ext cx="4266089" cy="1763879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con chim đồ chơi bị hỏng mọi người tháo tung ra để sửa nhưng không được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732710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32" y="1194383"/>
            <a:ext cx="5605792" cy="3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068553" y="788089"/>
            <a:ext cx="4619565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116697" y="2517263"/>
            <a:ext cx="4571421" cy="123052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399" b="1">
                <a:solidFill>
                  <a:prstClr val="black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399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357538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65" y="1246365"/>
            <a:ext cx="5459772" cy="3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4720" y="280220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D7271-B993-4909-9E7A-E627168C803B}"/>
              </a:ext>
            </a:extLst>
          </p:cNvPr>
          <p:cNvSpPr txBox="1"/>
          <p:nvPr/>
        </p:nvSpPr>
        <p:spPr>
          <a:xfrm>
            <a:off x="711014" y="1869156"/>
            <a:ext cx="1066522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199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9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-13064"/>
            <a:ext cx="12877800" cy="6871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6544E8-AB14-43DB-905A-C5D4F8E490FC}"/>
              </a:ext>
            </a:extLst>
          </p:cNvPr>
          <p:cNvSpPr txBox="1"/>
          <p:nvPr/>
        </p:nvSpPr>
        <p:spPr>
          <a:xfrm>
            <a:off x="2970212" y="1899403"/>
            <a:ext cx="5867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39,40).</a:t>
            </a:r>
          </a:p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U,</a:t>
            </a:r>
          </a:p>
          <a:p>
            <a:endParaRPr lang="vi-V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212</Words>
  <Application>Microsoft Office PowerPoint</Application>
  <PresentationFormat>Custom</PresentationFormat>
  <Paragraphs>24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微软雅黑</vt:lpstr>
      <vt:lpstr>宋体</vt:lpstr>
      <vt:lpstr>微软雅黑 Light</vt:lpstr>
      <vt:lpstr>Aharoni</vt:lpstr>
      <vt:lpstr>Arial</vt:lpstr>
      <vt:lpstr>Arial Rounded MT Bold</vt:lpstr>
      <vt:lpstr>Arial-Rounded</vt:lpstr>
      <vt:lpstr>Calibri</vt:lpstr>
      <vt:lpstr>Calibri </vt:lpstr>
      <vt:lpstr>Calibri Light</vt:lpstr>
      <vt:lpstr>等线</vt:lpstr>
      <vt:lpstr>Times New Roman</vt:lpstr>
      <vt:lpstr>UVN Ly Do</vt:lpstr>
      <vt:lpstr>小考拉体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THUY LINH</cp:lastModifiedBy>
  <cp:revision>291</cp:revision>
  <dcterms:created xsi:type="dcterms:W3CDTF">2020-12-08T15:48:47Z</dcterms:created>
  <dcterms:modified xsi:type="dcterms:W3CDTF">2024-02-04T10:01:44Z</dcterms:modified>
</cp:coreProperties>
</file>