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8" r:id="rId2"/>
    <p:sldMasterId id="2147483734" r:id="rId3"/>
    <p:sldMasterId id="2147483760" r:id="rId4"/>
    <p:sldMasterId id="2147483772" r:id="rId5"/>
  </p:sldMasterIdLst>
  <p:notesMasterIdLst>
    <p:notesMasterId r:id="rId18"/>
  </p:notesMasterIdLst>
  <p:sldIdLst>
    <p:sldId id="286" r:id="rId6"/>
    <p:sldId id="285" r:id="rId7"/>
    <p:sldId id="499" r:id="rId8"/>
    <p:sldId id="505" r:id="rId9"/>
    <p:sldId id="500" r:id="rId10"/>
    <p:sldId id="501" r:id="rId11"/>
    <p:sldId id="256" r:id="rId12"/>
    <p:sldId id="502" r:id="rId13"/>
    <p:sldId id="503" r:id="rId14"/>
    <p:sldId id="504" r:id="rId15"/>
    <p:sldId id="328" r:id="rId16"/>
    <p:sldId id="4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967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09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21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39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7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399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0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35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84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906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13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3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84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15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68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61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45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078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18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727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084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4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93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35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80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990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459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446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388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0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04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50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1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49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4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9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7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7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1.png"/><Relationship Id="rId11" Type="http://schemas.openxmlformats.org/officeDocument/2006/relationships/image" Target="../media/image28.gif"/><Relationship Id="rId5" Type="http://schemas.openxmlformats.org/officeDocument/2006/relationships/image" Target="../media/image25.gif"/><Relationship Id="rId15" Type="http://schemas.openxmlformats.org/officeDocument/2006/relationships/image" Target="../media/image32.gif"/><Relationship Id="rId10" Type="http://schemas.openxmlformats.org/officeDocument/2006/relationships/image" Target="../media/image27.gif"/><Relationship Id="rId4" Type="http://schemas.openxmlformats.org/officeDocument/2006/relationships/image" Target="../media/image24.PNG"/><Relationship Id="rId9" Type="http://schemas.openxmlformats.org/officeDocument/2006/relationships/slide" Target="slide6.xml"/><Relationship Id="rId1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10.xml"/><Relationship Id="rId3" Type="http://schemas.openxmlformats.org/officeDocument/2006/relationships/image" Target="../media/image14.jpeg"/><Relationship Id="rId7" Type="http://schemas.openxmlformats.org/officeDocument/2006/relationships/slide" Target="slide8.xml"/><Relationship Id="rId12" Type="http://schemas.openxmlformats.org/officeDocument/2006/relationships/image" Target="../media/image20.png"/><Relationship Id="rId2" Type="http://schemas.openxmlformats.org/officeDocument/2006/relationships/image" Target="../media/image13.jpg"/><Relationship Id="rId16" Type="http://schemas.openxmlformats.org/officeDocument/2006/relationships/image" Target="../media/image23.gi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10" Type="http://schemas.openxmlformats.org/officeDocument/2006/relationships/slide" Target="slide9.xml"/><Relationship Id="rId4" Type="http://schemas.openxmlformats.org/officeDocument/2006/relationships/slide" Target="slide7.xml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11" Type="http://schemas.openxmlformats.org/officeDocument/2006/relationships/image" Target="../media/image28.gif"/><Relationship Id="rId5" Type="http://schemas.openxmlformats.org/officeDocument/2006/relationships/image" Target="../media/image25.gif"/><Relationship Id="rId15" Type="http://schemas.openxmlformats.org/officeDocument/2006/relationships/image" Target="../media/image32.gif"/><Relationship Id="rId10" Type="http://schemas.openxmlformats.org/officeDocument/2006/relationships/image" Target="../media/image27.gif"/><Relationship Id="rId4" Type="http://schemas.openxmlformats.org/officeDocument/2006/relationships/image" Target="../media/image24.PNG"/><Relationship Id="rId9" Type="http://schemas.openxmlformats.org/officeDocument/2006/relationships/slide" Target="slide6.xml"/><Relationship Id="rId14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png"/><Relationship Id="rId11" Type="http://schemas.openxmlformats.org/officeDocument/2006/relationships/image" Target="../media/image28.gif"/><Relationship Id="rId5" Type="http://schemas.openxmlformats.org/officeDocument/2006/relationships/image" Target="../media/image25.gif"/><Relationship Id="rId15" Type="http://schemas.openxmlformats.org/officeDocument/2006/relationships/image" Target="../media/image32.gif"/><Relationship Id="rId10" Type="http://schemas.openxmlformats.org/officeDocument/2006/relationships/image" Target="../media/image27.gif"/><Relationship Id="rId4" Type="http://schemas.openxmlformats.org/officeDocument/2006/relationships/image" Target="../media/image24.PNG"/><Relationship Id="rId9" Type="http://schemas.openxmlformats.org/officeDocument/2006/relationships/slide" Target="slide6.xml"/><Relationship Id="rId14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png"/><Relationship Id="rId11" Type="http://schemas.openxmlformats.org/officeDocument/2006/relationships/image" Target="../media/image28.gif"/><Relationship Id="rId5" Type="http://schemas.openxmlformats.org/officeDocument/2006/relationships/image" Target="../media/image25.gif"/><Relationship Id="rId15" Type="http://schemas.openxmlformats.org/officeDocument/2006/relationships/image" Target="../media/image32.gif"/><Relationship Id="rId10" Type="http://schemas.openxmlformats.org/officeDocument/2006/relationships/image" Target="../media/image27.gif"/><Relationship Id="rId4" Type="http://schemas.openxmlformats.org/officeDocument/2006/relationships/image" Target="../media/image24.PNG"/><Relationship Id="rId9" Type="http://schemas.openxmlformats.org/officeDocument/2006/relationships/slide" Target="slide6.xml"/><Relationship Id="rId1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bà cháu đặt tên cho củ lạ đó là gì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khoai lang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A2EDBD-34C3-42B9-8A4D-2A8751B7423A}"/>
              </a:ext>
            </a:extLst>
          </p:cNvPr>
          <p:cNvSpPr txBox="1"/>
          <p:nvPr/>
        </p:nvSpPr>
        <p:spPr>
          <a:xfrm>
            <a:off x="1783080" y="582930"/>
            <a:ext cx="904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E04FDEBC-5EB7-4148-B63F-2F433DE0C91C}"/>
              </a:ext>
            </a:extLst>
          </p:cNvPr>
          <p:cNvSpPr/>
          <p:nvPr/>
        </p:nvSpPr>
        <p:spPr>
          <a:xfrm>
            <a:off x="1971675" y="1840230"/>
            <a:ext cx="8372475" cy="265176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/>
              <a:t>Truyện cổ tích ca ngợi đức tính chăm chỉ, cần cù chịu khó và hiểu thảo của </a:t>
            </a:r>
            <a:r>
              <a:rPr lang="en-US" sz="3600" smtClean="0"/>
              <a:t>cậu bé.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1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3" y="2266950"/>
            <a:ext cx="10329862" cy="174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9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0" y="1401445"/>
            <a:ext cx="12211416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33135" y="1596048"/>
              <a:ext cx="1282859" cy="831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spc="300" noProof="0" dirty="0" err="1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Sự</a:t>
              </a:r>
              <a:r>
                <a:rPr lang="en-US" altLang="zh-CN" sz="6600" spc="300" noProof="0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lang="en-US" altLang="zh-CN" sz="6600" spc="300" noProof="0" dirty="0" err="1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tích</a:t>
              </a:r>
              <a:r>
                <a:rPr lang="en-US" altLang="zh-CN" sz="6600" spc="300" noProof="0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lang="en-US" altLang="zh-CN" sz="6600" spc="300" noProof="0" dirty="0" err="1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cây</a:t>
              </a:r>
              <a:r>
                <a:rPr lang="en-US" altLang="zh-CN" sz="6600" spc="300" noProof="0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lang="en-US" altLang="zh-CN" sz="6600" spc="300" noProof="0" dirty="0" err="1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khoai</a:t>
              </a:r>
              <a:r>
                <a:rPr lang="en-US" altLang="zh-CN" sz="6600" spc="300" noProof="0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lang="en-US" altLang="zh-CN" sz="6600" spc="300" noProof="0" dirty="0" err="1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lang</a:t>
              </a:r>
              <a:endParaRPr kumimoji="0" lang="zh-CN" altLang="en-US" sz="66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prism isInverted="1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-tich-cay-khoai-lang-hang-truyen-socnhi-com-truyen-tranh-thieu-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84136"/>
            <a:ext cx="12093575" cy="643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7998" y="493360"/>
            <a:ext cx="9622971" cy="144906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lớn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lên cậu bé đã nói gì với bà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8" y="2379482"/>
            <a:ext cx="9622971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sẽ làm nương, trồng lúa để có gạo nấu cơm.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 gì không may đã xảy đến với nương lúa của cậu bé? Và cậu bé đã được ai giúp đỡ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10136188" cy="164434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 đến ngày thu hoạch lúa thì chẳng may khu rừng bị cháy. Nương lúa thành tro.cậu </a:t>
            </a: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 đã </a:t>
            </a: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 ông bụt giúp đỡ.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28629" y="438245"/>
            <a:ext cx="10207624" cy="15304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đã dặn cậu bé như thế nào khi được ăn củ ngon?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9" y="2131123"/>
            <a:ext cx="1020762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hãy vào rừng tìm thứ cây quý đó đem trồng khắp bìa rừng, bờ suối để người nghèo có cái ăn.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222</Words>
  <Application>Microsoft Office PowerPoint</Application>
  <PresentationFormat>Widescreen</PresentationFormat>
  <Paragraphs>23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Microsoft YaHei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黑体</vt:lpstr>
      <vt:lpstr>Tahoma</vt:lpstr>
      <vt:lpstr>Times New Roman</vt:lpstr>
      <vt:lpstr>3_Office Theme</vt:lpstr>
      <vt:lpstr>2_Office 主题​​</vt:lpstr>
      <vt:lpstr>5_Office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THUY LINH</cp:lastModifiedBy>
  <cp:revision>36</cp:revision>
  <dcterms:created xsi:type="dcterms:W3CDTF">2021-05-27T07:23:15Z</dcterms:created>
  <dcterms:modified xsi:type="dcterms:W3CDTF">2024-02-04T09:56:22Z</dcterms:modified>
</cp:coreProperties>
</file>