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710" r:id="rId4"/>
    <p:sldMasterId id="2147483740" r:id="rId5"/>
    <p:sldMasterId id="2147483753" r:id="rId6"/>
    <p:sldMasterId id="2147483766" r:id="rId7"/>
  </p:sldMasterIdLst>
  <p:notesMasterIdLst>
    <p:notesMasterId r:id="rId22"/>
  </p:notesMasterIdLst>
  <p:handoutMasterIdLst>
    <p:handoutMasterId r:id="rId23"/>
  </p:handoutMasterIdLst>
  <p:sldIdLst>
    <p:sldId id="256" r:id="rId8"/>
    <p:sldId id="330" r:id="rId9"/>
    <p:sldId id="258" r:id="rId10"/>
    <p:sldId id="278" r:id="rId11"/>
    <p:sldId id="310" r:id="rId12"/>
    <p:sldId id="288" r:id="rId13"/>
    <p:sldId id="356" r:id="rId14"/>
    <p:sldId id="353" r:id="rId15"/>
    <p:sldId id="354" r:id="rId16"/>
    <p:sldId id="357" r:id="rId17"/>
    <p:sldId id="276" r:id="rId18"/>
    <p:sldId id="279" r:id="rId19"/>
    <p:sldId id="280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9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73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6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07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26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8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75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6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90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713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35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30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72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9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04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793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png"/><Relationship Id="rId18" Type="http://schemas.openxmlformats.org/officeDocument/2006/relationships/image" Target="../media/image55.gif"/><Relationship Id="rId26" Type="http://schemas.microsoft.com/office/2007/relationships/hdphoto" Target="../media/hdphoto10.wdp"/><Relationship Id="rId3" Type="http://schemas.openxmlformats.org/officeDocument/2006/relationships/image" Target="../media/image46.png"/><Relationship Id="rId21" Type="http://schemas.openxmlformats.org/officeDocument/2006/relationships/image" Target="../media/image57.png"/><Relationship Id="rId7" Type="http://schemas.openxmlformats.org/officeDocument/2006/relationships/image" Target="../media/image48.png"/><Relationship Id="rId12" Type="http://schemas.openxmlformats.org/officeDocument/2006/relationships/image" Target="../media/image51.gif"/><Relationship Id="rId17" Type="http://schemas.openxmlformats.org/officeDocument/2006/relationships/image" Target="../media/image54.png"/><Relationship Id="rId25" Type="http://schemas.openxmlformats.org/officeDocument/2006/relationships/image" Target="../media/image59.png"/><Relationship Id="rId2" Type="http://schemas.openxmlformats.org/officeDocument/2006/relationships/image" Target="../media/image45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61.gif"/><Relationship Id="rId1" Type="http://schemas.openxmlformats.org/officeDocument/2006/relationships/slideLayout" Target="../slideLayouts/slideLayout56.xml"/><Relationship Id="rId6" Type="http://schemas.microsoft.com/office/2007/relationships/hdphoto" Target="../media/hdphoto2.wdp"/><Relationship Id="rId11" Type="http://schemas.openxmlformats.org/officeDocument/2006/relationships/image" Target="../media/image50.gif"/><Relationship Id="rId24" Type="http://schemas.microsoft.com/office/2007/relationships/hdphoto" Target="../media/hdphoto9.wdp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56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49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60.png"/><Relationship Id="rId30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Việt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564" y="1869248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9600">
              <a:solidFill>
                <a:prstClr val="black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</a:p>
        </p:txBody>
      </p:sp>
      <p:grpSp>
        <p:nvGrpSpPr>
          <p:cNvPr id="3" name="Google Shape;399;p20"/>
          <p:cNvGrpSpPr/>
          <p:nvPr/>
        </p:nvGrpSpPr>
        <p:grpSpPr>
          <a:xfrm rot="478072">
            <a:off x="1309774" y="3995237"/>
            <a:ext cx="1762332" cy="1404699"/>
            <a:chOff x="1619858" y="3028726"/>
            <a:chExt cx="1762332" cy="1404699"/>
          </a:xfrm>
        </p:grpSpPr>
        <p:sp>
          <p:nvSpPr>
            <p:cNvPr id="4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oogle Shape;306;p20"/>
          <p:cNvGrpSpPr/>
          <p:nvPr/>
        </p:nvGrpSpPr>
        <p:grpSpPr>
          <a:xfrm rot="1742937">
            <a:off x="9134794" y="1620044"/>
            <a:ext cx="1912774" cy="1010181"/>
            <a:chOff x="5862862" y="867279"/>
            <a:chExt cx="1912829" cy="1010210"/>
          </a:xfrm>
        </p:grpSpPr>
        <p:sp>
          <p:nvSpPr>
            <p:cNvPr id="2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1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0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41965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455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41965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5455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46843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8608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01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46843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88608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01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21218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tất cả bao nhiêu âm a?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0600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2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8384" r="7370" b="26464"/>
          <a:stretch/>
        </p:blipFill>
        <p:spPr>
          <a:xfrm>
            <a:off x="680099" y="1320348"/>
            <a:ext cx="10903527" cy="55376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21218" y="1524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bạn nào chứa âm a?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58008">
            <a:off x="961409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Tèo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430" y="3158812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253809">
            <a:off x="5257543" y="3476109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12654" y="2958796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52711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</a:t>
            </a:r>
          </a:p>
        </p:txBody>
      </p:sp>
      <p:sp>
        <p:nvSpPr>
          <p:cNvPr id="14" name="Oval 13"/>
          <p:cNvSpPr/>
          <p:nvPr/>
        </p:nvSpPr>
        <p:spPr>
          <a:xfrm>
            <a:off x="1502228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69866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89511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008893" y="1648691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1014895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3606174" y="1462334"/>
            <a:ext cx="794590" cy="80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5802615" y="1439469"/>
            <a:ext cx="794590" cy="807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10056455" y="1439469"/>
            <a:ext cx="794590" cy="8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2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564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309774" y="4424538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34794" y="2049345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8483"/>
            <a:ext cx="12176919" cy="68495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020744" y="234662"/>
            <a:ext cx="1546617" cy="16798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19504" y="3469482"/>
            <a:ext cx="1529104" cy="15192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9668" r="10253" b="73325"/>
          <a:stretch/>
        </p:blipFill>
        <p:spPr>
          <a:xfrm>
            <a:off x="34439" y="5003873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9000177" y="5003873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10226040" y="234662"/>
            <a:ext cx="1280160" cy="16798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>
            <a:off x="3476562" y="2073477"/>
            <a:ext cx="1995614" cy="12888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4416235" y="5133296"/>
            <a:ext cx="1457416" cy="12888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5428711" y="430171"/>
            <a:ext cx="1243229" cy="12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EDF94E-2064-4D07-B0A8-3D70D7BC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2" y="165740"/>
            <a:ext cx="2543704" cy="694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B81A0-0083-4D73-A58C-2F4A64EF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10895-BB74-4E5A-ACC7-FB667F34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D4F54-FCD8-40B8-B56F-B2DBA6CC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B162C41F-BA47-4128-9EF0-63B697780AC8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CFDA7255-86B5-49A9-9388-DFB0A051BCEF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Tập</a:t>
            </a:r>
            <a:r>
              <a:rPr lang="en-US" sz="3600" b="1" dirty="0">
                <a:latin typeface="+mj-ea"/>
                <a:ea typeface="+mj-ea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viết</a:t>
            </a:r>
            <a:endParaRPr lang="en-US" sz="3600" b="1" dirty="0">
              <a:latin typeface="+mj-ea"/>
              <a:ea typeface="+mj-ea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135</Words>
  <Application>Microsoft Office PowerPoint</Application>
  <PresentationFormat>Widescreen</PresentationFormat>
  <Paragraphs>72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微软雅黑</vt:lpstr>
      <vt:lpstr>SimSun</vt:lpstr>
      <vt:lpstr>.VnAvant</vt:lpstr>
      <vt:lpstr>Arabia</vt:lpstr>
      <vt:lpstr>Arial</vt:lpstr>
      <vt:lpstr>Arial-Rounded</vt:lpstr>
      <vt:lpstr>Calibri</vt:lpstr>
      <vt:lpstr>Calibri Light</vt:lpstr>
      <vt:lpstr>等线</vt:lpstr>
      <vt:lpstr>DFPOP1-W9</vt:lpstr>
      <vt:lpstr>HP001 4 hàng</vt:lpstr>
      <vt:lpstr>Kids</vt:lpstr>
      <vt:lpstr>Times New Roman</vt:lpstr>
      <vt:lpstr>华康少女文字W5</vt:lpstr>
      <vt:lpstr>方正准圆简体</vt:lpstr>
      <vt:lpstr>Office Theme</vt:lpstr>
      <vt:lpstr>2_Office 主题</vt:lpstr>
      <vt:lpstr>1_Office 主题</vt:lpstr>
      <vt:lpstr>包图主题2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10P030921</cp:lastModifiedBy>
  <cp:revision>57</cp:revision>
  <dcterms:created xsi:type="dcterms:W3CDTF">2020-08-12T16:29:00Z</dcterms:created>
  <dcterms:modified xsi:type="dcterms:W3CDTF">2024-09-18T15:59:04Z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