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10"/>
  </p:notesMasterIdLst>
  <p:sldIdLst>
    <p:sldId id="338" r:id="rId3"/>
    <p:sldId id="371" r:id="rId4"/>
    <p:sldId id="372" r:id="rId5"/>
    <p:sldId id="373" r:id="rId6"/>
    <p:sldId id="358" r:id="rId7"/>
    <p:sldId id="374" r:id="rId8"/>
    <p:sldId id="375" r:id="rId9"/>
  </p:sldIdLst>
  <p:sldSz cx="6858000" cy="5143500"/>
  <p:notesSz cx="6858000" cy="9144000"/>
  <p:embeddedFontLst>
    <p:embeddedFont>
      <p:font typeface="HP001" panose="020B0604020202020204" charset="0"/>
      <p:regular r:id="rId11"/>
      <p:bold r:id="rId12"/>
    </p:embeddedFon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470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93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7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1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6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8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5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9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5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68A4D-D623-4D61-AB5D-C11395E49477}"/>
              </a:ext>
            </a:extLst>
          </p:cNvPr>
          <p:cNvGrpSpPr/>
          <p:nvPr/>
        </p:nvGrpSpPr>
        <p:grpSpPr>
          <a:xfrm>
            <a:off x="340524" y="617893"/>
            <a:ext cx="1642466" cy="653384"/>
            <a:chOff x="340524" y="617893"/>
            <a:chExt cx="1642466" cy="6533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5171F3-3B93-4135-A20C-19EEB07B37E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8F7802-FEDD-41A3-B2E2-29D5F5DEE090}"/>
                </a:ext>
              </a:extLst>
            </p:cNvPr>
            <p:cNvSpPr txBox="1"/>
            <p:nvPr/>
          </p:nvSpPr>
          <p:spPr>
            <a:xfrm>
              <a:off x="340524" y="62494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1688168" y="540726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NIỀM VUI CỦA BI VÀ BỐNG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uiDenTruong-NguyenNgocPhuongNhi-45388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8040" y="4083050"/>
            <a:ext cx="406400" cy="406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1438963" y="948598"/>
            <a:ext cx="3638550" cy="2524125"/>
            <a:chOff x="2981325" y="1047750"/>
            <a:chExt cx="3638550" cy="25241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938719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i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KHỞI ĐỘNG</a:t>
              </a: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25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5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7362B-5DBE-48F6-88DE-E84AF9C6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744"/>
          <a:stretch/>
        </p:blipFill>
        <p:spPr>
          <a:xfrm>
            <a:off x="815168" y="738600"/>
            <a:ext cx="2051858" cy="1821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22625-8661-436B-8200-709432881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365"/>
          <a:stretch/>
        </p:blipFill>
        <p:spPr>
          <a:xfrm>
            <a:off x="815168" y="2655308"/>
            <a:ext cx="2147107" cy="191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6639F-9B40-48BF-B728-62729966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01" r="-1"/>
          <a:stretch/>
        </p:blipFill>
        <p:spPr>
          <a:xfrm>
            <a:off x="3812970" y="738600"/>
            <a:ext cx="1925493" cy="182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CB8A8-F660-4D46-B383-762AB21F0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42"/>
          <a:stretch/>
        </p:blipFill>
        <p:spPr>
          <a:xfrm>
            <a:off x="3848906" y="2655308"/>
            <a:ext cx="1839769" cy="1917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DB00A3-9F7C-46D3-9363-C7DDCE9F604C}"/>
              </a:ext>
            </a:extLst>
          </p:cNvPr>
          <p:cNvSpPr txBox="1"/>
          <p:nvPr/>
        </p:nvSpPr>
        <p:spPr>
          <a:xfrm>
            <a:off x="372486" y="2191476"/>
            <a:ext cx="267254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hiện ra, Bi nói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dưới chân cầu vồng có bảy hũ vàng.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911B5-527A-40EA-B711-0CDAB037D9B4}"/>
              </a:ext>
            </a:extLst>
          </p:cNvPr>
          <p:cNvSpPr txBox="1"/>
          <p:nvPr/>
        </p:nvSpPr>
        <p:spPr>
          <a:xfrm>
            <a:off x="3109686" y="2194692"/>
            <a:ext cx="344657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Có bảy hũ vàng, Bống sẽ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mua búp bê và quần áo đẹp; </a:t>
            </a:r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Bi sẽ mua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ngựa hồng và ô tô.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FD6BE-D2EF-4883-A72C-1BFC76257CCE}"/>
              </a:ext>
            </a:extLst>
          </p:cNvPr>
          <p:cNvSpPr txBox="1"/>
          <p:nvPr/>
        </p:nvSpPr>
        <p:spPr>
          <a:xfrm>
            <a:off x="435970" y="4117888"/>
            <a:ext cx="3043326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biến mất,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Bống nói sẽ vẽ tặng Bi ngựa hồng và ô tô; Bi nói sẽ vẽ tặng Bống búp bê và quần áo đẹp.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B6287-ED61-4E93-90C1-6E0FBD3C73A4}"/>
              </a:ext>
            </a:extLst>
          </p:cNvPr>
          <p:cNvSpPr txBox="1"/>
          <p:nvPr/>
        </p:nvSpPr>
        <p:spPr>
          <a:xfrm>
            <a:off x="3771237" y="4117888"/>
            <a:ext cx="213109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Không có bảy hũ vàng, hai anh em vẫn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cảm thấy vui vẻ, hạnh phúc.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8CD09-2D6D-4603-8377-DB1D4A99C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762"/>
          <a:stretch/>
        </p:blipFill>
        <p:spPr>
          <a:xfrm>
            <a:off x="824692" y="738600"/>
            <a:ext cx="5034140" cy="192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5BC9-46AD-4341-B795-FD42A5EA8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399"/>
          <a:stretch/>
        </p:blipFill>
        <p:spPr>
          <a:xfrm>
            <a:off x="824693" y="2655308"/>
            <a:ext cx="5034140" cy="20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FF73E-F8BF-4355-8F00-717FF452D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723900" y="1781174"/>
            <a:ext cx="4562041" cy="3046117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2981325" y="1047750"/>
            <a:ext cx="3638550" cy="2524125"/>
            <a:chOff x="2981325" y="1047750"/>
            <a:chExt cx="3638550" cy="25241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1700402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i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Hai bạn nhỏ luôn vui vẻ và hồn nhiên; hai anh em rất quan tâm và yêu thương nhau.</a:t>
              </a:r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11756"/>
              <a:ext cx="509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nghe câu chuyện </a:t>
              </a:r>
              <a:r>
                <a:rPr lang="vi-VN" sz="1600" i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Niềm vui của Bi và Bống.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BC7AC5-24D2-4A80-98D9-039279B18D44}"/>
              </a:ext>
            </a:extLst>
          </p:cNvPr>
          <p:cNvGrpSpPr/>
          <p:nvPr/>
        </p:nvGrpSpPr>
        <p:grpSpPr>
          <a:xfrm>
            <a:off x="531204" y="1507030"/>
            <a:ext cx="3488762" cy="3270006"/>
            <a:chOff x="816954" y="1488195"/>
            <a:chExt cx="3488762" cy="3270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1E7A93-342D-4137-AC0F-4EE689D08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8744"/>
            <a:stretch/>
          </p:blipFill>
          <p:spPr>
            <a:xfrm>
              <a:off x="816954" y="1488195"/>
              <a:ext cx="1799802" cy="15979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EC593F-581A-48B9-A471-9C3C9DBFA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6365"/>
            <a:stretch/>
          </p:blipFill>
          <p:spPr>
            <a:xfrm>
              <a:off x="816954" y="3065317"/>
              <a:ext cx="1883350" cy="16816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85FF8D-681D-485C-A0BC-C68ECA63C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1901" r="-1"/>
            <a:stretch/>
          </p:blipFill>
          <p:spPr>
            <a:xfrm>
              <a:off x="2616756" y="1491661"/>
              <a:ext cx="1688960" cy="15979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AB8EC3-A5B8-4AEE-8EBE-70539D409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042"/>
            <a:stretch/>
          </p:blipFill>
          <p:spPr>
            <a:xfrm>
              <a:off x="2684629" y="3076574"/>
              <a:ext cx="1613767" cy="168162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93A43D-9094-4067-A73E-58633550B993}"/>
              </a:ext>
            </a:extLst>
          </p:cNvPr>
          <p:cNvSpPr txBox="1"/>
          <p:nvPr/>
        </p:nvSpPr>
        <p:spPr>
          <a:xfrm>
            <a:off x="4036407" y="1615981"/>
            <a:ext cx="2387349" cy="2813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en-US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992924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8&quot;/&gt;&lt;/object&gt;&lt;object type=&quot;3&quot; unique_id=&quot;10004&quot;&gt;&lt;property id=&quot;20148&quot; value=&quot;5&quot;/&gt;&lt;property id=&quot;20300&quot; value=&quot;Slide 2&quot;/&gt;&lt;property id=&quot;20307&quot; value=&quot;371&quot;/&gt;&lt;/object&gt;&lt;object type=&quot;3&quot; unique_id=&quot;10005&quot;&gt;&lt;property id=&quot;20148&quot; value=&quot;5&quot;/&gt;&lt;property id=&quot;20300&quot; value=&quot;Slide 3&quot;/&gt;&lt;property id=&quot;20307&quot; value=&quot;372&quot;/&gt;&lt;/object&gt;&lt;object type=&quot;3&quot; unique_id=&quot;10006&quot;&gt;&lt;property id=&quot;20148&quot; value=&quot;5&quot;/&gt;&lt;property id=&quot;20300&quot; value=&quot;Slide 4&quot;/&gt;&lt;property id=&quot;20307&quot; value=&quot;373&quot;/&gt;&lt;/object&gt;&lt;object type=&quot;3&quot; unique_id=&quot;10007&quot;&gt;&lt;property id=&quot;20148&quot; value=&quot;5&quot;/&gt;&lt;property id=&quot;20300&quot; value=&quot;Slide 5&quot;/&gt;&lt;property id=&quot;20307&quot; value=&quot;358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75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213</Words>
  <Application>Microsoft Office PowerPoint</Application>
  <PresentationFormat>Custom</PresentationFormat>
  <Paragraphs>19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HP001</vt:lpstr>
      <vt:lpstr>UTM Cookies</vt:lpstr>
      <vt:lpstr>Calibri</vt:lpstr>
      <vt:lpstr>UTM Avo</vt:lpstr>
      <vt:lpstr>Montserrat</vt:lpstr>
      <vt:lpstr>Arial</vt:lpstr>
      <vt:lpstr>Calibri Light</vt:lpstr>
      <vt:lpstr>Kalam</vt:lpstr>
      <vt:lpstr>Times New Roman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</cp:lastModifiedBy>
  <cp:revision>68</cp:revision>
  <dcterms:modified xsi:type="dcterms:W3CDTF">2024-09-19T07:15:18Z</dcterms:modified>
</cp:coreProperties>
</file>