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4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6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7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0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9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6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8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7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2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50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FFFEA-1CD1-4996-9458-1AD00DB6686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6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4552" y="2551837"/>
            <a:ext cx="104447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KỂ VỀ MỘT VIỆC LÀM Ở NHÀ </a:t>
            </a:r>
          </a:p>
        </p:txBody>
      </p:sp>
    </p:spTree>
    <p:extLst>
      <p:ext uri="{BB962C8B-B14F-4D97-AF65-F5344CB8AC3E}">
        <p14:creationId xmlns:p14="http://schemas.microsoft.com/office/powerpoint/2010/main" val="1572488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QUÉT NHÀ - KARAOKE (CÓ LỜI) - LỚP 1 - Vì Sự Bình Đẳng Và Dân Chủ Trong Giáo Dụ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958" y="1078651"/>
            <a:ext cx="8591753" cy="4832752"/>
          </a:xfrm>
        </p:spPr>
      </p:pic>
    </p:spTree>
    <p:extLst>
      <p:ext uri="{BB962C8B-B14F-4D97-AF65-F5344CB8AC3E}">
        <p14:creationId xmlns:p14="http://schemas.microsoft.com/office/powerpoint/2010/main" val="191302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32" y="0"/>
            <a:ext cx="10515600" cy="1325563"/>
          </a:xfrm>
        </p:spPr>
        <p:txBody>
          <a:bodyPr/>
          <a:lstStyle/>
          <a:p>
            <a:pPr algn="ctr"/>
            <a:r>
              <a:rPr lang="en-US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Hoạt động 1: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" y="1267032"/>
            <a:ext cx="11512669" cy="5590968"/>
          </a:xfrm>
        </p:spPr>
      </p:pic>
    </p:spTree>
    <p:extLst>
      <p:ext uri="{BB962C8B-B14F-4D97-AF65-F5344CB8AC3E}">
        <p14:creationId xmlns:p14="http://schemas.microsoft.com/office/powerpoint/2010/main" val="145333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47662" cy="42030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034" y="3902298"/>
            <a:ext cx="3515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bỏ quả vào bồn rửa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96" y="2670580"/>
            <a:ext cx="3193961" cy="4073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75696" y="1815921"/>
            <a:ext cx="3181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Bạn nhỏ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xả nước và rửa từng quả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33" y="-278107"/>
            <a:ext cx="3645067" cy="4759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04683" y="4230255"/>
            <a:ext cx="3129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ạn nhỏ xếp hoa quả đã rửa vào rổ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2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Viết 2 – 3 câu những việc em đã làm ở nhà.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7138" y="2207862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đã làm những việc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3217" y="1634457"/>
            <a:ext cx="3258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7138" y="3482271"/>
            <a:ext cx="6246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làm việc đó thế nào?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37138" y="4883191"/>
            <a:ext cx="907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suy nghĩ của em sau khi làm xong việc đó.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13655" y="2875844"/>
            <a:ext cx="7456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Quét nhà, rửa bát, trông em, nhặt rau,…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3655" y="4171905"/>
            <a:ext cx="8340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chỉ, cẩn thận,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nhẹ nhàng,….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3655" y="5692752"/>
            <a:ext cx="7804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rất vui, em hào hứng, em yêu thích,…</a:t>
            </a:r>
          </a:p>
        </p:txBody>
      </p:sp>
    </p:spTree>
    <p:extLst>
      <p:ext uri="{BB962C8B-B14F-4D97-AF65-F5344CB8AC3E}">
        <p14:creationId xmlns:p14="http://schemas.microsoft.com/office/powerpoint/2010/main" val="63599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9099" y="3163392"/>
            <a:ext cx="105606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mẫu số 2: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trong ra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đó, lấy hót rác hót lại và đổ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khen em ngoan. Em rất thích thú với lời khen của mẹ.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6161" y="27283"/>
            <a:ext cx="1056336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89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716" y="247726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7761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 - &amp;quot;Hoạt động 1:&amp;quot;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 - &amp;quot;Hoạt động 2: Viết 2 – 3 câu những việc em đã làm ở nhà. &amp;quot;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 - &amp;quot;TỔNG KẾT &amp;quot;&quot;/&gt;&lt;property id=&quot;20307&quot; value=&quot;262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272</Words>
  <Application>Microsoft Office PowerPoint</Application>
  <PresentationFormat>Widescreen</PresentationFormat>
  <Paragraphs>18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Hoạt động 1:</vt:lpstr>
      <vt:lpstr>PowerPoint Presentation</vt:lpstr>
      <vt:lpstr>Hoạt động 2: Viết 2 – 3 câu những việc em đã làm ở nhà. </vt:lpstr>
      <vt:lpstr>PowerPoint Presentation</vt:lpstr>
      <vt:lpstr>VẬN DỤNG, TRẢI NGHIỆM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LÀM VĂN</dc:title>
  <dc:creator>Windows User</dc:creator>
  <cp:lastModifiedBy>ad</cp:lastModifiedBy>
  <cp:revision>9</cp:revision>
  <dcterms:created xsi:type="dcterms:W3CDTF">2021-07-11T14:31:21Z</dcterms:created>
  <dcterms:modified xsi:type="dcterms:W3CDTF">2024-09-19T07:14:36Z</dcterms:modified>
</cp:coreProperties>
</file>