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11" r:id="rId6"/>
  </p:sldMasterIdLst>
  <p:notesMasterIdLst>
    <p:notesMasterId r:id="rId16"/>
  </p:notesMasterIdLst>
  <p:sldIdLst>
    <p:sldId id="259" r:id="rId7"/>
    <p:sldId id="371" r:id="rId8"/>
    <p:sldId id="295" r:id="rId9"/>
    <p:sldId id="344" r:id="rId10"/>
    <p:sldId id="375" r:id="rId11"/>
    <p:sldId id="376" r:id="rId12"/>
    <p:sldId id="358" r:id="rId13"/>
    <p:sldId id="357" r:id="rId14"/>
    <p:sldId id="3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7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1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3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470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84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0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40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3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0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137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17/09/2024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378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17/09/2024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954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626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8218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9882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1268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4732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65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7788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30920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3402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3328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69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431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5696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650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5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4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2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4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8937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3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2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8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6.wmf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6.wmf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75494-4361-455B-852C-519F60233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3630168" y="2350008"/>
            <a:ext cx="620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5C68F-3035-4666-8332-C8AAB9607572}"/>
              </a:ext>
            </a:extLst>
          </p:cNvPr>
          <p:cNvSpPr txBox="1"/>
          <p:nvPr/>
        </p:nvSpPr>
        <p:spPr>
          <a:xfrm>
            <a:off x="3630168" y="3353831"/>
            <a:ext cx="692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tranh có những ai?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38CD-1A58-41A9-92B7-294E49A17E15}"/>
              </a:ext>
            </a:extLst>
          </p:cNvPr>
          <p:cNvSpPr txBox="1"/>
          <p:nvPr/>
        </p:nvSpPr>
        <p:spPr>
          <a:xfrm>
            <a:off x="3712464" y="4337349"/>
            <a:ext cx="683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</a:t>
            </a:r>
            <a:endParaRPr lang="nn-NO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63790" y="968177"/>
            <a:ext cx="1134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86C1E-0C04-47B7-96A9-58B87FCD099D}"/>
              </a:ext>
            </a:extLst>
          </p:cNvPr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7BA6E-1DC4-4D13-A697-F34D01BCBA38}"/>
              </a:ext>
            </a:extLst>
          </p:cNvPr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085D38-4B03-4165-9115-E401F1367C9E}"/>
              </a:ext>
            </a:extLst>
          </p:cNvPr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87804" y="1393006"/>
            <a:ext cx="88104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244</Words>
  <Application>Microsoft Office PowerPoint</Application>
  <PresentationFormat>Widescreen</PresentationFormat>
  <Paragraphs>71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SimSun</vt:lpstr>
      <vt:lpstr>SimSun</vt:lpstr>
      <vt:lpstr>.VnBlack</vt:lpstr>
      <vt:lpstr>Arial</vt:lpstr>
      <vt:lpstr>Arial-Rounded</vt:lpstr>
      <vt:lpstr>Calibri</vt:lpstr>
      <vt:lpstr>Calibri Light</vt:lpstr>
      <vt:lpstr>等线</vt:lpstr>
      <vt:lpstr>等线 Light</vt:lpstr>
      <vt:lpstr>Tahoma</vt:lpstr>
      <vt:lpstr>Times New Roman</vt:lpstr>
      <vt:lpstr>华康少女文字W5(P)</vt:lpstr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HN31072024</cp:lastModifiedBy>
  <cp:revision>13</cp:revision>
  <dcterms:created xsi:type="dcterms:W3CDTF">2021-07-23T04:01:03Z</dcterms:created>
  <dcterms:modified xsi:type="dcterms:W3CDTF">2024-09-17T01:10:30Z</dcterms:modified>
</cp:coreProperties>
</file>