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9" r:id="rId2"/>
    <p:sldId id="317" r:id="rId3"/>
    <p:sldId id="281" r:id="rId4"/>
    <p:sldId id="275" r:id="rId5"/>
    <p:sldId id="260" r:id="rId6"/>
    <p:sldId id="262" r:id="rId7"/>
    <p:sldId id="276" r:id="rId8"/>
    <p:sldId id="261" r:id="rId9"/>
    <p:sldId id="277" r:id="rId10"/>
    <p:sldId id="263" r:id="rId11"/>
    <p:sldId id="315" r:id="rId12"/>
    <p:sldId id="264" r:id="rId13"/>
    <p:sldId id="265" r:id="rId14"/>
    <p:sldId id="320" r:id="rId15"/>
    <p:sldId id="278" r:id="rId16"/>
    <p:sldId id="316" r:id="rId17"/>
    <p:sldId id="319" r:id="rId18"/>
    <p:sldId id="274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Gloria Hallelujah" panose="020B0604020202020204" charset="0"/>
      <p:regular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Raleway Thin" pitchFamily="2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77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1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62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7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6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29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F91A84-3471-46CE-9D90-DBD707232AEF}"/>
              </a:ext>
            </a:extLst>
          </p:cNvPr>
          <p:cNvGrpSpPr/>
          <p:nvPr/>
        </p:nvGrpSpPr>
        <p:grpSpPr>
          <a:xfrm>
            <a:off x="3512591" y="183793"/>
            <a:ext cx="4780944" cy="1641475"/>
            <a:chOff x="2203992" y="891776"/>
            <a:chExt cx="3585708" cy="1231106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F121FA69-9267-497C-852A-79042CB2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992" y="891776"/>
              <a:ext cx="3570518" cy="1231106"/>
            </a:xfrm>
            <a:prstGeom prst="rect">
              <a:avLst/>
            </a:prstGeom>
          </p:spPr>
        </p:pic>
        <p:sp>
          <p:nvSpPr>
            <p:cNvPr id="45069" name="TextBox 8"/>
            <p:cNvSpPr txBox="1"/>
            <p:nvPr/>
          </p:nvSpPr>
          <p:spPr>
            <a:xfrm>
              <a:off x="2535925" y="1201984"/>
              <a:ext cx="3253775" cy="4924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267" b="1" kern="0" dirty="0">
                  <a:ln>
                    <a:solidFill>
                      <a:srgbClr val="CCB1FE">
                        <a:lumMod val="5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SVN-Whimsy" panose="02040603050506020204" pitchFamily="18" charset="0"/>
                  <a:ea typeface="Microsoft YaHei" panose="020B0503020204020204" charset="-122"/>
                  <a:cs typeface="Arial" panose="020B0604020202020204"/>
                  <a:sym typeface="Arial" panose="020B0604020202020204" pitchFamily="34" charset="0"/>
                </a:rPr>
                <a:t>TOÁN</a:t>
              </a: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093" y="1977428"/>
            <a:ext cx="2574380" cy="257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4637920" y="5815952"/>
            <a:ext cx="4338367" cy="6566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Tiết</a:t>
            </a:r>
            <a:r>
              <a:rPr lang="en-US" altLang="zh-CN" sz="4267" b="1" kern="0" dirty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 1_Trang 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B051B-9D16-D389-24DD-8D60B0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416" b="63312"/>
          <a:stretch/>
        </p:blipFill>
        <p:spPr>
          <a:xfrm>
            <a:off x="1985835" y="2070746"/>
            <a:ext cx="7981579" cy="295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1FDBD-BE8C-253F-456D-125817D73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79D2B-FDE0-E2A3-7F53-ACE9A6804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892F3B-1946-C177-98AD-E04583B40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AEF9D4-2BF0-9F55-B910-62BDA8C7B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65" y="4630587"/>
            <a:ext cx="3020684" cy="24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3100" y="354584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11488" y="2178473"/>
            <a:ext cx="9290473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11486" y="4426374"/>
            <a:ext cx="9534313" cy="14056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                               = 31 x 3 = 93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4B7B4-2B1F-7320-AE71-FD717ADB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D33B5-E2CD-9981-4416-0F690BE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253AC-2915-A6D1-19F8-1558B576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9C8B0-3EFD-E7B9-BDC9-100162C7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/>
      <p:bldP spid="8200" grpId="0"/>
      <p:bldP spid="9222" grpId="0" bldLvl="0" animBg="1"/>
      <p:bldP spid="922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F4EB3-ABFF-5D41-FC6E-BDC8846A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1727" y="237716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1992" y="3337680"/>
            <a:ext cx="10891856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8152" y="4749712"/>
            <a:ext cx="9534313" cy="14876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BECB4-4E58-8C19-FC01-031DDB0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29AAF-65E0-4CE3-82A7-DA0595C0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4FCCB-893B-700D-408D-B6DE1256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11172495"/>
              <a:gd name="connsiteY0" fmla="*/ 0 h 1733873"/>
              <a:gd name="connsiteX1" fmla="*/ 586556 w 11172495"/>
              <a:gd name="connsiteY1" fmla="*/ 0 h 1733873"/>
              <a:gd name="connsiteX2" fmla="*/ 1173112 w 11172495"/>
              <a:gd name="connsiteY2" fmla="*/ 0 h 1733873"/>
              <a:gd name="connsiteX3" fmla="*/ 2094843 w 11172495"/>
              <a:gd name="connsiteY3" fmla="*/ 0 h 1733873"/>
              <a:gd name="connsiteX4" fmla="*/ 2793124 w 11172495"/>
              <a:gd name="connsiteY4" fmla="*/ 0 h 1733873"/>
              <a:gd name="connsiteX5" fmla="*/ 3491405 w 11172495"/>
              <a:gd name="connsiteY5" fmla="*/ 0 h 1733873"/>
              <a:gd name="connsiteX6" fmla="*/ 4077961 w 11172495"/>
              <a:gd name="connsiteY6" fmla="*/ 0 h 1733873"/>
              <a:gd name="connsiteX7" fmla="*/ 4776242 w 11172495"/>
              <a:gd name="connsiteY7" fmla="*/ 0 h 1733873"/>
              <a:gd name="connsiteX8" fmla="*/ 5586248 w 11172495"/>
              <a:gd name="connsiteY8" fmla="*/ 0 h 1733873"/>
              <a:gd name="connsiteX9" fmla="*/ 6507978 w 11172495"/>
              <a:gd name="connsiteY9" fmla="*/ 0 h 1733873"/>
              <a:gd name="connsiteX10" fmla="*/ 7206259 w 11172495"/>
              <a:gd name="connsiteY10" fmla="*/ 0 h 1733873"/>
              <a:gd name="connsiteX11" fmla="*/ 7904540 w 11172495"/>
              <a:gd name="connsiteY11" fmla="*/ 0 h 1733873"/>
              <a:gd name="connsiteX12" fmla="*/ 8602821 w 11172495"/>
              <a:gd name="connsiteY12" fmla="*/ 0 h 1733873"/>
              <a:gd name="connsiteX13" fmla="*/ 9412827 w 11172495"/>
              <a:gd name="connsiteY13" fmla="*/ 0 h 1733873"/>
              <a:gd name="connsiteX14" fmla="*/ 10222833 w 11172495"/>
              <a:gd name="connsiteY14" fmla="*/ 0 h 1733873"/>
              <a:gd name="connsiteX15" fmla="*/ 11172495 w 11172495"/>
              <a:gd name="connsiteY15" fmla="*/ 0 h 1733873"/>
              <a:gd name="connsiteX16" fmla="*/ 11172495 w 11172495"/>
              <a:gd name="connsiteY16" fmla="*/ 577958 h 1733873"/>
              <a:gd name="connsiteX17" fmla="*/ 11172495 w 11172495"/>
              <a:gd name="connsiteY17" fmla="*/ 1155915 h 1733873"/>
              <a:gd name="connsiteX18" fmla="*/ 11172495 w 11172495"/>
              <a:gd name="connsiteY18" fmla="*/ 1733873 h 1733873"/>
              <a:gd name="connsiteX19" fmla="*/ 10362489 w 11172495"/>
              <a:gd name="connsiteY19" fmla="*/ 1733873 h 1733873"/>
              <a:gd name="connsiteX20" fmla="*/ 9664208 w 11172495"/>
              <a:gd name="connsiteY20" fmla="*/ 1733873 h 1733873"/>
              <a:gd name="connsiteX21" fmla="*/ 9077652 w 11172495"/>
              <a:gd name="connsiteY21" fmla="*/ 1733873 h 1733873"/>
              <a:gd name="connsiteX22" fmla="*/ 8602821 w 11172495"/>
              <a:gd name="connsiteY22" fmla="*/ 1733873 h 1733873"/>
              <a:gd name="connsiteX23" fmla="*/ 7681090 w 11172495"/>
              <a:gd name="connsiteY23" fmla="*/ 1733873 h 1733873"/>
              <a:gd name="connsiteX24" fmla="*/ 7317984 w 11172495"/>
              <a:gd name="connsiteY24" fmla="*/ 1733873 h 1733873"/>
              <a:gd name="connsiteX25" fmla="*/ 6396253 w 11172495"/>
              <a:gd name="connsiteY25" fmla="*/ 1733873 h 1733873"/>
              <a:gd name="connsiteX26" fmla="*/ 5586248 w 11172495"/>
              <a:gd name="connsiteY26" fmla="*/ 1733873 h 1733873"/>
              <a:gd name="connsiteX27" fmla="*/ 4887967 w 11172495"/>
              <a:gd name="connsiteY27" fmla="*/ 1733873 h 1733873"/>
              <a:gd name="connsiteX28" fmla="*/ 4301411 w 11172495"/>
              <a:gd name="connsiteY28" fmla="*/ 1733873 h 1733873"/>
              <a:gd name="connsiteX29" fmla="*/ 3714855 w 11172495"/>
              <a:gd name="connsiteY29" fmla="*/ 1733873 h 1733873"/>
              <a:gd name="connsiteX30" fmla="*/ 3240024 w 11172495"/>
              <a:gd name="connsiteY30" fmla="*/ 1733873 h 1733873"/>
              <a:gd name="connsiteX31" fmla="*/ 2876917 w 11172495"/>
              <a:gd name="connsiteY31" fmla="*/ 1733873 h 1733873"/>
              <a:gd name="connsiteX32" fmla="*/ 2178637 w 11172495"/>
              <a:gd name="connsiteY32" fmla="*/ 1733873 h 1733873"/>
              <a:gd name="connsiteX33" fmla="*/ 1592081 w 11172495"/>
              <a:gd name="connsiteY33" fmla="*/ 1733873 h 1733873"/>
              <a:gd name="connsiteX34" fmla="*/ 893800 w 11172495"/>
              <a:gd name="connsiteY34" fmla="*/ 1733873 h 1733873"/>
              <a:gd name="connsiteX35" fmla="*/ 0 w 11172495"/>
              <a:gd name="connsiteY35" fmla="*/ 1733873 h 1733873"/>
              <a:gd name="connsiteX36" fmla="*/ 0 w 11172495"/>
              <a:gd name="connsiteY36" fmla="*/ 1173254 h 1733873"/>
              <a:gd name="connsiteX37" fmla="*/ 0 w 11172495"/>
              <a:gd name="connsiteY37" fmla="*/ 560619 h 1733873"/>
              <a:gd name="connsiteX38" fmla="*/ 0 w 11172495"/>
              <a:gd name="connsiteY38" fmla="*/ 0 h 17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72495" h="1733873" fill="none" extrusionOk="0">
                <a:moveTo>
                  <a:pt x="0" y="0"/>
                </a:moveTo>
                <a:cubicBezTo>
                  <a:pt x="134027" y="27168"/>
                  <a:pt x="341892" y="-23309"/>
                  <a:pt x="586556" y="0"/>
                </a:cubicBezTo>
                <a:cubicBezTo>
                  <a:pt x="831220" y="23309"/>
                  <a:pt x="915605" y="8290"/>
                  <a:pt x="1173112" y="0"/>
                </a:cubicBezTo>
                <a:cubicBezTo>
                  <a:pt x="1430619" y="-8290"/>
                  <a:pt x="1736064" y="6660"/>
                  <a:pt x="2094843" y="0"/>
                </a:cubicBezTo>
                <a:cubicBezTo>
                  <a:pt x="2453622" y="-6660"/>
                  <a:pt x="2620823" y="-15322"/>
                  <a:pt x="2793124" y="0"/>
                </a:cubicBezTo>
                <a:cubicBezTo>
                  <a:pt x="2965425" y="15322"/>
                  <a:pt x="3337622" y="2121"/>
                  <a:pt x="3491405" y="0"/>
                </a:cubicBezTo>
                <a:cubicBezTo>
                  <a:pt x="3645188" y="-2121"/>
                  <a:pt x="3804626" y="-14574"/>
                  <a:pt x="4077961" y="0"/>
                </a:cubicBezTo>
                <a:cubicBezTo>
                  <a:pt x="4351296" y="14574"/>
                  <a:pt x="4539839" y="-28189"/>
                  <a:pt x="4776242" y="0"/>
                </a:cubicBezTo>
                <a:cubicBezTo>
                  <a:pt x="5012645" y="28189"/>
                  <a:pt x="5294915" y="12245"/>
                  <a:pt x="5586248" y="0"/>
                </a:cubicBezTo>
                <a:cubicBezTo>
                  <a:pt x="5877581" y="-12245"/>
                  <a:pt x="6181079" y="-15345"/>
                  <a:pt x="6507978" y="0"/>
                </a:cubicBezTo>
                <a:cubicBezTo>
                  <a:pt x="6834877" y="15345"/>
                  <a:pt x="7047691" y="19934"/>
                  <a:pt x="7206259" y="0"/>
                </a:cubicBezTo>
                <a:cubicBezTo>
                  <a:pt x="7364827" y="-19934"/>
                  <a:pt x="7660300" y="-11030"/>
                  <a:pt x="7904540" y="0"/>
                </a:cubicBezTo>
                <a:cubicBezTo>
                  <a:pt x="8148780" y="11030"/>
                  <a:pt x="8383628" y="-30607"/>
                  <a:pt x="8602821" y="0"/>
                </a:cubicBezTo>
                <a:cubicBezTo>
                  <a:pt x="8822014" y="30607"/>
                  <a:pt x="9078941" y="-27128"/>
                  <a:pt x="9412827" y="0"/>
                </a:cubicBezTo>
                <a:cubicBezTo>
                  <a:pt x="9746713" y="27128"/>
                  <a:pt x="9867259" y="11532"/>
                  <a:pt x="10222833" y="0"/>
                </a:cubicBezTo>
                <a:cubicBezTo>
                  <a:pt x="10578407" y="-11532"/>
                  <a:pt x="10880107" y="3259"/>
                  <a:pt x="11172495" y="0"/>
                </a:cubicBezTo>
                <a:cubicBezTo>
                  <a:pt x="11165384" y="128184"/>
                  <a:pt x="11149508" y="455846"/>
                  <a:pt x="11172495" y="577958"/>
                </a:cubicBezTo>
                <a:cubicBezTo>
                  <a:pt x="11195482" y="700070"/>
                  <a:pt x="11189411" y="898031"/>
                  <a:pt x="11172495" y="1155915"/>
                </a:cubicBezTo>
                <a:cubicBezTo>
                  <a:pt x="11155579" y="1413799"/>
                  <a:pt x="11191646" y="1448380"/>
                  <a:pt x="11172495" y="1733873"/>
                </a:cubicBezTo>
                <a:cubicBezTo>
                  <a:pt x="10887436" y="1748138"/>
                  <a:pt x="10649436" y="1704486"/>
                  <a:pt x="10362489" y="1733873"/>
                </a:cubicBezTo>
                <a:cubicBezTo>
                  <a:pt x="10075542" y="1763260"/>
                  <a:pt x="9943100" y="1743292"/>
                  <a:pt x="9664208" y="1733873"/>
                </a:cubicBezTo>
                <a:cubicBezTo>
                  <a:pt x="9385316" y="1724454"/>
                  <a:pt x="9240396" y="1707868"/>
                  <a:pt x="9077652" y="1733873"/>
                </a:cubicBezTo>
                <a:cubicBezTo>
                  <a:pt x="8914908" y="1759878"/>
                  <a:pt x="8751313" y="1729877"/>
                  <a:pt x="8602821" y="1733873"/>
                </a:cubicBezTo>
                <a:cubicBezTo>
                  <a:pt x="8454329" y="1737869"/>
                  <a:pt x="8042774" y="1705175"/>
                  <a:pt x="7681090" y="1733873"/>
                </a:cubicBezTo>
                <a:cubicBezTo>
                  <a:pt x="7319406" y="1762571"/>
                  <a:pt x="7466180" y="1751206"/>
                  <a:pt x="7317984" y="1733873"/>
                </a:cubicBezTo>
                <a:cubicBezTo>
                  <a:pt x="7169788" y="1716540"/>
                  <a:pt x="6691075" y="1702887"/>
                  <a:pt x="6396253" y="1733873"/>
                </a:cubicBezTo>
                <a:cubicBezTo>
                  <a:pt x="6101431" y="1764859"/>
                  <a:pt x="5929406" y="1717904"/>
                  <a:pt x="5586248" y="1733873"/>
                </a:cubicBezTo>
                <a:cubicBezTo>
                  <a:pt x="5243090" y="1749842"/>
                  <a:pt x="5070090" y="1768387"/>
                  <a:pt x="4887967" y="1733873"/>
                </a:cubicBezTo>
                <a:cubicBezTo>
                  <a:pt x="4705844" y="1699359"/>
                  <a:pt x="4524478" y="1742598"/>
                  <a:pt x="4301411" y="1733873"/>
                </a:cubicBezTo>
                <a:cubicBezTo>
                  <a:pt x="4078344" y="1725148"/>
                  <a:pt x="3916543" y="1735698"/>
                  <a:pt x="3714855" y="1733873"/>
                </a:cubicBezTo>
                <a:cubicBezTo>
                  <a:pt x="3513167" y="1732048"/>
                  <a:pt x="3378570" y="1734337"/>
                  <a:pt x="3240024" y="1733873"/>
                </a:cubicBezTo>
                <a:cubicBezTo>
                  <a:pt x="3101478" y="1733409"/>
                  <a:pt x="2992932" y="1718090"/>
                  <a:pt x="2876917" y="1733873"/>
                </a:cubicBezTo>
                <a:cubicBezTo>
                  <a:pt x="2760902" y="1749656"/>
                  <a:pt x="2488331" y="1734496"/>
                  <a:pt x="2178637" y="1733873"/>
                </a:cubicBezTo>
                <a:cubicBezTo>
                  <a:pt x="1868943" y="1733250"/>
                  <a:pt x="1722924" y="1715911"/>
                  <a:pt x="1592081" y="1733873"/>
                </a:cubicBezTo>
                <a:cubicBezTo>
                  <a:pt x="1461238" y="1751835"/>
                  <a:pt x="1190985" y="1730872"/>
                  <a:pt x="893800" y="1733873"/>
                </a:cubicBezTo>
                <a:cubicBezTo>
                  <a:pt x="596615" y="1736874"/>
                  <a:pt x="434615" y="1703501"/>
                  <a:pt x="0" y="1733873"/>
                </a:cubicBezTo>
                <a:cubicBezTo>
                  <a:pt x="24214" y="1510779"/>
                  <a:pt x="-5114" y="1327325"/>
                  <a:pt x="0" y="1173254"/>
                </a:cubicBezTo>
                <a:cubicBezTo>
                  <a:pt x="5114" y="1019183"/>
                  <a:pt x="29894" y="738736"/>
                  <a:pt x="0" y="560619"/>
                </a:cubicBezTo>
                <a:cubicBezTo>
                  <a:pt x="-29894" y="382502"/>
                  <a:pt x="-9480" y="242843"/>
                  <a:pt x="0" y="0"/>
                </a:cubicBezTo>
                <a:close/>
              </a:path>
              <a:path w="11172495" h="1733873" stroke="0" extrusionOk="0">
                <a:moveTo>
                  <a:pt x="0" y="0"/>
                </a:moveTo>
                <a:cubicBezTo>
                  <a:pt x="258760" y="-20251"/>
                  <a:pt x="360385" y="-23723"/>
                  <a:pt x="586556" y="0"/>
                </a:cubicBezTo>
                <a:cubicBezTo>
                  <a:pt x="812727" y="23723"/>
                  <a:pt x="883022" y="20348"/>
                  <a:pt x="1173112" y="0"/>
                </a:cubicBezTo>
                <a:cubicBezTo>
                  <a:pt x="1463202" y="-20348"/>
                  <a:pt x="1645205" y="-10281"/>
                  <a:pt x="1871393" y="0"/>
                </a:cubicBezTo>
                <a:cubicBezTo>
                  <a:pt x="2097581" y="10281"/>
                  <a:pt x="2150889" y="4027"/>
                  <a:pt x="2234499" y="0"/>
                </a:cubicBezTo>
                <a:cubicBezTo>
                  <a:pt x="2318109" y="-4027"/>
                  <a:pt x="2431485" y="4435"/>
                  <a:pt x="2597605" y="0"/>
                </a:cubicBezTo>
                <a:cubicBezTo>
                  <a:pt x="2763725" y="-4435"/>
                  <a:pt x="3153089" y="-13560"/>
                  <a:pt x="3295886" y="0"/>
                </a:cubicBezTo>
                <a:cubicBezTo>
                  <a:pt x="3438683" y="13560"/>
                  <a:pt x="3489651" y="6901"/>
                  <a:pt x="3658992" y="0"/>
                </a:cubicBezTo>
                <a:cubicBezTo>
                  <a:pt x="3828333" y="-6901"/>
                  <a:pt x="3923858" y="-10605"/>
                  <a:pt x="4022098" y="0"/>
                </a:cubicBezTo>
                <a:cubicBezTo>
                  <a:pt x="4120338" y="10605"/>
                  <a:pt x="4407484" y="12461"/>
                  <a:pt x="4608654" y="0"/>
                </a:cubicBezTo>
                <a:cubicBezTo>
                  <a:pt x="4809824" y="-12461"/>
                  <a:pt x="5017202" y="-27066"/>
                  <a:pt x="5195210" y="0"/>
                </a:cubicBezTo>
                <a:cubicBezTo>
                  <a:pt x="5373218" y="27066"/>
                  <a:pt x="5605373" y="-6695"/>
                  <a:pt x="5781766" y="0"/>
                </a:cubicBezTo>
                <a:cubicBezTo>
                  <a:pt x="5958159" y="6695"/>
                  <a:pt x="5975913" y="2642"/>
                  <a:pt x="6144872" y="0"/>
                </a:cubicBezTo>
                <a:cubicBezTo>
                  <a:pt x="6313831" y="-2642"/>
                  <a:pt x="6797239" y="29967"/>
                  <a:pt x="7066603" y="0"/>
                </a:cubicBezTo>
                <a:cubicBezTo>
                  <a:pt x="7335967" y="-29967"/>
                  <a:pt x="7436291" y="-22806"/>
                  <a:pt x="7541434" y="0"/>
                </a:cubicBezTo>
                <a:cubicBezTo>
                  <a:pt x="7646577" y="22806"/>
                  <a:pt x="7798134" y="9358"/>
                  <a:pt x="7904540" y="0"/>
                </a:cubicBezTo>
                <a:cubicBezTo>
                  <a:pt x="8010946" y="-9358"/>
                  <a:pt x="8474217" y="3572"/>
                  <a:pt x="8714546" y="0"/>
                </a:cubicBezTo>
                <a:cubicBezTo>
                  <a:pt x="8954875" y="-3572"/>
                  <a:pt x="9025037" y="-10025"/>
                  <a:pt x="9301102" y="0"/>
                </a:cubicBezTo>
                <a:cubicBezTo>
                  <a:pt x="9577167" y="10025"/>
                  <a:pt x="9840502" y="17983"/>
                  <a:pt x="10222833" y="0"/>
                </a:cubicBezTo>
                <a:cubicBezTo>
                  <a:pt x="10605164" y="-17983"/>
                  <a:pt x="10937159" y="-20908"/>
                  <a:pt x="11172495" y="0"/>
                </a:cubicBezTo>
                <a:cubicBezTo>
                  <a:pt x="11172073" y="166526"/>
                  <a:pt x="11144686" y="424294"/>
                  <a:pt x="11172495" y="577958"/>
                </a:cubicBezTo>
                <a:cubicBezTo>
                  <a:pt x="11200304" y="731622"/>
                  <a:pt x="11158891" y="887532"/>
                  <a:pt x="11172495" y="1138577"/>
                </a:cubicBezTo>
                <a:cubicBezTo>
                  <a:pt x="11186099" y="1389622"/>
                  <a:pt x="11178772" y="1479750"/>
                  <a:pt x="11172495" y="1733873"/>
                </a:cubicBezTo>
                <a:cubicBezTo>
                  <a:pt x="10894113" y="1754333"/>
                  <a:pt x="10751780" y="1757185"/>
                  <a:pt x="10585939" y="1733873"/>
                </a:cubicBezTo>
                <a:cubicBezTo>
                  <a:pt x="10420098" y="1710561"/>
                  <a:pt x="10207101" y="1734242"/>
                  <a:pt x="10111108" y="1733873"/>
                </a:cubicBezTo>
                <a:cubicBezTo>
                  <a:pt x="10015115" y="1733504"/>
                  <a:pt x="9555004" y="1694720"/>
                  <a:pt x="9301102" y="1733873"/>
                </a:cubicBezTo>
                <a:cubicBezTo>
                  <a:pt x="9047200" y="1773026"/>
                  <a:pt x="8926747" y="1738898"/>
                  <a:pt x="8826271" y="1733873"/>
                </a:cubicBezTo>
                <a:cubicBezTo>
                  <a:pt x="8725795" y="1728848"/>
                  <a:pt x="8582304" y="1751056"/>
                  <a:pt x="8463165" y="1733873"/>
                </a:cubicBezTo>
                <a:cubicBezTo>
                  <a:pt x="8344026" y="1716690"/>
                  <a:pt x="8110246" y="1705856"/>
                  <a:pt x="7764884" y="1733873"/>
                </a:cubicBezTo>
                <a:cubicBezTo>
                  <a:pt x="7419522" y="1761890"/>
                  <a:pt x="7370946" y="1700858"/>
                  <a:pt x="7066603" y="1733873"/>
                </a:cubicBezTo>
                <a:cubicBezTo>
                  <a:pt x="6762260" y="1766888"/>
                  <a:pt x="6583031" y="1756471"/>
                  <a:pt x="6256597" y="1733873"/>
                </a:cubicBezTo>
                <a:cubicBezTo>
                  <a:pt x="5930163" y="1711275"/>
                  <a:pt x="6037604" y="1728369"/>
                  <a:pt x="5893491" y="1733873"/>
                </a:cubicBezTo>
                <a:cubicBezTo>
                  <a:pt x="5749378" y="1739377"/>
                  <a:pt x="5620534" y="1731756"/>
                  <a:pt x="5530385" y="1733873"/>
                </a:cubicBezTo>
                <a:cubicBezTo>
                  <a:pt x="5440236" y="1735990"/>
                  <a:pt x="5185923" y="1707285"/>
                  <a:pt x="4943829" y="1733873"/>
                </a:cubicBezTo>
                <a:cubicBezTo>
                  <a:pt x="4701735" y="1760461"/>
                  <a:pt x="4368756" y="1762442"/>
                  <a:pt x="4133823" y="1733873"/>
                </a:cubicBezTo>
                <a:cubicBezTo>
                  <a:pt x="3898890" y="1705304"/>
                  <a:pt x="3684503" y="1704378"/>
                  <a:pt x="3435542" y="1733873"/>
                </a:cubicBezTo>
                <a:cubicBezTo>
                  <a:pt x="3186581" y="1763368"/>
                  <a:pt x="3136052" y="1744273"/>
                  <a:pt x="2960711" y="1733873"/>
                </a:cubicBezTo>
                <a:cubicBezTo>
                  <a:pt x="2785370" y="1723473"/>
                  <a:pt x="2280917" y="1706722"/>
                  <a:pt x="2038980" y="1733873"/>
                </a:cubicBezTo>
                <a:cubicBezTo>
                  <a:pt x="1797043" y="1761024"/>
                  <a:pt x="1603700" y="1753467"/>
                  <a:pt x="1452424" y="1733873"/>
                </a:cubicBezTo>
                <a:cubicBezTo>
                  <a:pt x="1301148" y="1714279"/>
                  <a:pt x="857297" y="1706709"/>
                  <a:pt x="642418" y="1733873"/>
                </a:cubicBezTo>
                <a:cubicBezTo>
                  <a:pt x="427539" y="1761037"/>
                  <a:pt x="146029" y="1725275"/>
                  <a:pt x="0" y="1733873"/>
                </a:cubicBezTo>
                <a:cubicBezTo>
                  <a:pt x="-24908" y="1527693"/>
                  <a:pt x="12550" y="1369747"/>
                  <a:pt x="0" y="1190593"/>
                </a:cubicBezTo>
                <a:cubicBezTo>
                  <a:pt x="-12550" y="1011439"/>
                  <a:pt x="-2759" y="730480"/>
                  <a:pt x="0" y="577958"/>
                </a:cubicBezTo>
                <a:cubicBezTo>
                  <a:pt x="2759" y="425437"/>
                  <a:pt x="-24078" y="181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9B1D5-DF32-1F05-ACDC-39A3330D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5ADE0-754D-AD9D-3FA4-03B8C235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0B998-CD9E-52C2-43CA-30456359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66E85-50DF-BBF9-34B2-94365F40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054100" y="4283076"/>
            <a:ext cx="1056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 = 5 cm thì P = a x 4 = 5 x 4 = 20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5633" y="5358343"/>
            <a:ext cx="1076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a = 9 cm thì P = a x 4 = 9 x 4 = 36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831D-5AAB-2E0F-CFDE-0DED6501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4" y="6156593"/>
            <a:ext cx="937341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FB8E8-D906-76A6-D323-5F288894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5" y="5631955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4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7533" y="4188143"/>
            <a:ext cx="11108722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làm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thế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nào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?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1758" y="5115403"/>
            <a:ext cx="11108722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lấy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độ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dài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cạnh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nhân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với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4.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chu vi hình vuông với a = 5 cm, a = 9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DAC63-5C81-3FF6-9B93-759A3784A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541" y="5638285"/>
            <a:ext cx="937341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52508-0E2F-0D25-A218-75820D36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584" y="621926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696" y="286609"/>
            <a:ext cx="11792607" cy="6406291"/>
          </a:xfrm>
          <a:prstGeom prst="roundRect">
            <a:avLst/>
          </a:prstGeom>
          <a:solidFill>
            <a:schemeClr val="accent3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45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70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1B19-3BEE-320B-2172-F7D68DF9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F3768-1740-3356-232A-511211BD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E8AE6-04BD-A030-7CC6-D2A16E8E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D0B7-4378-3036-33B7-F0A822F07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671" y="5761677"/>
            <a:ext cx="937341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571E4-FF3A-96F8-4CF5-A1A8A969C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67" y="6393557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9393" y="2023551"/>
            <a:ext cx="11525907" cy="14054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c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họn giá trị của biểu thức 35 + 5 x a trong mỗi trường hợp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04352" y="4058180"/>
            <a:ext cx="9534313" cy="22263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B3: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đáp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đúng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EB5B581-D1E8-BF4D-B04D-414AAF6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327155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9A07B-20C4-D04E-0925-C8CEFD3C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C1BDF-6EAE-F4AA-5773-4F5E593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BA185-372F-B5C6-38F9-F9274546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EB9D6-3FA1-D80B-A19F-101E357B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4" y="5592970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E0EA7-9F7B-D7FB-23D4-B24CE57EEEE6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B869E-41D3-0460-2E3E-BBFD1F02E0DA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73016-42C7-8007-9632-126CA121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72738"/>
            <a:ext cx="6673171" cy="2908396"/>
          </a:xfrm>
          <a:prstGeom prst="rect">
            <a:avLst/>
          </a:prstGeom>
        </p:spPr>
      </p:pic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562" y="4448058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511" y="4528813"/>
            <a:ext cx="3020684" cy="2416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52864-9C2E-9EC9-82AD-78149CFDFA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77" b="82798"/>
          <a:stretch/>
        </p:blipFill>
        <p:spPr>
          <a:xfrm>
            <a:off x="2992329" y="2074242"/>
            <a:ext cx="5620213" cy="2416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954F4C-DFF7-D836-49F6-CA9A051F4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1EF4A-8604-26B5-59AB-ED07096B9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06427-E9FA-B6B6-8110-958D4D5E2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D7F070-B579-7794-A20B-2EAFA0380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9" y="5573339"/>
            <a:ext cx="57155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A80E8-E1E6-72CB-3D8D-04E7050CD061}"/>
              </a:ext>
            </a:extLst>
          </p:cNvPr>
          <p:cNvSpPr txBox="1"/>
          <p:nvPr/>
        </p:nvSpPr>
        <p:spPr>
          <a:xfrm>
            <a:off x="1249729" y="2090967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B13B-EC9D-B44B-B640-CD3C7646AF5E}"/>
              </a:ext>
            </a:extLst>
          </p:cNvPr>
          <p:cNvSpPr txBox="1"/>
          <p:nvPr/>
        </p:nvSpPr>
        <p:spPr>
          <a:xfrm>
            <a:off x="3604773" y="1161551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6D88B0-C7BB-A36A-AD54-71CD5290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550568"/>
            <a:ext cx="480102" cy="13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DD59C-07CC-EDD7-4D15-E16B472D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178" t="17424" r="19397" b="17517"/>
          <a:stretch/>
        </p:blipFill>
        <p:spPr>
          <a:xfrm>
            <a:off x="0" y="0"/>
            <a:ext cx="12192000" cy="68811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75636" y="5429910"/>
            <a:ext cx="6756400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a là biểu thức chứa chữ</a:t>
            </a:r>
            <a:endParaRPr lang="en-US" sz="4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33FE6-6119-D637-6067-F7C622490A2B}"/>
              </a:ext>
            </a:extLst>
          </p:cNvPr>
          <p:cNvSpPr txBox="1"/>
          <p:nvPr/>
        </p:nvSpPr>
        <p:spPr>
          <a:xfrm>
            <a:off x="2486407" y="5337458"/>
            <a:ext cx="7444993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600" dirty="0">
                <a:solidFill>
                  <a:srgbClr val="002060"/>
                </a:solidFill>
              </a:rPr>
              <a:t>Coi như số thuyền Mai gấp được là a. </a:t>
            </a:r>
          </a:p>
          <a:p>
            <a:pPr algn="ctr"/>
            <a:r>
              <a:rPr lang="nl-NL" sz="2600" dirty="0">
                <a:solidFill>
                  <a:srgbClr val="002060"/>
                </a:solidFill>
              </a:rPr>
              <a:t>Vậy thì Nam và Mai gấp được 2 + a cái thuyền</a:t>
            </a:r>
            <a:r>
              <a:rPr lang="en-GB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0041-D05D-A7B6-B6DF-889BE132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49CB8-C828-5184-E148-65BF51D4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10406-E8B0-1C97-E3D7-D21C390F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339328" y="2426547"/>
            <a:ext cx="2240280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+ 1 = 3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421624" y="3129280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+ 2 = 4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421624" y="3828627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+ 3 = 5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96" y="6030400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79B22-48A5-3E38-2AE7-44B1BE3D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581D5-5909-9E15-A8E0-B938D981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5045-C8A1-0D6B-87EC-39319C4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E9BE-7841-3242-BBEC-9B1C418F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21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,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6153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C1800-7055-EE59-AFA6-198D324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ECE3A-2149-1630-47E4-61054F91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01608-D396-A947-5B0B-79D471C6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93D7C-EF68-9DEF-882E-B5ABCA0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nimBg="1"/>
      <p:bldP spid="6153" grpId="0"/>
      <p:bldP spid="6153" grpId="1"/>
      <p:bldP spid="6154" grpId="0"/>
      <p:bldP spid="6155" grpId="0"/>
      <p:bldP spid="6156" grpId="0"/>
      <p:bldP spid="61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9264" y="1117381"/>
            <a:ext cx="10579608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b - 15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A92C6-68EE-82F5-89CF-613662D8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1FBE1-D639-99F2-D6BF-ADE1E58D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30408-36B7-E517-0F3E-88DAE3E2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90D86-F9BD-66F5-0DAE-089332B3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EC4CE-BEF6-1650-A67C-5DFCC65FF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DDE73-10D5-4687-1B89-248881941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1711F-9BEA-831E-E5BC-C1ACAD97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0A64B-80C8-4730-38F0-160CA2E0E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E71FD-A91E-76C3-D019-49F5A3BE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932E6-59A3-6D71-B604-4902CF00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58C56-C53E-CE2D-4115-449E7F3D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19873-6CC1-C17C-59C9-2481BED5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787</Words>
  <Application>Microsoft Office PowerPoint</Application>
  <PresentationFormat>Widescreen</PresentationFormat>
  <Paragraphs>99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Gloria Hallelujah</vt:lpstr>
      <vt:lpstr>Arial</vt:lpstr>
      <vt:lpstr>Times New Roman</vt:lpstr>
      <vt:lpstr>SVN-Whimsy</vt:lpstr>
      <vt:lpstr>UTM Seagull</vt:lpstr>
      <vt:lpstr>Raleway</vt:lpstr>
      <vt:lpstr>Cambria</vt:lpstr>
      <vt:lpstr>Raleway Thin</vt:lpstr>
      <vt:lpstr>Calibri</vt:lpstr>
      <vt:lpstr>#9Slide07 HoneyCream</vt:lpstr>
      <vt:lpstr>Team Building Class for Elementary by Slidesgo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45</cp:revision>
  <dcterms:created xsi:type="dcterms:W3CDTF">2023-06-28T14:31:42Z</dcterms:created>
  <dcterms:modified xsi:type="dcterms:W3CDTF">2024-09-18T12:49:51Z</dcterms:modified>
  <cp:version>MNT37</cp:version>
</cp:coreProperties>
</file>