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60" r:id="rId3"/>
    <p:sldId id="318" r:id="rId4"/>
    <p:sldId id="334" r:id="rId5"/>
    <p:sldId id="264" r:id="rId6"/>
    <p:sldId id="319" r:id="rId7"/>
    <p:sldId id="266" r:id="rId8"/>
    <p:sldId id="335" r:id="rId9"/>
    <p:sldId id="336" r:id="rId10"/>
    <p:sldId id="333" r:id="rId11"/>
    <p:sldId id="320" r:id="rId12"/>
    <p:sldId id="322" r:id="rId13"/>
    <p:sldId id="323" r:id="rId14"/>
    <p:sldId id="341" r:id="rId15"/>
    <p:sldId id="342" r:id="rId16"/>
    <p:sldId id="343" r:id="rId17"/>
  </p:sldIdLst>
  <p:sldSz cx="9144000" cy="5143500" type="screen16x9"/>
  <p:notesSz cx="6858000" cy="9144000"/>
  <p:embeddedFontLst>
    <p:embeddedFont>
      <p:font typeface="UVF TypoSlabserif" panose="020B0604020202020204" charset="0"/>
      <p:regular r:id="rId19"/>
    </p:embeddedFont>
    <p:embeddedFont>
      <p:font typeface="Comfortaa" panose="020B0604020202020204" charset="0"/>
      <p:regular r:id="rId20"/>
      <p:bold r:id="rId21"/>
    </p:embeddedFont>
    <p:embeddedFont>
      <p:font typeface="#9Slide07 HoneyCream" pitchFamily="2" charset="0"/>
      <p:regular r:id="rId22"/>
    </p:embeddedFont>
    <p:embeddedFont>
      <p:font typeface="Holtwood One SC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Fredoka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6F"/>
    <a:srgbClr val="E6E6E6"/>
    <a:srgbClr val="F9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AA9B0-C24E-4870-A4EC-865AAC134001}" v="1559" dt="2023-06-21T14:36:02.204"/>
  </p1510:revLst>
</p1510:revInfo>
</file>

<file path=ppt/tableStyles.xml><?xml version="1.0" encoding="utf-8"?>
<a:tblStyleLst xmlns:a="http://schemas.openxmlformats.org/drawingml/2006/main" def="{F7B64030-D6B9-444F-A16B-A6F348F0C99F}">
  <a:tblStyle styleId="{F7B64030-D6B9-444F-A16B-A6F348F0C9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30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91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9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20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54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9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71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4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2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323975" y="1881713"/>
            <a:ext cx="45528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8196314" y="2339515"/>
            <a:ext cx="466779" cy="464478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7493103" y="4186769"/>
            <a:ext cx="472610" cy="452764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7062322" y="99378"/>
            <a:ext cx="762405" cy="781597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8192315" y="1211650"/>
            <a:ext cx="474769" cy="466342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7009976" y="3167224"/>
            <a:ext cx="389794" cy="443451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6460482" y="960022"/>
            <a:ext cx="699981" cy="633273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7676470" y="2982115"/>
            <a:ext cx="1198778" cy="1196265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339225" y="1615752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6825597" y="1762134"/>
            <a:ext cx="937979" cy="929078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8384120" y="4284202"/>
            <a:ext cx="407429" cy="385547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6591891" y="4374424"/>
            <a:ext cx="341244" cy="354176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5129809" y="65369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29"/>
            <a:ext cx="9153602" cy="5610194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072400" y="2061439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2695664" y="-34373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2AEE-59E0-4DBD-8A88-408C7FB13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44928" y="-427328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C3302-831D-4143-9753-94BB1F274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0" y="5306832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EFB5AB5-27C3-4E23-9DED-620A17BE9251}"/>
              </a:ext>
            </a:extLst>
          </p:cNvPr>
          <p:cNvSpPr txBox="1"/>
          <p:nvPr userDrawn="1"/>
        </p:nvSpPr>
        <p:spPr>
          <a:xfrm>
            <a:off x="1743570" y="66140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434FDC-9AFE-4F3A-AC14-3CC2BB129487}"/>
              </a:ext>
            </a:extLst>
          </p:cNvPr>
          <p:cNvSpPr txBox="1">
            <a:spLocks/>
          </p:cNvSpPr>
          <p:nvPr userDrawn="1"/>
        </p:nvSpPr>
        <p:spPr>
          <a:xfrm>
            <a:off x="7439280" y="-355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37DC00-8AB7-4732-B607-8FC53CF41371}"/>
              </a:ext>
            </a:extLst>
          </p:cNvPr>
          <p:cNvSpPr txBox="1">
            <a:spLocks/>
          </p:cNvSpPr>
          <p:nvPr userDrawn="1"/>
        </p:nvSpPr>
        <p:spPr>
          <a:xfrm>
            <a:off x="130582" y="697794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2CB8E-6EF9-4F90-BEAB-674D27C5CB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EF39B-1DC4-4C46-9B37-D175FE84491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ED1634D-58DC-41AD-99D7-DDCF3E8C0EEE}"/>
              </a:ext>
            </a:extLst>
          </p:cNvPr>
          <p:cNvSpPr txBox="1">
            <a:spLocks/>
          </p:cNvSpPr>
          <p:nvPr userDrawn="1"/>
        </p:nvSpPr>
        <p:spPr>
          <a:xfrm>
            <a:off x="-429061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7B0CAB-73ED-4B19-B859-6A463CABAAD6}"/>
              </a:ext>
            </a:extLst>
          </p:cNvPr>
          <p:cNvSpPr txBox="1">
            <a:spLocks/>
          </p:cNvSpPr>
          <p:nvPr userDrawn="1"/>
        </p:nvSpPr>
        <p:spPr>
          <a:xfrm>
            <a:off x="-2244929" y="15731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ADB5D5-2965-4107-BF6C-F974496FB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57843C-3ECD-4643-9465-385E8AF27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44AC91-D21B-4748-85CC-DA9C593D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1CA20F-E87C-4B66-B013-06E9EE6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2" r:id="rId6"/>
    <p:sldLayoutId id="2147483663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A31B3-308B-57E0-473E-8119D2B2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373" y="49763"/>
            <a:ext cx="1074513" cy="343496"/>
          </a:xfrm>
          <a:prstGeom prst="rect">
            <a:avLst/>
          </a:prstGeom>
        </p:spPr>
      </p:pic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616023" y="29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797299" y="4564413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500635" y="711343"/>
            <a:ext cx="6481743" cy="3772961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4024154" y="4690392"/>
            <a:ext cx="1697675" cy="295136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821932" y="-44514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1793448" y="4009536"/>
            <a:ext cx="386406" cy="349020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3359014" y="2254607"/>
            <a:ext cx="658665" cy="242957"/>
            <a:chOff x="1534264" y="1075884"/>
            <a:chExt cx="438393" cy="186755"/>
          </a:xfrm>
        </p:grpSpPr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656" y="2459823"/>
            <a:ext cx="2108111" cy="29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" y="1948375"/>
            <a:ext cx="2749534" cy="315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F3A84-DC7F-15A3-959C-68E7A8884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634" y="-5567"/>
            <a:ext cx="2845771" cy="120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10A99-404B-6F43-08D4-99D78B3143FC}"/>
              </a:ext>
            </a:extLst>
          </p:cNvPr>
          <p:cNvSpPr txBox="1"/>
          <p:nvPr/>
        </p:nvSpPr>
        <p:spPr>
          <a:xfrm>
            <a:off x="2422215" y="3456531"/>
            <a:ext cx="2800767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000" dirty="0">
                <a:ln w="19050">
                  <a:solidFill>
                    <a:schemeClr val="bg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UVN Bai Sau Nang" panose="04030905020802020C03" pitchFamily="82" charset="0"/>
              </a:rPr>
              <a:t>Trang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DD3C0-1395-BD84-E110-0FAADE58BC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070" b="72272"/>
          <a:stretch/>
        </p:blipFill>
        <p:spPr>
          <a:xfrm>
            <a:off x="1640526" y="1277507"/>
            <a:ext cx="5862055" cy="2578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4C555-8939-0CE8-34BB-E2ED0B330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D14FA-CE50-CFEC-0CFC-578D4F44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D7616-2745-E1CB-A172-5F657D6C4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7" y="4847862"/>
            <a:ext cx="861135" cy="299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65882-CE81-FB8C-E5AE-EC0F8112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23" y="5820"/>
            <a:ext cx="720277" cy="473389"/>
          </a:xfrm>
          <a:prstGeom prst="rect">
            <a:avLst/>
          </a:prstGeom>
        </p:spPr>
      </p:pic>
      <p:grpSp>
        <p:nvGrpSpPr>
          <p:cNvPr id="7" name="Google Shape;548;p38">
            <a:extLst>
              <a:ext uri="{FF2B5EF4-FFF2-40B4-BE49-F238E27FC236}">
                <a16:creationId xmlns:a16="http://schemas.microsoft.com/office/drawing/2014/main" id="{7853CB3E-1368-DEA8-5516-29EC26033492}"/>
              </a:ext>
            </a:extLst>
          </p:cNvPr>
          <p:cNvGrpSpPr/>
          <p:nvPr/>
        </p:nvGrpSpPr>
        <p:grpSpPr>
          <a:xfrm>
            <a:off x="6794074" y="-22809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442D8DD5-C2D8-80F1-1E13-B493133098FA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3" name="Google Shape;550;p38">
                <a:extLst>
                  <a:ext uri="{FF2B5EF4-FFF2-40B4-BE49-F238E27FC236}">
                    <a16:creationId xmlns:a16="http://schemas.microsoft.com/office/drawing/2014/main" id="{F5EEDFFE-DA63-FB77-EBF3-2CE3455B472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1;p38">
                <a:extLst>
                  <a:ext uri="{FF2B5EF4-FFF2-40B4-BE49-F238E27FC236}">
                    <a16:creationId xmlns:a16="http://schemas.microsoft.com/office/drawing/2014/main" id="{AC3351DC-2258-247B-24B1-14C832A2818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552;p38">
              <a:extLst>
                <a:ext uri="{FF2B5EF4-FFF2-40B4-BE49-F238E27FC236}">
                  <a16:creationId xmlns:a16="http://schemas.microsoft.com/office/drawing/2014/main" id="{08DB5E9F-E3D8-8F85-EC13-9E0F5BD05794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3;p38">
              <a:extLst>
                <a:ext uri="{FF2B5EF4-FFF2-40B4-BE49-F238E27FC236}">
                  <a16:creationId xmlns:a16="http://schemas.microsoft.com/office/drawing/2014/main" id="{AEFD9267-5C4E-48BF-9C61-957D8D3D96DD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4;p38">
              <a:extLst>
                <a:ext uri="{FF2B5EF4-FFF2-40B4-BE49-F238E27FC236}">
                  <a16:creationId xmlns:a16="http://schemas.microsoft.com/office/drawing/2014/main" id="{2F10F9A1-7195-AFB8-6CA3-3E8BAA06AB9B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5;p38">
              <a:extLst>
                <a:ext uri="{FF2B5EF4-FFF2-40B4-BE49-F238E27FC236}">
                  <a16:creationId xmlns:a16="http://schemas.microsoft.com/office/drawing/2014/main" id="{09AF95CB-5B5C-7C90-0DC4-D5D3CD0D0C45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6;p38">
              <a:extLst>
                <a:ext uri="{FF2B5EF4-FFF2-40B4-BE49-F238E27FC236}">
                  <a16:creationId xmlns:a16="http://schemas.microsoft.com/office/drawing/2014/main" id="{5D4CB980-4D8A-B1B4-CCDA-BB730CF19616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7;p38">
              <a:extLst>
                <a:ext uri="{FF2B5EF4-FFF2-40B4-BE49-F238E27FC236}">
                  <a16:creationId xmlns:a16="http://schemas.microsoft.com/office/drawing/2014/main" id="{43DDD078-E868-2BC0-9C68-21EE8B1F399F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8;p38">
              <a:extLst>
                <a:ext uri="{FF2B5EF4-FFF2-40B4-BE49-F238E27FC236}">
                  <a16:creationId xmlns:a16="http://schemas.microsoft.com/office/drawing/2014/main" id="{85907015-AE63-C713-E8EC-852CFD1B10DF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9;p38">
              <a:extLst>
                <a:ext uri="{FF2B5EF4-FFF2-40B4-BE49-F238E27FC236}">
                  <a16:creationId xmlns:a16="http://schemas.microsoft.com/office/drawing/2014/main" id="{B10CC40C-09C7-A57A-BEE9-35B4B3A79EC7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0;p38">
              <a:extLst>
                <a:ext uri="{FF2B5EF4-FFF2-40B4-BE49-F238E27FC236}">
                  <a16:creationId xmlns:a16="http://schemas.microsoft.com/office/drawing/2014/main" id="{1DACAE2C-4322-1D40-BB65-ACD759E251EA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1;p38">
              <a:extLst>
                <a:ext uri="{FF2B5EF4-FFF2-40B4-BE49-F238E27FC236}">
                  <a16:creationId xmlns:a16="http://schemas.microsoft.com/office/drawing/2014/main" id="{DCF7243A-9EC4-9E8E-7D24-62BFD1BA470B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2;p38">
              <a:extLst>
                <a:ext uri="{FF2B5EF4-FFF2-40B4-BE49-F238E27FC236}">
                  <a16:creationId xmlns:a16="http://schemas.microsoft.com/office/drawing/2014/main" id="{B4E822FE-1A97-1C85-01CC-DD0D56306FF6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3;p38">
              <a:extLst>
                <a:ext uri="{FF2B5EF4-FFF2-40B4-BE49-F238E27FC236}">
                  <a16:creationId xmlns:a16="http://schemas.microsoft.com/office/drawing/2014/main" id="{3385564C-9AF1-1188-BB27-03F1F47E3F39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4;p38">
              <a:extLst>
                <a:ext uri="{FF2B5EF4-FFF2-40B4-BE49-F238E27FC236}">
                  <a16:creationId xmlns:a16="http://schemas.microsoft.com/office/drawing/2014/main" id="{2776221D-B7E4-DBEB-831F-04F60775F5B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;p38">
              <a:extLst>
                <a:ext uri="{FF2B5EF4-FFF2-40B4-BE49-F238E27FC236}">
                  <a16:creationId xmlns:a16="http://schemas.microsoft.com/office/drawing/2014/main" id="{14E8D682-9DF6-0538-49BF-61977512F5D2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;p38">
              <a:extLst>
                <a:ext uri="{FF2B5EF4-FFF2-40B4-BE49-F238E27FC236}">
                  <a16:creationId xmlns:a16="http://schemas.microsoft.com/office/drawing/2014/main" id="{AC3C04AF-14A5-A9BA-FE72-AF83BEB0A1D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7;p38">
              <a:extLst>
                <a:ext uri="{FF2B5EF4-FFF2-40B4-BE49-F238E27FC236}">
                  <a16:creationId xmlns:a16="http://schemas.microsoft.com/office/drawing/2014/main" id="{320B78E3-F1F2-5663-416C-F804CB3B559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8;p38">
              <a:extLst>
                <a:ext uri="{FF2B5EF4-FFF2-40B4-BE49-F238E27FC236}">
                  <a16:creationId xmlns:a16="http://schemas.microsoft.com/office/drawing/2014/main" id="{2CF86DDA-927E-FA34-30B0-36922210626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9;p38">
              <a:extLst>
                <a:ext uri="{FF2B5EF4-FFF2-40B4-BE49-F238E27FC236}">
                  <a16:creationId xmlns:a16="http://schemas.microsoft.com/office/drawing/2014/main" id="{08E86065-A2B2-EE02-4497-8463BABA673F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0;p38">
              <a:extLst>
                <a:ext uri="{FF2B5EF4-FFF2-40B4-BE49-F238E27FC236}">
                  <a16:creationId xmlns:a16="http://schemas.microsoft.com/office/drawing/2014/main" id="{52521F8C-47EF-8DAE-95F3-03785A8CD07B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571;p38">
              <a:extLst>
                <a:ext uri="{FF2B5EF4-FFF2-40B4-BE49-F238E27FC236}">
                  <a16:creationId xmlns:a16="http://schemas.microsoft.com/office/drawing/2014/main" id="{DC237F68-2BAA-3AED-FE05-E1C2C89C241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1" name="Google Shape;572;p38">
                <a:extLst>
                  <a:ext uri="{FF2B5EF4-FFF2-40B4-BE49-F238E27FC236}">
                    <a16:creationId xmlns:a16="http://schemas.microsoft.com/office/drawing/2014/main" id="{D3D58CD5-99A3-BCBA-FF8D-379C34A1B610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3;p38">
                <a:extLst>
                  <a:ext uri="{FF2B5EF4-FFF2-40B4-BE49-F238E27FC236}">
                    <a16:creationId xmlns:a16="http://schemas.microsoft.com/office/drawing/2014/main" id="{F3DDA6C0-DFFB-BDED-D185-40DE874684F7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574;p38">
              <a:extLst>
                <a:ext uri="{FF2B5EF4-FFF2-40B4-BE49-F238E27FC236}">
                  <a16:creationId xmlns:a16="http://schemas.microsoft.com/office/drawing/2014/main" id="{B4618E14-519E-8FFF-C178-F565D0781CA9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5;p38">
              <a:extLst>
                <a:ext uri="{FF2B5EF4-FFF2-40B4-BE49-F238E27FC236}">
                  <a16:creationId xmlns:a16="http://schemas.microsoft.com/office/drawing/2014/main" id="{6C62DDE7-8F21-D218-DE7A-285B27ED52BD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576;p38">
              <a:extLst>
                <a:ext uri="{FF2B5EF4-FFF2-40B4-BE49-F238E27FC236}">
                  <a16:creationId xmlns:a16="http://schemas.microsoft.com/office/drawing/2014/main" id="{2CEB3439-5F44-1AFF-ECC3-D3605B155B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68" name="Google Shape;577;p38">
                <a:extLst>
                  <a:ext uri="{FF2B5EF4-FFF2-40B4-BE49-F238E27FC236}">
                    <a16:creationId xmlns:a16="http://schemas.microsoft.com/office/drawing/2014/main" id="{1272898D-9587-FBDF-1463-256545B11CEE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78;p38">
                <a:extLst>
                  <a:ext uri="{FF2B5EF4-FFF2-40B4-BE49-F238E27FC236}">
                    <a16:creationId xmlns:a16="http://schemas.microsoft.com/office/drawing/2014/main" id="{A8B4B0B8-51AC-F8C1-BFAF-E2EBA100028F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9;p38">
                <a:extLst>
                  <a:ext uri="{FF2B5EF4-FFF2-40B4-BE49-F238E27FC236}">
                    <a16:creationId xmlns:a16="http://schemas.microsoft.com/office/drawing/2014/main" id="{D88DB9D3-A001-72A4-69C4-9342B9756B7E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580;p38">
              <a:extLst>
                <a:ext uri="{FF2B5EF4-FFF2-40B4-BE49-F238E27FC236}">
                  <a16:creationId xmlns:a16="http://schemas.microsoft.com/office/drawing/2014/main" id="{D92FA847-A2F9-26AB-F31E-2883D8BD5100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5" name="Google Shape;581;p38">
                <a:extLst>
                  <a:ext uri="{FF2B5EF4-FFF2-40B4-BE49-F238E27FC236}">
                    <a16:creationId xmlns:a16="http://schemas.microsoft.com/office/drawing/2014/main" id="{C5D43CF4-223B-517E-402F-899B51735127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82;p38">
                <a:extLst>
                  <a:ext uri="{FF2B5EF4-FFF2-40B4-BE49-F238E27FC236}">
                    <a16:creationId xmlns:a16="http://schemas.microsoft.com/office/drawing/2014/main" id="{C4C06A81-D362-B8DE-7EAA-364F09F1268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3;p38">
                <a:extLst>
                  <a:ext uri="{FF2B5EF4-FFF2-40B4-BE49-F238E27FC236}">
                    <a16:creationId xmlns:a16="http://schemas.microsoft.com/office/drawing/2014/main" id="{E397AE08-770C-0A16-D165-E48C6BCC2635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56" y="1800484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37990" y="260691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/>
            </a:endParaRP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90" y="1909530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662665" y="1531823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5945768" y="1909763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150696" y="211053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A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358830" y="1409542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B</a:t>
            </a:r>
            <a:endParaRPr lang="vi-VN" sz="2800" dirty="0">
              <a:solidFill>
                <a:schemeClr val="accent4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5916215" y="1426559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c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127436" y="2144344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D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023807" y="183537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314338" y="1402662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6 km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174968" y="1835231"/>
            <a:ext cx="516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n</a:t>
            </a:r>
            <a:endParaRPr lang="vi-VN" sz="30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9A1CE-AF76-382D-DEDA-39587AA3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9D924-1DD7-107D-F810-A95AC189C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76AC96E-2AFE-5CF5-DE67-9AF4020A8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5" y="4437204"/>
            <a:ext cx="1112616" cy="701101"/>
          </a:xfrm>
          <a:prstGeom prst="rect">
            <a:avLst/>
          </a:prstGeom>
        </p:spPr>
      </p:pic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80" y="2964654"/>
            <a:ext cx="870175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Tính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độ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dài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uãng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đường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ABCD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với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lang="en-US" altLang="en-US" sz="3000" b="1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= 4 km,    n = 7 km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= 5 km,    n = 9 km</a:t>
            </a:r>
            <a:endParaRPr kumimoji="0" lang="en-US" altLang="en-US" sz="3000" b="1" i="0" u="none" strike="noStrike" kern="0" cap="none" spc="0" normalizeH="0" baseline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5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  <p:bldP spid="85" grpId="0"/>
      <p:bldP spid="86" grpId="0"/>
      <p:bldP spid="88" grpId="0"/>
      <p:bldP spid="89" grpId="0"/>
      <p:bldP spid="90" grpId="0"/>
      <p:bldP spid="91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D226B6-2223-940D-412B-AE0751E5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325" y="-22710"/>
            <a:ext cx="720675" cy="410509"/>
          </a:xfrm>
          <a:prstGeom prst="rect">
            <a:avLst/>
          </a:prstGeom>
        </p:spPr>
      </p:pic>
      <p:grpSp>
        <p:nvGrpSpPr>
          <p:cNvPr id="36" name="Google Shape;548;p38">
            <a:extLst>
              <a:ext uri="{FF2B5EF4-FFF2-40B4-BE49-F238E27FC236}">
                <a16:creationId xmlns:a16="http://schemas.microsoft.com/office/drawing/2014/main" id="{1384EE9C-CD71-3690-20E8-C581ABE5C140}"/>
              </a:ext>
            </a:extLst>
          </p:cNvPr>
          <p:cNvGrpSpPr/>
          <p:nvPr/>
        </p:nvGrpSpPr>
        <p:grpSpPr>
          <a:xfrm>
            <a:off x="6725023" y="-213525"/>
            <a:ext cx="2469968" cy="1654650"/>
            <a:chOff x="3097975" y="807826"/>
            <a:chExt cx="2943183" cy="1556699"/>
          </a:xfrm>
        </p:grpSpPr>
        <p:grpSp>
          <p:nvGrpSpPr>
            <p:cNvPr id="37" name="Google Shape;549;p38">
              <a:extLst>
                <a:ext uri="{FF2B5EF4-FFF2-40B4-BE49-F238E27FC236}">
                  <a16:creationId xmlns:a16="http://schemas.microsoft.com/office/drawing/2014/main" id="{24DBC5B2-B61A-BD95-E54E-D64C0C34E88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5" name="Google Shape;550;p38">
                <a:extLst>
                  <a:ext uri="{FF2B5EF4-FFF2-40B4-BE49-F238E27FC236}">
                    <a16:creationId xmlns:a16="http://schemas.microsoft.com/office/drawing/2014/main" id="{2853D55A-9A86-99D1-A9F8-710C113DDC76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;p38">
                <a:extLst>
                  <a:ext uri="{FF2B5EF4-FFF2-40B4-BE49-F238E27FC236}">
                    <a16:creationId xmlns:a16="http://schemas.microsoft.com/office/drawing/2014/main" id="{DBE9CFFF-F93F-F047-84CB-95EC6BFD8989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552;p38">
              <a:extLst>
                <a:ext uri="{FF2B5EF4-FFF2-40B4-BE49-F238E27FC236}">
                  <a16:creationId xmlns:a16="http://schemas.microsoft.com/office/drawing/2014/main" id="{815A7959-113F-8D48-5D93-AFF04259313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3;p38">
              <a:extLst>
                <a:ext uri="{FF2B5EF4-FFF2-40B4-BE49-F238E27FC236}">
                  <a16:creationId xmlns:a16="http://schemas.microsoft.com/office/drawing/2014/main" id="{BCFDD1BA-2C5E-EE36-0AAB-F012EDEE2DFD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;p38">
              <a:extLst>
                <a:ext uri="{FF2B5EF4-FFF2-40B4-BE49-F238E27FC236}">
                  <a16:creationId xmlns:a16="http://schemas.microsoft.com/office/drawing/2014/main" id="{098ED897-80EB-8AD0-2FC5-81B721F512CF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5;p38">
              <a:extLst>
                <a:ext uri="{FF2B5EF4-FFF2-40B4-BE49-F238E27FC236}">
                  <a16:creationId xmlns:a16="http://schemas.microsoft.com/office/drawing/2014/main" id="{E800A742-E57A-0CEE-77E9-FA0E39D8BD0D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6;p38">
              <a:extLst>
                <a:ext uri="{FF2B5EF4-FFF2-40B4-BE49-F238E27FC236}">
                  <a16:creationId xmlns:a16="http://schemas.microsoft.com/office/drawing/2014/main" id="{C1EFA4AE-727D-9704-49E3-FDB25F29E895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7;p38">
              <a:extLst>
                <a:ext uri="{FF2B5EF4-FFF2-40B4-BE49-F238E27FC236}">
                  <a16:creationId xmlns:a16="http://schemas.microsoft.com/office/drawing/2014/main" id="{B87DFB3D-899A-972A-BD00-C731D7F3F0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8;p38">
              <a:extLst>
                <a:ext uri="{FF2B5EF4-FFF2-40B4-BE49-F238E27FC236}">
                  <a16:creationId xmlns:a16="http://schemas.microsoft.com/office/drawing/2014/main" id="{75598F40-7E2E-2E54-EE52-E3C8E4E292B0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9;p38">
              <a:extLst>
                <a:ext uri="{FF2B5EF4-FFF2-40B4-BE49-F238E27FC236}">
                  <a16:creationId xmlns:a16="http://schemas.microsoft.com/office/drawing/2014/main" id="{6514D087-01FE-C61C-052E-CDF6B65877F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0;p38">
              <a:extLst>
                <a:ext uri="{FF2B5EF4-FFF2-40B4-BE49-F238E27FC236}">
                  <a16:creationId xmlns:a16="http://schemas.microsoft.com/office/drawing/2014/main" id="{E317D6D6-AD89-8385-402A-B8CA37E049AE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1;p38">
              <a:extLst>
                <a:ext uri="{FF2B5EF4-FFF2-40B4-BE49-F238E27FC236}">
                  <a16:creationId xmlns:a16="http://schemas.microsoft.com/office/drawing/2014/main" id="{99D61AF9-DCAE-5C61-C380-1E613051E458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2;p38">
              <a:extLst>
                <a:ext uri="{FF2B5EF4-FFF2-40B4-BE49-F238E27FC236}">
                  <a16:creationId xmlns:a16="http://schemas.microsoft.com/office/drawing/2014/main" id="{AC149636-164D-7461-F8A4-78FE9D52140F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3;p38">
              <a:extLst>
                <a:ext uri="{FF2B5EF4-FFF2-40B4-BE49-F238E27FC236}">
                  <a16:creationId xmlns:a16="http://schemas.microsoft.com/office/drawing/2014/main" id="{A84CE69E-6D81-415C-0D40-100891956A1A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4;p38">
              <a:extLst>
                <a:ext uri="{FF2B5EF4-FFF2-40B4-BE49-F238E27FC236}">
                  <a16:creationId xmlns:a16="http://schemas.microsoft.com/office/drawing/2014/main" id="{A530177A-927C-B9BD-4B3D-67E2BE821BCB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5;p38">
              <a:extLst>
                <a:ext uri="{FF2B5EF4-FFF2-40B4-BE49-F238E27FC236}">
                  <a16:creationId xmlns:a16="http://schemas.microsoft.com/office/drawing/2014/main" id="{C9D63ED9-2B9E-F6B7-CBF4-3C1F10418BA7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;p38">
              <a:extLst>
                <a:ext uri="{FF2B5EF4-FFF2-40B4-BE49-F238E27FC236}">
                  <a16:creationId xmlns:a16="http://schemas.microsoft.com/office/drawing/2014/main" id="{6F6434D9-CFE4-ED71-C812-A643508D2DCC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7;p38">
              <a:extLst>
                <a:ext uri="{FF2B5EF4-FFF2-40B4-BE49-F238E27FC236}">
                  <a16:creationId xmlns:a16="http://schemas.microsoft.com/office/drawing/2014/main" id="{6FA8E3AE-2E05-57D9-B23F-A5D169F39B5A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;p38">
              <a:extLst>
                <a:ext uri="{FF2B5EF4-FFF2-40B4-BE49-F238E27FC236}">
                  <a16:creationId xmlns:a16="http://schemas.microsoft.com/office/drawing/2014/main" id="{40EA3134-3547-DBD7-A40B-9651018EB55D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9;p38">
              <a:extLst>
                <a:ext uri="{FF2B5EF4-FFF2-40B4-BE49-F238E27FC236}">
                  <a16:creationId xmlns:a16="http://schemas.microsoft.com/office/drawing/2014/main" id="{B7A6302A-4155-0B99-5B1A-CFDD70767C74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;p38">
              <a:extLst>
                <a:ext uri="{FF2B5EF4-FFF2-40B4-BE49-F238E27FC236}">
                  <a16:creationId xmlns:a16="http://schemas.microsoft.com/office/drawing/2014/main" id="{D5FF0FCB-B1B2-72BF-698D-207ACC848E57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571;p38">
              <a:extLst>
                <a:ext uri="{FF2B5EF4-FFF2-40B4-BE49-F238E27FC236}">
                  <a16:creationId xmlns:a16="http://schemas.microsoft.com/office/drawing/2014/main" id="{F23B81C9-638E-2208-9F79-FE5B30BFF645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3" name="Google Shape;572;p38">
                <a:extLst>
                  <a:ext uri="{FF2B5EF4-FFF2-40B4-BE49-F238E27FC236}">
                    <a16:creationId xmlns:a16="http://schemas.microsoft.com/office/drawing/2014/main" id="{7673CD8C-B5F8-1C1B-28D5-B82ABF6B4569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3;p38">
                <a:extLst>
                  <a:ext uri="{FF2B5EF4-FFF2-40B4-BE49-F238E27FC236}">
                    <a16:creationId xmlns:a16="http://schemas.microsoft.com/office/drawing/2014/main" id="{EA3F0334-4924-008A-7A7E-63F02E6C9C07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574;p38">
              <a:extLst>
                <a:ext uri="{FF2B5EF4-FFF2-40B4-BE49-F238E27FC236}">
                  <a16:creationId xmlns:a16="http://schemas.microsoft.com/office/drawing/2014/main" id="{DB50A3D3-C75C-E601-39DE-E13ED939B1D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5;p38">
              <a:extLst>
                <a:ext uri="{FF2B5EF4-FFF2-40B4-BE49-F238E27FC236}">
                  <a16:creationId xmlns:a16="http://schemas.microsoft.com/office/drawing/2014/main" id="{8FE512B8-0150-258D-5FF8-DA3DE340E557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6;p38">
              <a:extLst>
                <a:ext uri="{FF2B5EF4-FFF2-40B4-BE49-F238E27FC236}">
                  <a16:creationId xmlns:a16="http://schemas.microsoft.com/office/drawing/2014/main" id="{BBE71290-07DC-7A22-96A5-F4814D237CBF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0" name="Google Shape;577;p38">
                <a:extLst>
                  <a:ext uri="{FF2B5EF4-FFF2-40B4-BE49-F238E27FC236}">
                    <a16:creationId xmlns:a16="http://schemas.microsoft.com/office/drawing/2014/main" id="{31C1FCB8-FA9B-1062-9839-839233ACCFC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8;p38">
                <a:extLst>
                  <a:ext uri="{FF2B5EF4-FFF2-40B4-BE49-F238E27FC236}">
                    <a16:creationId xmlns:a16="http://schemas.microsoft.com/office/drawing/2014/main" id="{27B74794-DBFD-15C4-F7D9-BB4CE0484B21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9;p38">
                <a:extLst>
                  <a:ext uri="{FF2B5EF4-FFF2-40B4-BE49-F238E27FC236}">
                    <a16:creationId xmlns:a16="http://schemas.microsoft.com/office/drawing/2014/main" id="{CFFE9FB4-56DA-EB70-E7B6-038297B0E1D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580;p38">
              <a:extLst>
                <a:ext uri="{FF2B5EF4-FFF2-40B4-BE49-F238E27FC236}">
                  <a16:creationId xmlns:a16="http://schemas.microsoft.com/office/drawing/2014/main" id="{AF0D447E-E8DD-61BF-6184-39F427435F09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7" name="Google Shape;581;p38">
                <a:extLst>
                  <a:ext uri="{FF2B5EF4-FFF2-40B4-BE49-F238E27FC236}">
                    <a16:creationId xmlns:a16="http://schemas.microsoft.com/office/drawing/2014/main" id="{F487B7E7-A56C-81A4-A8CB-D8EE64201C51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2;p38">
                <a:extLst>
                  <a:ext uri="{FF2B5EF4-FFF2-40B4-BE49-F238E27FC236}">
                    <a16:creationId xmlns:a16="http://schemas.microsoft.com/office/drawing/2014/main" id="{612C4999-C45E-5F96-2B6D-A8ACEF8F31FC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83;p38">
                <a:extLst>
                  <a:ext uri="{FF2B5EF4-FFF2-40B4-BE49-F238E27FC236}">
                    <a16:creationId xmlns:a16="http://schemas.microsoft.com/office/drawing/2014/main" id="{7B5940BD-D508-5C09-E1B2-BD84DE93D8C0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750241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34" y="2933599"/>
            <a:ext cx="853518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Muốn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</a:t>
            </a: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ính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độ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dài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uãng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đường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ABCD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ta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làm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như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nào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  <a:endParaRPr kumimoji="0" lang="en-US" altLang="en-US" sz="3000" b="1" i="0" u="none" strike="noStrike" kern="0" cap="none" spc="0" normalizeH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21430" y="191823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/>
            </a:endParaRP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116113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859287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481580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844505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2060292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A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359299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B</a:t>
            </a:r>
            <a:endParaRPr lang="vi-VN" sz="2800" dirty="0">
              <a:solidFill>
                <a:schemeClr val="accent4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37631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c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209410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D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785127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352419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6 km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305592" y="1784988"/>
            <a:ext cx="516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n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3" name="Text Box 62">
            <a:extLst>
              <a:ext uri="{FF2B5EF4-FFF2-40B4-BE49-F238E27FC236}">
                <a16:creationId xmlns:a16="http://schemas.microsoft.com/office/drawing/2014/main" id="{C1468789-51A3-6847-4366-224446D7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80" y="2767465"/>
            <a:ext cx="8535182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Muốn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</a:t>
            </a: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ính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độ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dài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uãng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đường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ABCD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ta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lấy</a:t>
            </a:r>
            <a:endParaRPr lang="en-US" altLang="en-US" sz="3000" b="1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latin typeface="UVF TypoSlabserif" panose="0200040305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m + 6 + n</a:t>
            </a:r>
            <a:endParaRPr kumimoji="0" lang="en-US" altLang="en-US" sz="3000" b="1" i="0" u="none" strike="noStrike" kern="0" cap="none" spc="0" normalizeH="0" baseline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EABB2-3808-D181-10C0-0E4B428B7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9D5EB-2455-1922-F5B1-949E7361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4DDA615-973B-BDAC-4421-B8798C079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0" y="4411865"/>
            <a:ext cx="1112616" cy="701101"/>
          </a:xfrm>
          <a:prstGeom prst="rect">
            <a:avLst/>
          </a:prstGeom>
        </p:spPr>
      </p:pic>
      <p:sp>
        <p:nvSpPr>
          <p:cNvPr id="4" name="Text Box 62">
            <a:extLst>
              <a:ext uri="{FF2B5EF4-FFF2-40B4-BE49-F238E27FC236}">
                <a16:creationId xmlns:a16="http://schemas.microsoft.com/office/drawing/2014/main" id="{3C7C5D09-7D7D-E33B-9E68-9F1D3933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53" y="4406901"/>
            <a:ext cx="8535182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+ 6 + n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là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biểu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thức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chứa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mấy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chữ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  <a:endParaRPr kumimoji="0" lang="en-US" altLang="en-US" sz="3000" b="1" i="0" u="none" strike="noStrike" kern="0" cap="none" spc="0" normalizeH="0" baseline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5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2" grpId="0" animBg="1"/>
      <p:bldP spid="84" grpId="0"/>
      <p:bldP spid="85" grpId="0"/>
      <p:bldP spid="86" grpId="0"/>
      <p:bldP spid="88" grpId="0"/>
      <p:bldP spid="89" grpId="0"/>
      <p:bldP spid="90" grpId="0"/>
      <p:bldP spid="91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C333BE0-0220-1571-EF35-9DE4B8AC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67" y="-23005"/>
            <a:ext cx="709333" cy="483506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638226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260519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623444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183923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207246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15525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187304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56406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131358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km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280166" y="1719920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BABB1BAF-C348-F663-7EEC-6AB386D2DA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1045027" y="2470234"/>
            <a:ext cx="7747279" cy="2812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CB98-AE2A-5FCE-0B1F-8789ED7DAEA1}"/>
              </a:ext>
            </a:extLst>
          </p:cNvPr>
          <p:cNvSpPr txBox="1"/>
          <p:nvPr/>
        </p:nvSpPr>
        <p:spPr>
          <a:xfrm>
            <a:off x="1515808" y="2851895"/>
            <a:ext cx="745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= 4 km, n = 7 km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quãng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   4 + 6 + 7 = 17 (km)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000" b="1" i="1" dirty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en-US" sz="3000" b="1" i="1" dirty="0" err="1">
                <a:solidFill>
                  <a:schemeClr val="bg2">
                    <a:lumMod val="75000"/>
                  </a:schemeClr>
                </a:solidFill>
              </a:rPr>
              <a:t>Đáp</a:t>
            </a:r>
            <a:r>
              <a:rPr lang="en-US" sz="30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000" b="1" i="1" dirty="0" err="1">
                <a:solidFill>
                  <a:schemeClr val="bg2">
                    <a:lumMod val="75000"/>
                  </a:schemeClr>
                </a:solidFill>
              </a:rPr>
              <a:t>số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: 17 km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87CBA-36A9-4DAE-8F32-13508205A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50043" y="678202"/>
            <a:ext cx="3284821" cy="6987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CFDB-5D08-BF8F-C1DE-8AC0E3B65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44EA3-732D-0BAD-84EB-A703E9546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37" name="Google Shape;548;p38">
            <a:extLst>
              <a:ext uri="{FF2B5EF4-FFF2-40B4-BE49-F238E27FC236}">
                <a16:creationId xmlns:a16="http://schemas.microsoft.com/office/drawing/2014/main" id="{824F673C-467E-5EA3-E10B-19AD99B084CB}"/>
              </a:ext>
            </a:extLst>
          </p:cNvPr>
          <p:cNvGrpSpPr/>
          <p:nvPr/>
        </p:nvGrpSpPr>
        <p:grpSpPr>
          <a:xfrm>
            <a:off x="6789020" y="-189880"/>
            <a:ext cx="2469968" cy="1654650"/>
            <a:chOff x="3097975" y="807826"/>
            <a:chExt cx="2943183" cy="1556699"/>
          </a:xfrm>
        </p:grpSpPr>
        <p:grpSp>
          <p:nvGrpSpPr>
            <p:cNvPr id="38" name="Google Shape;549;p38">
              <a:extLst>
                <a:ext uri="{FF2B5EF4-FFF2-40B4-BE49-F238E27FC236}">
                  <a16:creationId xmlns:a16="http://schemas.microsoft.com/office/drawing/2014/main" id="{DA1E9F56-8E74-68A0-C92F-D7FB7DAA0A23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5" name="Google Shape;550;p38">
                <a:extLst>
                  <a:ext uri="{FF2B5EF4-FFF2-40B4-BE49-F238E27FC236}">
                    <a16:creationId xmlns:a16="http://schemas.microsoft.com/office/drawing/2014/main" id="{C7E15E8B-795E-6C24-2D38-3A110F0FBB55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;p38">
                <a:extLst>
                  <a:ext uri="{FF2B5EF4-FFF2-40B4-BE49-F238E27FC236}">
                    <a16:creationId xmlns:a16="http://schemas.microsoft.com/office/drawing/2014/main" id="{8E4EFC0F-9C21-04D2-1422-7E8D58300278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552;p38">
              <a:extLst>
                <a:ext uri="{FF2B5EF4-FFF2-40B4-BE49-F238E27FC236}">
                  <a16:creationId xmlns:a16="http://schemas.microsoft.com/office/drawing/2014/main" id="{E4F20704-2EB0-0AC5-8900-7542816830B1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3;p38">
              <a:extLst>
                <a:ext uri="{FF2B5EF4-FFF2-40B4-BE49-F238E27FC236}">
                  <a16:creationId xmlns:a16="http://schemas.microsoft.com/office/drawing/2014/main" id="{6CF4BD39-AD72-FD8F-CEAB-1D135B39B3C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4;p38">
              <a:extLst>
                <a:ext uri="{FF2B5EF4-FFF2-40B4-BE49-F238E27FC236}">
                  <a16:creationId xmlns:a16="http://schemas.microsoft.com/office/drawing/2014/main" id="{909733E4-E6D0-E1EE-3D11-F3B3667A0ED3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5;p38">
              <a:extLst>
                <a:ext uri="{FF2B5EF4-FFF2-40B4-BE49-F238E27FC236}">
                  <a16:creationId xmlns:a16="http://schemas.microsoft.com/office/drawing/2014/main" id="{C403DB38-CF84-0D99-2F46-A255F280E47A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6;p38">
              <a:extLst>
                <a:ext uri="{FF2B5EF4-FFF2-40B4-BE49-F238E27FC236}">
                  <a16:creationId xmlns:a16="http://schemas.microsoft.com/office/drawing/2014/main" id="{997CACC0-91F7-823A-5CAF-D1AA45AC5167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7;p38">
              <a:extLst>
                <a:ext uri="{FF2B5EF4-FFF2-40B4-BE49-F238E27FC236}">
                  <a16:creationId xmlns:a16="http://schemas.microsoft.com/office/drawing/2014/main" id="{D7A61A65-FE3B-843C-0B9A-55C0187E3BB1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8;p38">
              <a:extLst>
                <a:ext uri="{FF2B5EF4-FFF2-40B4-BE49-F238E27FC236}">
                  <a16:creationId xmlns:a16="http://schemas.microsoft.com/office/drawing/2014/main" id="{4EB93289-597A-09DE-B064-53676088B5B7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9;p38">
              <a:extLst>
                <a:ext uri="{FF2B5EF4-FFF2-40B4-BE49-F238E27FC236}">
                  <a16:creationId xmlns:a16="http://schemas.microsoft.com/office/drawing/2014/main" id="{FA5AF640-AE7E-7A95-A8F2-ABBB1FCEE09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0;p38">
              <a:extLst>
                <a:ext uri="{FF2B5EF4-FFF2-40B4-BE49-F238E27FC236}">
                  <a16:creationId xmlns:a16="http://schemas.microsoft.com/office/drawing/2014/main" id="{0CFBDD80-855A-5CAB-3223-4C2F54813A94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1;p38">
              <a:extLst>
                <a:ext uri="{FF2B5EF4-FFF2-40B4-BE49-F238E27FC236}">
                  <a16:creationId xmlns:a16="http://schemas.microsoft.com/office/drawing/2014/main" id="{F143E5E4-7CB4-2854-52F7-46DA116C4960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2;p38">
              <a:extLst>
                <a:ext uri="{FF2B5EF4-FFF2-40B4-BE49-F238E27FC236}">
                  <a16:creationId xmlns:a16="http://schemas.microsoft.com/office/drawing/2014/main" id="{92B62B7A-EADC-8217-203A-9A733B0841F1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3;p38">
              <a:extLst>
                <a:ext uri="{FF2B5EF4-FFF2-40B4-BE49-F238E27FC236}">
                  <a16:creationId xmlns:a16="http://schemas.microsoft.com/office/drawing/2014/main" id="{72006210-20D6-6EF5-5783-4D9D444445BF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4;p38">
              <a:extLst>
                <a:ext uri="{FF2B5EF4-FFF2-40B4-BE49-F238E27FC236}">
                  <a16:creationId xmlns:a16="http://schemas.microsoft.com/office/drawing/2014/main" id="{0725F720-66D9-9648-DB30-002F963F53DB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5;p38">
              <a:extLst>
                <a:ext uri="{FF2B5EF4-FFF2-40B4-BE49-F238E27FC236}">
                  <a16:creationId xmlns:a16="http://schemas.microsoft.com/office/drawing/2014/main" id="{EC2E938F-4D59-E04B-0974-F33021C5E24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;p38">
              <a:extLst>
                <a:ext uri="{FF2B5EF4-FFF2-40B4-BE49-F238E27FC236}">
                  <a16:creationId xmlns:a16="http://schemas.microsoft.com/office/drawing/2014/main" id="{7B0D9899-4FA6-5F90-B2A9-BB794CFF686E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7;p38">
              <a:extLst>
                <a:ext uri="{FF2B5EF4-FFF2-40B4-BE49-F238E27FC236}">
                  <a16:creationId xmlns:a16="http://schemas.microsoft.com/office/drawing/2014/main" id="{14111BBD-1D2F-3112-BFC9-78E0DC454FCE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;p38">
              <a:extLst>
                <a:ext uri="{FF2B5EF4-FFF2-40B4-BE49-F238E27FC236}">
                  <a16:creationId xmlns:a16="http://schemas.microsoft.com/office/drawing/2014/main" id="{996B4A07-545D-B521-E1B9-D596F8493A7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9;p38">
              <a:extLst>
                <a:ext uri="{FF2B5EF4-FFF2-40B4-BE49-F238E27FC236}">
                  <a16:creationId xmlns:a16="http://schemas.microsoft.com/office/drawing/2014/main" id="{9190BEA9-8FC6-CF91-C52C-9E84DA2EC2D1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;p38">
              <a:extLst>
                <a:ext uri="{FF2B5EF4-FFF2-40B4-BE49-F238E27FC236}">
                  <a16:creationId xmlns:a16="http://schemas.microsoft.com/office/drawing/2014/main" id="{4B72D952-F1DE-287C-931D-7AF37643D304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571;p38">
              <a:extLst>
                <a:ext uri="{FF2B5EF4-FFF2-40B4-BE49-F238E27FC236}">
                  <a16:creationId xmlns:a16="http://schemas.microsoft.com/office/drawing/2014/main" id="{5200F0A9-DA64-A8EB-DA5E-C5E88E13E0D0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3" name="Google Shape;572;p38">
                <a:extLst>
                  <a:ext uri="{FF2B5EF4-FFF2-40B4-BE49-F238E27FC236}">
                    <a16:creationId xmlns:a16="http://schemas.microsoft.com/office/drawing/2014/main" id="{17BD88F8-865C-B177-876D-6E9051A0E1F8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3;p38">
                <a:extLst>
                  <a:ext uri="{FF2B5EF4-FFF2-40B4-BE49-F238E27FC236}">
                    <a16:creationId xmlns:a16="http://schemas.microsoft.com/office/drawing/2014/main" id="{A8EC89EC-6A57-31DA-C1A1-4D93A64526E0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574;p38">
              <a:extLst>
                <a:ext uri="{FF2B5EF4-FFF2-40B4-BE49-F238E27FC236}">
                  <a16:creationId xmlns:a16="http://schemas.microsoft.com/office/drawing/2014/main" id="{BEE43E99-E767-41F8-C964-43D04881F1A8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5;p38">
              <a:extLst>
                <a:ext uri="{FF2B5EF4-FFF2-40B4-BE49-F238E27FC236}">
                  <a16:creationId xmlns:a16="http://schemas.microsoft.com/office/drawing/2014/main" id="{1D7047C2-23A8-E31B-9071-AEB725E16F60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6;p38">
              <a:extLst>
                <a:ext uri="{FF2B5EF4-FFF2-40B4-BE49-F238E27FC236}">
                  <a16:creationId xmlns:a16="http://schemas.microsoft.com/office/drawing/2014/main" id="{52E6BF49-976E-00A0-FBA0-9122369BFBD2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0" name="Google Shape;577;p38">
                <a:extLst>
                  <a:ext uri="{FF2B5EF4-FFF2-40B4-BE49-F238E27FC236}">
                    <a16:creationId xmlns:a16="http://schemas.microsoft.com/office/drawing/2014/main" id="{19F5E706-868B-2E56-79AE-963CEA2CBC6C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8;p38">
                <a:extLst>
                  <a:ext uri="{FF2B5EF4-FFF2-40B4-BE49-F238E27FC236}">
                    <a16:creationId xmlns:a16="http://schemas.microsoft.com/office/drawing/2014/main" id="{344B313B-C1C8-A5AF-DC62-6C05E58D5EB6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9;p38">
                <a:extLst>
                  <a:ext uri="{FF2B5EF4-FFF2-40B4-BE49-F238E27FC236}">
                    <a16:creationId xmlns:a16="http://schemas.microsoft.com/office/drawing/2014/main" id="{F5070546-2352-867F-AA0C-397CD4FA7CB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580;p38">
              <a:extLst>
                <a:ext uri="{FF2B5EF4-FFF2-40B4-BE49-F238E27FC236}">
                  <a16:creationId xmlns:a16="http://schemas.microsoft.com/office/drawing/2014/main" id="{C6752E6D-50BE-EA3D-0630-19F750DDB4A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7" name="Google Shape;581;p38">
                <a:extLst>
                  <a:ext uri="{FF2B5EF4-FFF2-40B4-BE49-F238E27FC236}">
                    <a16:creationId xmlns:a16="http://schemas.microsoft.com/office/drawing/2014/main" id="{953AB441-8B38-FF6C-D598-A0BECECE5B34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2;p38">
                <a:extLst>
                  <a:ext uri="{FF2B5EF4-FFF2-40B4-BE49-F238E27FC236}">
                    <a16:creationId xmlns:a16="http://schemas.microsoft.com/office/drawing/2014/main" id="{2DC7349C-592B-4C6A-7A47-0BDC92E3349E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83;p38">
                <a:extLst>
                  <a:ext uri="{FF2B5EF4-FFF2-40B4-BE49-F238E27FC236}">
                    <a16:creationId xmlns:a16="http://schemas.microsoft.com/office/drawing/2014/main" id="{5C17C210-A9EC-DB64-D754-EB7D914CA37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161315" y="146414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: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F686EC4-442F-AD0A-1FC0-8468D3C68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15" y="4449510"/>
            <a:ext cx="111261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8DBB07-F5FA-32CE-E2F0-DC1269C4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55" y="53700"/>
            <a:ext cx="712109" cy="553998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638226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260519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623444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183923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138238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15525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187304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56406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131358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km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280166" y="1719920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5D20B-3F63-5E77-8967-4C2FD3694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09B48-5F2C-AF0F-6D64-4D33CDDA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36" name="Google Shape;548;p38">
            <a:extLst>
              <a:ext uri="{FF2B5EF4-FFF2-40B4-BE49-F238E27FC236}">
                <a16:creationId xmlns:a16="http://schemas.microsoft.com/office/drawing/2014/main" id="{FD79CED6-B9C6-DCC0-9EC6-BEAD4171ED6A}"/>
              </a:ext>
            </a:extLst>
          </p:cNvPr>
          <p:cNvGrpSpPr/>
          <p:nvPr/>
        </p:nvGrpSpPr>
        <p:grpSpPr>
          <a:xfrm>
            <a:off x="6770593" y="-197205"/>
            <a:ext cx="2469968" cy="1654650"/>
            <a:chOff x="3097975" y="807826"/>
            <a:chExt cx="2943183" cy="1556699"/>
          </a:xfrm>
        </p:grpSpPr>
        <p:grpSp>
          <p:nvGrpSpPr>
            <p:cNvPr id="37" name="Google Shape;549;p38">
              <a:extLst>
                <a:ext uri="{FF2B5EF4-FFF2-40B4-BE49-F238E27FC236}">
                  <a16:creationId xmlns:a16="http://schemas.microsoft.com/office/drawing/2014/main" id="{1E4DEA94-9293-7E06-A28E-A5BFF0A94FD2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4" name="Google Shape;550;p38">
                <a:extLst>
                  <a:ext uri="{FF2B5EF4-FFF2-40B4-BE49-F238E27FC236}">
                    <a16:creationId xmlns:a16="http://schemas.microsoft.com/office/drawing/2014/main" id="{4E9959F2-B254-FB05-69A6-44C6901EB1D3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1;p38">
                <a:extLst>
                  <a:ext uri="{FF2B5EF4-FFF2-40B4-BE49-F238E27FC236}">
                    <a16:creationId xmlns:a16="http://schemas.microsoft.com/office/drawing/2014/main" id="{874CF606-D1E4-8D25-5C72-8FF1D2E7CA26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552;p38">
              <a:extLst>
                <a:ext uri="{FF2B5EF4-FFF2-40B4-BE49-F238E27FC236}">
                  <a16:creationId xmlns:a16="http://schemas.microsoft.com/office/drawing/2014/main" id="{FB954793-A25C-97AC-AB80-5CE4DE4AF251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3;p38">
              <a:extLst>
                <a:ext uri="{FF2B5EF4-FFF2-40B4-BE49-F238E27FC236}">
                  <a16:creationId xmlns:a16="http://schemas.microsoft.com/office/drawing/2014/main" id="{3A25FC4E-9C09-A8E0-EDF4-B8F5B36FFB24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;p38">
              <a:extLst>
                <a:ext uri="{FF2B5EF4-FFF2-40B4-BE49-F238E27FC236}">
                  <a16:creationId xmlns:a16="http://schemas.microsoft.com/office/drawing/2014/main" id="{033303E1-1727-B759-E976-EA57DFBC7F93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5;p38">
              <a:extLst>
                <a:ext uri="{FF2B5EF4-FFF2-40B4-BE49-F238E27FC236}">
                  <a16:creationId xmlns:a16="http://schemas.microsoft.com/office/drawing/2014/main" id="{C2DAEA24-8BFC-D95B-907B-35D729A80CB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6;p38">
              <a:extLst>
                <a:ext uri="{FF2B5EF4-FFF2-40B4-BE49-F238E27FC236}">
                  <a16:creationId xmlns:a16="http://schemas.microsoft.com/office/drawing/2014/main" id="{E58B8B48-A7F6-0009-898F-ADBF6ED2DA50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7;p38">
              <a:extLst>
                <a:ext uri="{FF2B5EF4-FFF2-40B4-BE49-F238E27FC236}">
                  <a16:creationId xmlns:a16="http://schemas.microsoft.com/office/drawing/2014/main" id="{A88A6ABB-0BE4-0480-E594-EAFFCBFC028B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8;p38">
              <a:extLst>
                <a:ext uri="{FF2B5EF4-FFF2-40B4-BE49-F238E27FC236}">
                  <a16:creationId xmlns:a16="http://schemas.microsoft.com/office/drawing/2014/main" id="{849BC92A-9D39-99CD-7F5C-8AC3CBDC1C89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9;p38">
              <a:extLst>
                <a:ext uri="{FF2B5EF4-FFF2-40B4-BE49-F238E27FC236}">
                  <a16:creationId xmlns:a16="http://schemas.microsoft.com/office/drawing/2014/main" id="{05412297-8228-7A5A-AF01-064D5A55FDD8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0;p38">
              <a:extLst>
                <a:ext uri="{FF2B5EF4-FFF2-40B4-BE49-F238E27FC236}">
                  <a16:creationId xmlns:a16="http://schemas.microsoft.com/office/drawing/2014/main" id="{91FB1ABC-86C6-B5C1-3288-7D5A72E794B1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1;p38">
              <a:extLst>
                <a:ext uri="{FF2B5EF4-FFF2-40B4-BE49-F238E27FC236}">
                  <a16:creationId xmlns:a16="http://schemas.microsoft.com/office/drawing/2014/main" id="{3EFAD2DB-D227-C8AE-F912-E2E957FDC9BC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2;p38">
              <a:extLst>
                <a:ext uri="{FF2B5EF4-FFF2-40B4-BE49-F238E27FC236}">
                  <a16:creationId xmlns:a16="http://schemas.microsoft.com/office/drawing/2014/main" id="{5A199AE1-1D73-6994-AA26-840E0B6E3271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3;p38">
              <a:extLst>
                <a:ext uri="{FF2B5EF4-FFF2-40B4-BE49-F238E27FC236}">
                  <a16:creationId xmlns:a16="http://schemas.microsoft.com/office/drawing/2014/main" id="{D9529442-9ABB-E2AE-3BAB-28A839FCA06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4;p38">
              <a:extLst>
                <a:ext uri="{FF2B5EF4-FFF2-40B4-BE49-F238E27FC236}">
                  <a16:creationId xmlns:a16="http://schemas.microsoft.com/office/drawing/2014/main" id="{5C0E2306-38CB-F0E9-7FA7-6F3EF5F93D0A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5;p38">
              <a:extLst>
                <a:ext uri="{FF2B5EF4-FFF2-40B4-BE49-F238E27FC236}">
                  <a16:creationId xmlns:a16="http://schemas.microsoft.com/office/drawing/2014/main" id="{E61FD111-AFD5-99E4-2ECE-30A95BDB76BF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;p38">
              <a:extLst>
                <a:ext uri="{FF2B5EF4-FFF2-40B4-BE49-F238E27FC236}">
                  <a16:creationId xmlns:a16="http://schemas.microsoft.com/office/drawing/2014/main" id="{024EC60C-435A-C113-8C0B-F9875377B5E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7;p38">
              <a:extLst>
                <a:ext uri="{FF2B5EF4-FFF2-40B4-BE49-F238E27FC236}">
                  <a16:creationId xmlns:a16="http://schemas.microsoft.com/office/drawing/2014/main" id="{50E98AAF-C22A-843A-321A-F5B0DC1D8CAD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8;p38">
              <a:extLst>
                <a:ext uri="{FF2B5EF4-FFF2-40B4-BE49-F238E27FC236}">
                  <a16:creationId xmlns:a16="http://schemas.microsoft.com/office/drawing/2014/main" id="{79E2578D-8422-AE6A-A82C-3143B729697D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9;p38">
              <a:extLst>
                <a:ext uri="{FF2B5EF4-FFF2-40B4-BE49-F238E27FC236}">
                  <a16:creationId xmlns:a16="http://schemas.microsoft.com/office/drawing/2014/main" id="{DDEE1957-31D9-2DCF-C300-044B57449232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0;p38">
              <a:extLst>
                <a:ext uri="{FF2B5EF4-FFF2-40B4-BE49-F238E27FC236}">
                  <a16:creationId xmlns:a16="http://schemas.microsoft.com/office/drawing/2014/main" id="{9C9DCB8E-E54E-D093-6916-FE4453995A3F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71;p38">
              <a:extLst>
                <a:ext uri="{FF2B5EF4-FFF2-40B4-BE49-F238E27FC236}">
                  <a16:creationId xmlns:a16="http://schemas.microsoft.com/office/drawing/2014/main" id="{1FC1E67A-A4F7-3296-F6AC-8F8ACBE2E87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2" name="Google Shape;572;p38">
                <a:extLst>
                  <a:ext uri="{FF2B5EF4-FFF2-40B4-BE49-F238E27FC236}">
                    <a16:creationId xmlns:a16="http://schemas.microsoft.com/office/drawing/2014/main" id="{7CF092CD-89FF-493A-A02E-E8C5570897A3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73;p38">
                <a:extLst>
                  <a:ext uri="{FF2B5EF4-FFF2-40B4-BE49-F238E27FC236}">
                    <a16:creationId xmlns:a16="http://schemas.microsoft.com/office/drawing/2014/main" id="{14349667-C9B5-D0F7-AAFB-D102A6334739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574;p38">
              <a:extLst>
                <a:ext uri="{FF2B5EF4-FFF2-40B4-BE49-F238E27FC236}">
                  <a16:creationId xmlns:a16="http://schemas.microsoft.com/office/drawing/2014/main" id="{15B59A77-1727-A928-74D8-FAA31C72E667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5;p38">
              <a:extLst>
                <a:ext uri="{FF2B5EF4-FFF2-40B4-BE49-F238E27FC236}">
                  <a16:creationId xmlns:a16="http://schemas.microsoft.com/office/drawing/2014/main" id="{5C8F72EE-68B3-738C-7228-B7C123D5632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576;p38">
              <a:extLst>
                <a:ext uri="{FF2B5EF4-FFF2-40B4-BE49-F238E27FC236}">
                  <a16:creationId xmlns:a16="http://schemas.microsoft.com/office/drawing/2014/main" id="{8A324FE9-99FF-706E-7EB1-DF5F53700A31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69" name="Google Shape;577;p38">
                <a:extLst>
                  <a:ext uri="{FF2B5EF4-FFF2-40B4-BE49-F238E27FC236}">
                    <a16:creationId xmlns:a16="http://schemas.microsoft.com/office/drawing/2014/main" id="{7FCFEE5E-A3E4-07A9-CA37-30008393D082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8;p38">
                <a:extLst>
                  <a:ext uri="{FF2B5EF4-FFF2-40B4-BE49-F238E27FC236}">
                    <a16:creationId xmlns:a16="http://schemas.microsoft.com/office/drawing/2014/main" id="{A3ED4DF7-34A4-EF97-3CC7-9CEEC3DFE67B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9;p38">
                <a:extLst>
                  <a:ext uri="{FF2B5EF4-FFF2-40B4-BE49-F238E27FC236}">
                    <a16:creationId xmlns:a16="http://schemas.microsoft.com/office/drawing/2014/main" id="{564AF22B-D830-7F0B-632F-205BF11B901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580;p38">
              <a:extLst>
                <a:ext uri="{FF2B5EF4-FFF2-40B4-BE49-F238E27FC236}">
                  <a16:creationId xmlns:a16="http://schemas.microsoft.com/office/drawing/2014/main" id="{4FCF2F5F-680C-763F-EAB0-B3E8CFE214B5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6" name="Google Shape;581;p38">
                <a:extLst>
                  <a:ext uri="{FF2B5EF4-FFF2-40B4-BE49-F238E27FC236}">
                    <a16:creationId xmlns:a16="http://schemas.microsoft.com/office/drawing/2014/main" id="{31F67450-B1C4-B9D6-7947-44FE53816AE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2;p38">
                <a:extLst>
                  <a:ext uri="{FF2B5EF4-FFF2-40B4-BE49-F238E27FC236}">
                    <a16:creationId xmlns:a16="http://schemas.microsoft.com/office/drawing/2014/main" id="{CE1663AD-E008-AD49-AC7E-D91169B0654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3;p38">
                <a:extLst>
                  <a:ext uri="{FF2B5EF4-FFF2-40B4-BE49-F238E27FC236}">
                    <a16:creationId xmlns:a16="http://schemas.microsoft.com/office/drawing/2014/main" id="{119B2AF3-6324-96E2-70F2-9772A16D829F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63014" y="127393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C7FD8AE-FB10-5B51-AAC7-B79BE3D68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1" y="4407023"/>
            <a:ext cx="1112616" cy="701101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BABB1BAF-C348-F663-7EEC-6AB386D2DA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365789" y="2481430"/>
            <a:ext cx="8252409" cy="2812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CB98-AE2A-5FCE-0B1F-8789ED7DAEA1}"/>
              </a:ext>
            </a:extLst>
          </p:cNvPr>
          <p:cNvSpPr txBox="1"/>
          <p:nvPr/>
        </p:nvSpPr>
        <p:spPr>
          <a:xfrm>
            <a:off x="961365" y="2910712"/>
            <a:ext cx="745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= 5 km, n = 9 km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quãng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5 + 6 + </a:t>
            </a: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9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20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(km</a:t>
            </a: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1" u="none" strike="noStrike" kern="0" cap="none" spc="0" normalizeH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Đáp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20 km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B872AE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B90597-C9A9-5B24-7795-5A31CA9E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0"/>
            <a:ext cx="1579417" cy="180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1732-CA07-CB3B-2A47-BA926E0D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050"/>
            <a:ext cx="1475058" cy="1505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0388F-DADB-7558-CC01-A48C68BA03FE}"/>
              </a:ext>
            </a:extLst>
          </p:cNvPr>
          <p:cNvSpPr txBox="1"/>
          <p:nvPr/>
        </p:nvSpPr>
        <p:spPr>
          <a:xfrm>
            <a:off x="-24181" y="1543287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0,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0) = 12 : 3 =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80A12-A1A4-B4AA-8F0C-EA77D623C8A6}"/>
              </a:ext>
            </a:extLst>
          </p:cNvPr>
          <p:cNvSpPr txBox="1"/>
          <p:nvPr/>
        </p:nvSpPr>
        <p:spPr>
          <a:xfrm>
            <a:off x="86651" y="2142537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1,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1) = 12 : 2 =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731FB-45BF-3104-AF6A-F5DECB72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D1EB0-8741-3846-A726-8434F976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8" name="Google Shape;548;p38">
            <a:extLst>
              <a:ext uri="{FF2B5EF4-FFF2-40B4-BE49-F238E27FC236}">
                <a16:creationId xmlns:a16="http://schemas.microsoft.com/office/drawing/2014/main" id="{4670539E-D63B-3D6D-3583-4BE0E9CF371B}"/>
              </a:ext>
            </a:extLst>
          </p:cNvPr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9F7EA69A-7E8B-80EB-7C9D-D36715D7B596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45" name="Google Shape;550;p38">
                <a:extLst>
                  <a:ext uri="{FF2B5EF4-FFF2-40B4-BE49-F238E27FC236}">
                    <a16:creationId xmlns:a16="http://schemas.microsoft.com/office/drawing/2014/main" id="{0728882A-96DB-B829-F5A6-3736F5E3C77A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51;p38">
                <a:extLst>
                  <a:ext uri="{FF2B5EF4-FFF2-40B4-BE49-F238E27FC236}">
                    <a16:creationId xmlns:a16="http://schemas.microsoft.com/office/drawing/2014/main" id="{8952A52F-5E88-4E07-43AC-0CC9B3F489C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52;p38">
              <a:extLst>
                <a:ext uri="{FF2B5EF4-FFF2-40B4-BE49-F238E27FC236}">
                  <a16:creationId xmlns:a16="http://schemas.microsoft.com/office/drawing/2014/main" id="{DCFDF5BC-6F00-B1B8-B068-F4031D18FC1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3;p38">
              <a:extLst>
                <a:ext uri="{FF2B5EF4-FFF2-40B4-BE49-F238E27FC236}">
                  <a16:creationId xmlns:a16="http://schemas.microsoft.com/office/drawing/2014/main" id="{C591A9EF-635F-4611-F607-FC3E3E4ACD1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54;p38">
              <a:extLst>
                <a:ext uri="{FF2B5EF4-FFF2-40B4-BE49-F238E27FC236}">
                  <a16:creationId xmlns:a16="http://schemas.microsoft.com/office/drawing/2014/main" id="{7D1BF55C-8381-73A1-D0C8-927697CEA116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5;p38">
              <a:extLst>
                <a:ext uri="{FF2B5EF4-FFF2-40B4-BE49-F238E27FC236}">
                  <a16:creationId xmlns:a16="http://schemas.microsoft.com/office/drawing/2014/main" id="{F6C7B886-FF44-F8FF-6FAC-8618215B643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6;p38">
              <a:extLst>
                <a:ext uri="{FF2B5EF4-FFF2-40B4-BE49-F238E27FC236}">
                  <a16:creationId xmlns:a16="http://schemas.microsoft.com/office/drawing/2014/main" id="{FD6E6D3A-9787-B7C2-ADFF-E897650C97B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7;p38">
              <a:extLst>
                <a:ext uri="{FF2B5EF4-FFF2-40B4-BE49-F238E27FC236}">
                  <a16:creationId xmlns:a16="http://schemas.microsoft.com/office/drawing/2014/main" id="{97D4F878-8E04-0F41-A3DC-7EC44CB442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8;p38">
              <a:extLst>
                <a:ext uri="{FF2B5EF4-FFF2-40B4-BE49-F238E27FC236}">
                  <a16:creationId xmlns:a16="http://schemas.microsoft.com/office/drawing/2014/main" id="{5AE7B445-D7FF-C684-8C7A-AB58C817CAC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9;p38">
              <a:extLst>
                <a:ext uri="{FF2B5EF4-FFF2-40B4-BE49-F238E27FC236}">
                  <a16:creationId xmlns:a16="http://schemas.microsoft.com/office/drawing/2014/main" id="{FAB0625C-AC1D-359E-DD17-BD6F2527E84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38">
              <a:extLst>
                <a:ext uri="{FF2B5EF4-FFF2-40B4-BE49-F238E27FC236}">
                  <a16:creationId xmlns:a16="http://schemas.microsoft.com/office/drawing/2014/main" id="{93E59DF1-DFA6-1EF0-52BE-5C1BD186BA8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1;p38">
              <a:extLst>
                <a:ext uri="{FF2B5EF4-FFF2-40B4-BE49-F238E27FC236}">
                  <a16:creationId xmlns:a16="http://schemas.microsoft.com/office/drawing/2014/main" id="{2EB9E5E4-A291-DED6-DDE9-E6C53CDC40D3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2;p38">
              <a:extLst>
                <a:ext uri="{FF2B5EF4-FFF2-40B4-BE49-F238E27FC236}">
                  <a16:creationId xmlns:a16="http://schemas.microsoft.com/office/drawing/2014/main" id="{6DD7F42D-2724-DF96-6FD3-FF2700A8FD8B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;p38">
              <a:extLst>
                <a:ext uri="{FF2B5EF4-FFF2-40B4-BE49-F238E27FC236}">
                  <a16:creationId xmlns:a16="http://schemas.microsoft.com/office/drawing/2014/main" id="{19897D02-2194-311D-8D80-315A5301065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;p38">
              <a:extLst>
                <a:ext uri="{FF2B5EF4-FFF2-40B4-BE49-F238E27FC236}">
                  <a16:creationId xmlns:a16="http://schemas.microsoft.com/office/drawing/2014/main" id="{D59F27D3-9C9F-2BDC-54C6-E5C95AF1CB0D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;p38">
              <a:extLst>
                <a:ext uri="{FF2B5EF4-FFF2-40B4-BE49-F238E27FC236}">
                  <a16:creationId xmlns:a16="http://schemas.microsoft.com/office/drawing/2014/main" id="{E140CD50-7CDE-D2F1-EEBF-79E09C080484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6;p38">
              <a:extLst>
                <a:ext uri="{FF2B5EF4-FFF2-40B4-BE49-F238E27FC236}">
                  <a16:creationId xmlns:a16="http://schemas.microsoft.com/office/drawing/2014/main" id="{6F05E3B4-6136-BFAC-2A32-5756DE8FF6E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7;p38">
              <a:extLst>
                <a:ext uri="{FF2B5EF4-FFF2-40B4-BE49-F238E27FC236}">
                  <a16:creationId xmlns:a16="http://schemas.microsoft.com/office/drawing/2014/main" id="{1F0D6FDE-2198-E8A5-C170-80954A827BF4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8;p38">
              <a:extLst>
                <a:ext uri="{FF2B5EF4-FFF2-40B4-BE49-F238E27FC236}">
                  <a16:creationId xmlns:a16="http://schemas.microsoft.com/office/drawing/2014/main" id="{BF2147B5-6BEE-2E8C-5438-0A4D57AC376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9;p38">
              <a:extLst>
                <a:ext uri="{FF2B5EF4-FFF2-40B4-BE49-F238E27FC236}">
                  <a16:creationId xmlns:a16="http://schemas.microsoft.com/office/drawing/2014/main" id="{B32EA2E9-AE03-28ED-1029-554C315C9CD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0;p38">
              <a:extLst>
                <a:ext uri="{FF2B5EF4-FFF2-40B4-BE49-F238E27FC236}">
                  <a16:creationId xmlns:a16="http://schemas.microsoft.com/office/drawing/2014/main" id="{E9EE6423-6CA9-93C6-DCFF-8428E29C854E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571;p38">
              <a:extLst>
                <a:ext uri="{FF2B5EF4-FFF2-40B4-BE49-F238E27FC236}">
                  <a16:creationId xmlns:a16="http://schemas.microsoft.com/office/drawing/2014/main" id="{D8AB1F28-0BDD-82B0-9C9B-43E06387FEF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43" name="Google Shape;572;p38">
                <a:extLst>
                  <a:ext uri="{FF2B5EF4-FFF2-40B4-BE49-F238E27FC236}">
                    <a16:creationId xmlns:a16="http://schemas.microsoft.com/office/drawing/2014/main" id="{F72EDDB2-5CA7-5751-E406-5B0375A7E424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3;p38">
                <a:extLst>
                  <a:ext uri="{FF2B5EF4-FFF2-40B4-BE49-F238E27FC236}">
                    <a16:creationId xmlns:a16="http://schemas.microsoft.com/office/drawing/2014/main" id="{C42638C9-5A18-5DAF-0F0E-3DC7FF2FB4A1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74;p38">
              <a:extLst>
                <a:ext uri="{FF2B5EF4-FFF2-40B4-BE49-F238E27FC236}">
                  <a16:creationId xmlns:a16="http://schemas.microsoft.com/office/drawing/2014/main" id="{5A83090F-63AF-9D5C-F61A-8DAA7A3A254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5;p38">
              <a:extLst>
                <a:ext uri="{FF2B5EF4-FFF2-40B4-BE49-F238E27FC236}">
                  <a16:creationId xmlns:a16="http://schemas.microsoft.com/office/drawing/2014/main" id="{B6533D03-9645-7BBC-6685-B90FC926D5A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576;p38">
              <a:extLst>
                <a:ext uri="{FF2B5EF4-FFF2-40B4-BE49-F238E27FC236}">
                  <a16:creationId xmlns:a16="http://schemas.microsoft.com/office/drawing/2014/main" id="{A8E46E26-90A0-716A-FB8A-C99CDA0AE70A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40" name="Google Shape;577;p38">
                <a:extLst>
                  <a:ext uri="{FF2B5EF4-FFF2-40B4-BE49-F238E27FC236}">
                    <a16:creationId xmlns:a16="http://schemas.microsoft.com/office/drawing/2014/main" id="{55EF43F4-D93F-F24A-FB9E-F1974501374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8;p38">
                <a:extLst>
                  <a:ext uri="{FF2B5EF4-FFF2-40B4-BE49-F238E27FC236}">
                    <a16:creationId xmlns:a16="http://schemas.microsoft.com/office/drawing/2014/main" id="{E8BEC063-869E-2436-E32F-9B5577E35CFC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9;p38">
                <a:extLst>
                  <a:ext uri="{FF2B5EF4-FFF2-40B4-BE49-F238E27FC236}">
                    <a16:creationId xmlns:a16="http://schemas.microsoft.com/office/drawing/2014/main" id="{5E457052-E291-3655-5756-EB5FF5F923F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80;p38">
              <a:extLst>
                <a:ext uri="{FF2B5EF4-FFF2-40B4-BE49-F238E27FC236}">
                  <a16:creationId xmlns:a16="http://schemas.microsoft.com/office/drawing/2014/main" id="{8CCAB614-5516-934B-C112-28CA1016BA27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7" name="Google Shape;581;p38">
                <a:extLst>
                  <a:ext uri="{FF2B5EF4-FFF2-40B4-BE49-F238E27FC236}">
                    <a16:creationId xmlns:a16="http://schemas.microsoft.com/office/drawing/2014/main" id="{EE5030B1-06D4-0A86-554E-8B9DD6F09DED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2;p38">
                <a:extLst>
                  <a:ext uri="{FF2B5EF4-FFF2-40B4-BE49-F238E27FC236}">
                    <a16:creationId xmlns:a16="http://schemas.microsoft.com/office/drawing/2014/main" id="{E9C1DFA4-6E56-3E19-4CA2-0361DF7A56A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3;p38">
                <a:extLst>
                  <a:ext uri="{FF2B5EF4-FFF2-40B4-BE49-F238E27FC236}">
                    <a16:creationId xmlns:a16="http://schemas.microsoft.com/office/drawing/2014/main" id="{965B9EAE-DA3B-8DBF-E2C5-F0519B06DB2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 Box 8">
            <a:extLst>
              <a:ext uri="{FF2B5EF4-FFF2-40B4-BE49-F238E27FC236}">
                <a16:creationId xmlns:a16="http://schemas.microsoft.com/office/drawing/2014/main" id="{98AD88A9-5E66-C1FA-942E-026832ACDCBA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 bwMode="auto">
          <a:xfrm>
            <a:off x="1505951" y="276130"/>
            <a:ext cx="6562725" cy="1132587"/>
          </a:xfrm>
          <a:custGeom>
            <a:avLst/>
            <a:gdLst>
              <a:gd name="connsiteX0" fmla="*/ 0 w 6562725"/>
              <a:gd name="connsiteY0" fmla="*/ 0 h 1132587"/>
              <a:gd name="connsiteX1" fmla="*/ 656273 w 6562725"/>
              <a:gd name="connsiteY1" fmla="*/ 0 h 1132587"/>
              <a:gd name="connsiteX2" fmla="*/ 1246918 w 6562725"/>
              <a:gd name="connsiteY2" fmla="*/ 0 h 1132587"/>
              <a:gd name="connsiteX3" fmla="*/ 1903190 w 6562725"/>
              <a:gd name="connsiteY3" fmla="*/ 0 h 1132587"/>
              <a:gd name="connsiteX4" fmla="*/ 2493836 w 6562725"/>
              <a:gd name="connsiteY4" fmla="*/ 0 h 1132587"/>
              <a:gd name="connsiteX5" fmla="*/ 3215735 w 6562725"/>
              <a:gd name="connsiteY5" fmla="*/ 0 h 1132587"/>
              <a:gd name="connsiteX6" fmla="*/ 3675126 w 6562725"/>
              <a:gd name="connsiteY6" fmla="*/ 0 h 1132587"/>
              <a:gd name="connsiteX7" fmla="*/ 4462653 w 6562725"/>
              <a:gd name="connsiteY7" fmla="*/ 0 h 1132587"/>
              <a:gd name="connsiteX8" fmla="*/ 4922044 w 6562725"/>
              <a:gd name="connsiteY8" fmla="*/ 0 h 1132587"/>
              <a:gd name="connsiteX9" fmla="*/ 5643944 w 6562725"/>
              <a:gd name="connsiteY9" fmla="*/ 0 h 1132587"/>
              <a:gd name="connsiteX10" fmla="*/ 6562725 w 6562725"/>
              <a:gd name="connsiteY10" fmla="*/ 0 h 1132587"/>
              <a:gd name="connsiteX11" fmla="*/ 6562725 w 6562725"/>
              <a:gd name="connsiteY11" fmla="*/ 554968 h 1132587"/>
              <a:gd name="connsiteX12" fmla="*/ 6562725 w 6562725"/>
              <a:gd name="connsiteY12" fmla="*/ 1132587 h 1132587"/>
              <a:gd name="connsiteX13" fmla="*/ 5906453 w 6562725"/>
              <a:gd name="connsiteY13" fmla="*/ 1132587 h 1132587"/>
              <a:gd name="connsiteX14" fmla="*/ 5381435 w 6562725"/>
              <a:gd name="connsiteY14" fmla="*/ 1132587 h 1132587"/>
              <a:gd name="connsiteX15" fmla="*/ 4725162 w 6562725"/>
              <a:gd name="connsiteY15" fmla="*/ 1132587 h 1132587"/>
              <a:gd name="connsiteX16" fmla="*/ 4134517 w 6562725"/>
              <a:gd name="connsiteY16" fmla="*/ 1132587 h 1132587"/>
              <a:gd name="connsiteX17" fmla="*/ 3412617 w 6562725"/>
              <a:gd name="connsiteY17" fmla="*/ 1132587 h 1132587"/>
              <a:gd name="connsiteX18" fmla="*/ 2756344 w 6562725"/>
              <a:gd name="connsiteY18" fmla="*/ 1132587 h 1132587"/>
              <a:gd name="connsiteX19" fmla="*/ 1968817 w 6562725"/>
              <a:gd name="connsiteY19" fmla="*/ 1132587 h 1132587"/>
              <a:gd name="connsiteX20" fmla="*/ 1443799 w 6562725"/>
              <a:gd name="connsiteY20" fmla="*/ 1132587 h 1132587"/>
              <a:gd name="connsiteX21" fmla="*/ 787527 w 6562725"/>
              <a:gd name="connsiteY21" fmla="*/ 1132587 h 1132587"/>
              <a:gd name="connsiteX22" fmla="*/ 0 w 6562725"/>
              <a:gd name="connsiteY22" fmla="*/ 1132587 h 1132587"/>
              <a:gd name="connsiteX23" fmla="*/ 0 w 6562725"/>
              <a:gd name="connsiteY23" fmla="*/ 543642 h 1132587"/>
              <a:gd name="connsiteX24" fmla="*/ 0 w 6562725"/>
              <a:gd name="connsiteY24" fmla="*/ 0 h 113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2725" h="1132587" fill="none" extrusionOk="0">
                <a:moveTo>
                  <a:pt x="0" y="0"/>
                </a:moveTo>
                <a:cubicBezTo>
                  <a:pt x="273225" y="-8120"/>
                  <a:pt x="360260" y="16302"/>
                  <a:pt x="656273" y="0"/>
                </a:cubicBezTo>
                <a:cubicBezTo>
                  <a:pt x="952286" y="-16302"/>
                  <a:pt x="1118769" y="9473"/>
                  <a:pt x="1246918" y="0"/>
                </a:cubicBezTo>
                <a:cubicBezTo>
                  <a:pt x="1375068" y="-9473"/>
                  <a:pt x="1715197" y="28227"/>
                  <a:pt x="1903190" y="0"/>
                </a:cubicBezTo>
                <a:cubicBezTo>
                  <a:pt x="2091183" y="-28227"/>
                  <a:pt x="2224346" y="-2705"/>
                  <a:pt x="2493836" y="0"/>
                </a:cubicBezTo>
                <a:cubicBezTo>
                  <a:pt x="2763326" y="2705"/>
                  <a:pt x="2891855" y="14840"/>
                  <a:pt x="3215735" y="0"/>
                </a:cubicBezTo>
                <a:cubicBezTo>
                  <a:pt x="3539615" y="-14840"/>
                  <a:pt x="3504132" y="-6220"/>
                  <a:pt x="3675126" y="0"/>
                </a:cubicBezTo>
                <a:cubicBezTo>
                  <a:pt x="3846120" y="6220"/>
                  <a:pt x="4105653" y="25662"/>
                  <a:pt x="4462653" y="0"/>
                </a:cubicBezTo>
                <a:cubicBezTo>
                  <a:pt x="4819653" y="-25662"/>
                  <a:pt x="4752310" y="10861"/>
                  <a:pt x="4922044" y="0"/>
                </a:cubicBezTo>
                <a:cubicBezTo>
                  <a:pt x="5091778" y="-10861"/>
                  <a:pt x="5471665" y="-8250"/>
                  <a:pt x="5643944" y="0"/>
                </a:cubicBezTo>
                <a:cubicBezTo>
                  <a:pt x="5816223" y="8250"/>
                  <a:pt x="6183137" y="-41388"/>
                  <a:pt x="6562725" y="0"/>
                </a:cubicBezTo>
                <a:cubicBezTo>
                  <a:pt x="6575890" y="215659"/>
                  <a:pt x="6558579" y="328258"/>
                  <a:pt x="6562725" y="554968"/>
                </a:cubicBezTo>
                <a:cubicBezTo>
                  <a:pt x="6566871" y="781678"/>
                  <a:pt x="6573129" y="918304"/>
                  <a:pt x="6562725" y="1132587"/>
                </a:cubicBezTo>
                <a:cubicBezTo>
                  <a:pt x="6312445" y="1131168"/>
                  <a:pt x="6049267" y="1153034"/>
                  <a:pt x="5906453" y="1132587"/>
                </a:cubicBezTo>
                <a:cubicBezTo>
                  <a:pt x="5763639" y="1112140"/>
                  <a:pt x="5594101" y="1133197"/>
                  <a:pt x="5381435" y="1132587"/>
                </a:cubicBezTo>
                <a:cubicBezTo>
                  <a:pt x="5168769" y="1131977"/>
                  <a:pt x="4974924" y="1163739"/>
                  <a:pt x="4725162" y="1132587"/>
                </a:cubicBezTo>
                <a:cubicBezTo>
                  <a:pt x="4475400" y="1101435"/>
                  <a:pt x="4253691" y="1121540"/>
                  <a:pt x="4134517" y="1132587"/>
                </a:cubicBezTo>
                <a:cubicBezTo>
                  <a:pt x="4015343" y="1143634"/>
                  <a:pt x="3616887" y="1146255"/>
                  <a:pt x="3412617" y="1132587"/>
                </a:cubicBezTo>
                <a:cubicBezTo>
                  <a:pt x="3208347" y="1118919"/>
                  <a:pt x="3053583" y="1149190"/>
                  <a:pt x="2756344" y="1132587"/>
                </a:cubicBezTo>
                <a:cubicBezTo>
                  <a:pt x="2459105" y="1115984"/>
                  <a:pt x="2217593" y="1094168"/>
                  <a:pt x="1968817" y="1132587"/>
                </a:cubicBezTo>
                <a:cubicBezTo>
                  <a:pt x="1720041" y="1171006"/>
                  <a:pt x="1553127" y="1123470"/>
                  <a:pt x="1443799" y="1132587"/>
                </a:cubicBezTo>
                <a:cubicBezTo>
                  <a:pt x="1334471" y="1141704"/>
                  <a:pt x="998879" y="1103530"/>
                  <a:pt x="787527" y="1132587"/>
                </a:cubicBezTo>
                <a:cubicBezTo>
                  <a:pt x="576175" y="1161644"/>
                  <a:pt x="284191" y="1163868"/>
                  <a:pt x="0" y="1132587"/>
                </a:cubicBezTo>
                <a:cubicBezTo>
                  <a:pt x="23314" y="916262"/>
                  <a:pt x="-25649" y="822683"/>
                  <a:pt x="0" y="543642"/>
                </a:cubicBezTo>
                <a:cubicBezTo>
                  <a:pt x="25649" y="264602"/>
                  <a:pt x="-10241" y="246287"/>
                  <a:pt x="0" y="0"/>
                </a:cubicBezTo>
                <a:close/>
              </a:path>
              <a:path w="6562725" h="1132587" stroke="0" extrusionOk="0">
                <a:moveTo>
                  <a:pt x="0" y="0"/>
                </a:moveTo>
                <a:cubicBezTo>
                  <a:pt x="256361" y="-17525"/>
                  <a:pt x="393643" y="17912"/>
                  <a:pt x="525018" y="0"/>
                </a:cubicBezTo>
                <a:cubicBezTo>
                  <a:pt x="656393" y="-17912"/>
                  <a:pt x="1034587" y="-6013"/>
                  <a:pt x="1181291" y="0"/>
                </a:cubicBezTo>
                <a:cubicBezTo>
                  <a:pt x="1327995" y="6013"/>
                  <a:pt x="1540995" y="22422"/>
                  <a:pt x="1837563" y="0"/>
                </a:cubicBezTo>
                <a:cubicBezTo>
                  <a:pt x="2134131" y="-22422"/>
                  <a:pt x="2237577" y="-28543"/>
                  <a:pt x="2625090" y="0"/>
                </a:cubicBezTo>
                <a:cubicBezTo>
                  <a:pt x="3012603" y="28543"/>
                  <a:pt x="3011313" y="-22080"/>
                  <a:pt x="3346990" y="0"/>
                </a:cubicBezTo>
                <a:cubicBezTo>
                  <a:pt x="3682667" y="22080"/>
                  <a:pt x="3847395" y="-585"/>
                  <a:pt x="4068890" y="0"/>
                </a:cubicBezTo>
                <a:cubicBezTo>
                  <a:pt x="4290385" y="585"/>
                  <a:pt x="4487041" y="-9715"/>
                  <a:pt x="4725162" y="0"/>
                </a:cubicBezTo>
                <a:cubicBezTo>
                  <a:pt x="4963283" y="9715"/>
                  <a:pt x="5090403" y="24951"/>
                  <a:pt x="5315807" y="0"/>
                </a:cubicBezTo>
                <a:cubicBezTo>
                  <a:pt x="5541211" y="-24951"/>
                  <a:pt x="5566978" y="-2800"/>
                  <a:pt x="5775198" y="0"/>
                </a:cubicBezTo>
                <a:cubicBezTo>
                  <a:pt x="5983418" y="2800"/>
                  <a:pt x="6272809" y="5704"/>
                  <a:pt x="6562725" y="0"/>
                </a:cubicBezTo>
                <a:cubicBezTo>
                  <a:pt x="6535682" y="226305"/>
                  <a:pt x="6541083" y="386245"/>
                  <a:pt x="6562725" y="577619"/>
                </a:cubicBezTo>
                <a:cubicBezTo>
                  <a:pt x="6584367" y="768993"/>
                  <a:pt x="6588431" y="973009"/>
                  <a:pt x="6562725" y="1132587"/>
                </a:cubicBezTo>
                <a:cubicBezTo>
                  <a:pt x="6435425" y="1128813"/>
                  <a:pt x="6293014" y="1145487"/>
                  <a:pt x="6037707" y="1132587"/>
                </a:cubicBezTo>
                <a:cubicBezTo>
                  <a:pt x="5782400" y="1119687"/>
                  <a:pt x="5735946" y="1129324"/>
                  <a:pt x="5447062" y="1132587"/>
                </a:cubicBezTo>
                <a:cubicBezTo>
                  <a:pt x="5158179" y="1135850"/>
                  <a:pt x="4955589" y="1135025"/>
                  <a:pt x="4725162" y="1132587"/>
                </a:cubicBezTo>
                <a:cubicBezTo>
                  <a:pt x="4494735" y="1130149"/>
                  <a:pt x="4412486" y="1125908"/>
                  <a:pt x="4265771" y="1132587"/>
                </a:cubicBezTo>
                <a:cubicBezTo>
                  <a:pt x="4119056" y="1139266"/>
                  <a:pt x="3939347" y="1118832"/>
                  <a:pt x="3740753" y="1132587"/>
                </a:cubicBezTo>
                <a:cubicBezTo>
                  <a:pt x="3542159" y="1146342"/>
                  <a:pt x="3164226" y="1151946"/>
                  <a:pt x="2953226" y="1132587"/>
                </a:cubicBezTo>
                <a:cubicBezTo>
                  <a:pt x="2742226" y="1113228"/>
                  <a:pt x="2560499" y="1154596"/>
                  <a:pt x="2428208" y="1132587"/>
                </a:cubicBezTo>
                <a:cubicBezTo>
                  <a:pt x="2295917" y="1110578"/>
                  <a:pt x="2077531" y="1123018"/>
                  <a:pt x="1771936" y="1132587"/>
                </a:cubicBezTo>
                <a:cubicBezTo>
                  <a:pt x="1466341" y="1142156"/>
                  <a:pt x="1490915" y="1111326"/>
                  <a:pt x="1246918" y="1132587"/>
                </a:cubicBezTo>
                <a:cubicBezTo>
                  <a:pt x="1002921" y="1153848"/>
                  <a:pt x="859607" y="1103227"/>
                  <a:pt x="590645" y="1132587"/>
                </a:cubicBezTo>
                <a:cubicBezTo>
                  <a:pt x="321683" y="1161947"/>
                  <a:pt x="206814" y="1115334"/>
                  <a:pt x="0" y="1132587"/>
                </a:cubicBezTo>
                <a:cubicBezTo>
                  <a:pt x="-5102" y="883937"/>
                  <a:pt x="-15330" y="736728"/>
                  <a:pt x="0" y="600271"/>
                </a:cubicBezTo>
                <a:cubicBezTo>
                  <a:pt x="15330" y="463814"/>
                  <a:pt x="26526" y="27365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12 : (3 – m)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m = 0, m = 1, m = 2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414FEC-57A1-E0E6-B120-21532D8D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90976">
            <a:off x="-239145" y="4474141"/>
            <a:ext cx="1112616" cy="701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9ADCD8-F99C-73E0-B5F5-5FBC75327273}"/>
              </a:ext>
            </a:extLst>
          </p:cNvPr>
          <p:cNvSpPr txBox="1"/>
          <p:nvPr/>
        </p:nvSpPr>
        <p:spPr>
          <a:xfrm>
            <a:off x="86651" y="2708856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2,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2) = 12 : 1 = 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2A4A7F-86B9-43F2-6CBD-8BEB8559502B}"/>
              </a:ext>
            </a:extLst>
          </p:cNvPr>
          <p:cNvSpPr txBox="1"/>
          <p:nvPr/>
        </p:nvSpPr>
        <p:spPr>
          <a:xfrm>
            <a:off x="86651" y="3445718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ta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ý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AB7911-6574-21F9-E57A-FA8538D90E49}"/>
              </a:ext>
            </a:extLst>
          </p:cNvPr>
          <p:cNvSpPr txBox="1"/>
          <p:nvPr/>
        </p:nvSpPr>
        <p:spPr>
          <a:xfrm>
            <a:off x="86650" y="3475346"/>
            <a:ext cx="872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ta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B1: </a:t>
            </a:r>
            <a:r>
              <a:rPr lang="en-US" sz="2400" b="1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	B2: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bình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thường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ngoặc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trước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ngoài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ngoặc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sau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 animBg="1"/>
      <p:bldP spid="15" grpId="0"/>
      <p:bldP spid="47" grpId="0"/>
      <p:bldP spid="47" grpId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B90597-C9A9-5B24-7795-5A31CA9E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0"/>
            <a:ext cx="1579417" cy="180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1732-CA07-CB3B-2A47-BA926E0D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050"/>
            <a:ext cx="1475058" cy="1505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0388F-DADB-7558-CC01-A48C68BA03FE}"/>
              </a:ext>
            </a:extLst>
          </p:cNvPr>
          <p:cNvSpPr txBox="1"/>
          <p:nvPr/>
        </p:nvSpPr>
        <p:spPr>
          <a:xfrm>
            <a:off x="-17122" y="1522819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0,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0) = 12 : 3 =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80A12-A1A4-B4AA-8F0C-EA77D623C8A6}"/>
              </a:ext>
            </a:extLst>
          </p:cNvPr>
          <p:cNvSpPr txBox="1"/>
          <p:nvPr/>
        </p:nvSpPr>
        <p:spPr>
          <a:xfrm>
            <a:off x="86651" y="2142537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1,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1) = 12 : 2 =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731FB-45BF-3104-AF6A-F5DECB72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D1EB0-8741-3846-A726-8434F976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8" name="Google Shape;548;p38">
            <a:extLst>
              <a:ext uri="{FF2B5EF4-FFF2-40B4-BE49-F238E27FC236}">
                <a16:creationId xmlns:a16="http://schemas.microsoft.com/office/drawing/2014/main" id="{4670539E-D63B-3D6D-3583-4BE0E9CF371B}"/>
              </a:ext>
            </a:extLst>
          </p:cNvPr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9F7EA69A-7E8B-80EB-7C9D-D36715D7B596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45" name="Google Shape;550;p38">
                <a:extLst>
                  <a:ext uri="{FF2B5EF4-FFF2-40B4-BE49-F238E27FC236}">
                    <a16:creationId xmlns:a16="http://schemas.microsoft.com/office/drawing/2014/main" id="{0728882A-96DB-B829-F5A6-3736F5E3C77A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51;p38">
                <a:extLst>
                  <a:ext uri="{FF2B5EF4-FFF2-40B4-BE49-F238E27FC236}">
                    <a16:creationId xmlns:a16="http://schemas.microsoft.com/office/drawing/2014/main" id="{8952A52F-5E88-4E07-43AC-0CC9B3F489C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52;p38">
              <a:extLst>
                <a:ext uri="{FF2B5EF4-FFF2-40B4-BE49-F238E27FC236}">
                  <a16:creationId xmlns:a16="http://schemas.microsoft.com/office/drawing/2014/main" id="{DCFDF5BC-6F00-B1B8-B068-F4031D18FC1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3;p38">
              <a:extLst>
                <a:ext uri="{FF2B5EF4-FFF2-40B4-BE49-F238E27FC236}">
                  <a16:creationId xmlns:a16="http://schemas.microsoft.com/office/drawing/2014/main" id="{C591A9EF-635F-4611-F607-FC3E3E4ACD1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54;p38">
              <a:extLst>
                <a:ext uri="{FF2B5EF4-FFF2-40B4-BE49-F238E27FC236}">
                  <a16:creationId xmlns:a16="http://schemas.microsoft.com/office/drawing/2014/main" id="{7D1BF55C-8381-73A1-D0C8-927697CEA116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5;p38">
              <a:extLst>
                <a:ext uri="{FF2B5EF4-FFF2-40B4-BE49-F238E27FC236}">
                  <a16:creationId xmlns:a16="http://schemas.microsoft.com/office/drawing/2014/main" id="{F6C7B886-FF44-F8FF-6FAC-8618215B643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6;p38">
              <a:extLst>
                <a:ext uri="{FF2B5EF4-FFF2-40B4-BE49-F238E27FC236}">
                  <a16:creationId xmlns:a16="http://schemas.microsoft.com/office/drawing/2014/main" id="{FD6E6D3A-9787-B7C2-ADFF-E897650C97B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7;p38">
              <a:extLst>
                <a:ext uri="{FF2B5EF4-FFF2-40B4-BE49-F238E27FC236}">
                  <a16:creationId xmlns:a16="http://schemas.microsoft.com/office/drawing/2014/main" id="{97D4F878-8E04-0F41-A3DC-7EC44CB442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8;p38">
              <a:extLst>
                <a:ext uri="{FF2B5EF4-FFF2-40B4-BE49-F238E27FC236}">
                  <a16:creationId xmlns:a16="http://schemas.microsoft.com/office/drawing/2014/main" id="{5AE7B445-D7FF-C684-8C7A-AB58C817CAC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9;p38">
              <a:extLst>
                <a:ext uri="{FF2B5EF4-FFF2-40B4-BE49-F238E27FC236}">
                  <a16:creationId xmlns:a16="http://schemas.microsoft.com/office/drawing/2014/main" id="{FAB0625C-AC1D-359E-DD17-BD6F2527E84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38">
              <a:extLst>
                <a:ext uri="{FF2B5EF4-FFF2-40B4-BE49-F238E27FC236}">
                  <a16:creationId xmlns:a16="http://schemas.microsoft.com/office/drawing/2014/main" id="{93E59DF1-DFA6-1EF0-52BE-5C1BD186BA8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1;p38">
              <a:extLst>
                <a:ext uri="{FF2B5EF4-FFF2-40B4-BE49-F238E27FC236}">
                  <a16:creationId xmlns:a16="http://schemas.microsoft.com/office/drawing/2014/main" id="{2EB9E5E4-A291-DED6-DDE9-E6C53CDC40D3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2;p38">
              <a:extLst>
                <a:ext uri="{FF2B5EF4-FFF2-40B4-BE49-F238E27FC236}">
                  <a16:creationId xmlns:a16="http://schemas.microsoft.com/office/drawing/2014/main" id="{6DD7F42D-2724-DF96-6FD3-FF2700A8FD8B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;p38">
              <a:extLst>
                <a:ext uri="{FF2B5EF4-FFF2-40B4-BE49-F238E27FC236}">
                  <a16:creationId xmlns:a16="http://schemas.microsoft.com/office/drawing/2014/main" id="{19897D02-2194-311D-8D80-315A5301065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;p38">
              <a:extLst>
                <a:ext uri="{FF2B5EF4-FFF2-40B4-BE49-F238E27FC236}">
                  <a16:creationId xmlns:a16="http://schemas.microsoft.com/office/drawing/2014/main" id="{D59F27D3-9C9F-2BDC-54C6-E5C95AF1CB0D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;p38">
              <a:extLst>
                <a:ext uri="{FF2B5EF4-FFF2-40B4-BE49-F238E27FC236}">
                  <a16:creationId xmlns:a16="http://schemas.microsoft.com/office/drawing/2014/main" id="{E140CD50-7CDE-D2F1-EEBF-79E09C080484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6;p38">
              <a:extLst>
                <a:ext uri="{FF2B5EF4-FFF2-40B4-BE49-F238E27FC236}">
                  <a16:creationId xmlns:a16="http://schemas.microsoft.com/office/drawing/2014/main" id="{6F05E3B4-6136-BFAC-2A32-5756DE8FF6E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7;p38">
              <a:extLst>
                <a:ext uri="{FF2B5EF4-FFF2-40B4-BE49-F238E27FC236}">
                  <a16:creationId xmlns:a16="http://schemas.microsoft.com/office/drawing/2014/main" id="{1F0D6FDE-2198-E8A5-C170-80954A827BF4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8;p38">
              <a:extLst>
                <a:ext uri="{FF2B5EF4-FFF2-40B4-BE49-F238E27FC236}">
                  <a16:creationId xmlns:a16="http://schemas.microsoft.com/office/drawing/2014/main" id="{BF2147B5-6BEE-2E8C-5438-0A4D57AC376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9;p38">
              <a:extLst>
                <a:ext uri="{FF2B5EF4-FFF2-40B4-BE49-F238E27FC236}">
                  <a16:creationId xmlns:a16="http://schemas.microsoft.com/office/drawing/2014/main" id="{B32EA2E9-AE03-28ED-1029-554C315C9CD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0;p38">
              <a:extLst>
                <a:ext uri="{FF2B5EF4-FFF2-40B4-BE49-F238E27FC236}">
                  <a16:creationId xmlns:a16="http://schemas.microsoft.com/office/drawing/2014/main" id="{E9EE6423-6CA9-93C6-DCFF-8428E29C854E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571;p38">
              <a:extLst>
                <a:ext uri="{FF2B5EF4-FFF2-40B4-BE49-F238E27FC236}">
                  <a16:creationId xmlns:a16="http://schemas.microsoft.com/office/drawing/2014/main" id="{D8AB1F28-0BDD-82B0-9C9B-43E06387FEF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43" name="Google Shape;572;p38">
                <a:extLst>
                  <a:ext uri="{FF2B5EF4-FFF2-40B4-BE49-F238E27FC236}">
                    <a16:creationId xmlns:a16="http://schemas.microsoft.com/office/drawing/2014/main" id="{F72EDDB2-5CA7-5751-E406-5B0375A7E424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3;p38">
                <a:extLst>
                  <a:ext uri="{FF2B5EF4-FFF2-40B4-BE49-F238E27FC236}">
                    <a16:creationId xmlns:a16="http://schemas.microsoft.com/office/drawing/2014/main" id="{C42638C9-5A18-5DAF-0F0E-3DC7FF2FB4A1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74;p38">
              <a:extLst>
                <a:ext uri="{FF2B5EF4-FFF2-40B4-BE49-F238E27FC236}">
                  <a16:creationId xmlns:a16="http://schemas.microsoft.com/office/drawing/2014/main" id="{5A83090F-63AF-9D5C-F61A-8DAA7A3A254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5;p38">
              <a:extLst>
                <a:ext uri="{FF2B5EF4-FFF2-40B4-BE49-F238E27FC236}">
                  <a16:creationId xmlns:a16="http://schemas.microsoft.com/office/drawing/2014/main" id="{B6533D03-9645-7BBC-6685-B90FC926D5A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576;p38">
              <a:extLst>
                <a:ext uri="{FF2B5EF4-FFF2-40B4-BE49-F238E27FC236}">
                  <a16:creationId xmlns:a16="http://schemas.microsoft.com/office/drawing/2014/main" id="{A8E46E26-90A0-716A-FB8A-C99CDA0AE70A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40" name="Google Shape;577;p38">
                <a:extLst>
                  <a:ext uri="{FF2B5EF4-FFF2-40B4-BE49-F238E27FC236}">
                    <a16:creationId xmlns:a16="http://schemas.microsoft.com/office/drawing/2014/main" id="{55EF43F4-D93F-F24A-FB9E-F1974501374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8;p38">
                <a:extLst>
                  <a:ext uri="{FF2B5EF4-FFF2-40B4-BE49-F238E27FC236}">
                    <a16:creationId xmlns:a16="http://schemas.microsoft.com/office/drawing/2014/main" id="{E8BEC063-869E-2436-E32F-9B5577E35CFC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9;p38">
                <a:extLst>
                  <a:ext uri="{FF2B5EF4-FFF2-40B4-BE49-F238E27FC236}">
                    <a16:creationId xmlns:a16="http://schemas.microsoft.com/office/drawing/2014/main" id="{5E457052-E291-3655-5756-EB5FF5F923F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80;p38">
              <a:extLst>
                <a:ext uri="{FF2B5EF4-FFF2-40B4-BE49-F238E27FC236}">
                  <a16:creationId xmlns:a16="http://schemas.microsoft.com/office/drawing/2014/main" id="{8CCAB614-5516-934B-C112-28CA1016BA27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7" name="Google Shape;581;p38">
                <a:extLst>
                  <a:ext uri="{FF2B5EF4-FFF2-40B4-BE49-F238E27FC236}">
                    <a16:creationId xmlns:a16="http://schemas.microsoft.com/office/drawing/2014/main" id="{EE5030B1-06D4-0A86-554E-8B9DD6F09DED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2;p38">
                <a:extLst>
                  <a:ext uri="{FF2B5EF4-FFF2-40B4-BE49-F238E27FC236}">
                    <a16:creationId xmlns:a16="http://schemas.microsoft.com/office/drawing/2014/main" id="{E9C1DFA4-6E56-3E19-4CA2-0361DF7A56A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3;p38">
                <a:extLst>
                  <a:ext uri="{FF2B5EF4-FFF2-40B4-BE49-F238E27FC236}">
                    <a16:creationId xmlns:a16="http://schemas.microsoft.com/office/drawing/2014/main" id="{965B9EAE-DA3B-8DBF-E2C5-F0519B06DB2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 Box 8">
            <a:extLst>
              <a:ext uri="{FF2B5EF4-FFF2-40B4-BE49-F238E27FC236}">
                <a16:creationId xmlns:a16="http://schemas.microsoft.com/office/drawing/2014/main" id="{98AD88A9-5E66-C1FA-942E-026832ACDCBA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 bwMode="auto">
          <a:xfrm>
            <a:off x="1505951" y="276130"/>
            <a:ext cx="6562725" cy="1132587"/>
          </a:xfrm>
          <a:custGeom>
            <a:avLst/>
            <a:gdLst>
              <a:gd name="connsiteX0" fmla="*/ 0 w 6562725"/>
              <a:gd name="connsiteY0" fmla="*/ 0 h 1132587"/>
              <a:gd name="connsiteX1" fmla="*/ 656273 w 6562725"/>
              <a:gd name="connsiteY1" fmla="*/ 0 h 1132587"/>
              <a:gd name="connsiteX2" fmla="*/ 1246918 w 6562725"/>
              <a:gd name="connsiteY2" fmla="*/ 0 h 1132587"/>
              <a:gd name="connsiteX3" fmla="*/ 1903190 w 6562725"/>
              <a:gd name="connsiteY3" fmla="*/ 0 h 1132587"/>
              <a:gd name="connsiteX4" fmla="*/ 2493836 w 6562725"/>
              <a:gd name="connsiteY4" fmla="*/ 0 h 1132587"/>
              <a:gd name="connsiteX5" fmla="*/ 3215735 w 6562725"/>
              <a:gd name="connsiteY5" fmla="*/ 0 h 1132587"/>
              <a:gd name="connsiteX6" fmla="*/ 3675126 w 6562725"/>
              <a:gd name="connsiteY6" fmla="*/ 0 h 1132587"/>
              <a:gd name="connsiteX7" fmla="*/ 4462653 w 6562725"/>
              <a:gd name="connsiteY7" fmla="*/ 0 h 1132587"/>
              <a:gd name="connsiteX8" fmla="*/ 4922044 w 6562725"/>
              <a:gd name="connsiteY8" fmla="*/ 0 h 1132587"/>
              <a:gd name="connsiteX9" fmla="*/ 5643944 w 6562725"/>
              <a:gd name="connsiteY9" fmla="*/ 0 h 1132587"/>
              <a:gd name="connsiteX10" fmla="*/ 6562725 w 6562725"/>
              <a:gd name="connsiteY10" fmla="*/ 0 h 1132587"/>
              <a:gd name="connsiteX11" fmla="*/ 6562725 w 6562725"/>
              <a:gd name="connsiteY11" fmla="*/ 554968 h 1132587"/>
              <a:gd name="connsiteX12" fmla="*/ 6562725 w 6562725"/>
              <a:gd name="connsiteY12" fmla="*/ 1132587 h 1132587"/>
              <a:gd name="connsiteX13" fmla="*/ 5906453 w 6562725"/>
              <a:gd name="connsiteY13" fmla="*/ 1132587 h 1132587"/>
              <a:gd name="connsiteX14" fmla="*/ 5381435 w 6562725"/>
              <a:gd name="connsiteY14" fmla="*/ 1132587 h 1132587"/>
              <a:gd name="connsiteX15" fmla="*/ 4725162 w 6562725"/>
              <a:gd name="connsiteY15" fmla="*/ 1132587 h 1132587"/>
              <a:gd name="connsiteX16" fmla="*/ 4134517 w 6562725"/>
              <a:gd name="connsiteY16" fmla="*/ 1132587 h 1132587"/>
              <a:gd name="connsiteX17" fmla="*/ 3412617 w 6562725"/>
              <a:gd name="connsiteY17" fmla="*/ 1132587 h 1132587"/>
              <a:gd name="connsiteX18" fmla="*/ 2756344 w 6562725"/>
              <a:gd name="connsiteY18" fmla="*/ 1132587 h 1132587"/>
              <a:gd name="connsiteX19" fmla="*/ 1968817 w 6562725"/>
              <a:gd name="connsiteY19" fmla="*/ 1132587 h 1132587"/>
              <a:gd name="connsiteX20" fmla="*/ 1443799 w 6562725"/>
              <a:gd name="connsiteY20" fmla="*/ 1132587 h 1132587"/>
              <a:gd name="connsiteX21" fmla="*/ 787527 w 6562725"/>
              <a:gd name="connsiteY21" fmla="*/ 1132587 h 1132587"/>
              <a:gd name="connsiteX22" fmla="*/ 0 w 6562725"/>
              <a:gd name="connsiteY22" fmla="*/ 1132587 h 1132587"/>
              <a:gd name="connsiteX23" fmla="*/ 0 w 6562725"/>
              <a:gd name="connsiteY23" fmla="*/ 543642 h 1132587"/>
              <a:gd name="connsiteX24" fmla="*/ 0 w 6562725"/>
              <a:gd name="connsiteY24" fmla="*/ 0 h 113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2725" h="1132587" fill="none" extrusionOk="0">
                <a:moveTo>
                  <a:pt x="0" y="0"/>
                </a:moveTo>
                <a:cubicBezTo>
                  <a:pt x="273225" y="-8120"/>
                  <a:pt x="360260" y="16302"/>
                  <a:pt x="656273" y="0"/>
                </a:cubicBezTo>
                <a:cubicBezTo>
                  <a:pt x="952286" y="-16302"/>
                  <a:pt x="1118769" y="9473"/>
                  <a:pt x="1246918" y="0"/>
                </a:cubicBezTo>
                <a:cubicBezTo>
                  <a:pt x="1375068" y="-9473"/>
                  <a:pt x="1715197" y="28227"/>
                  <a:pt x="1903190" y="0"/>
                </a:cubicBezTo>
                <a:cubicBezTo>
                  <a:pt x="2091183" y="-28227"/>
                  <a:pt x="2224346" y="-2705"/>
                  <a:pt x="2493836" y="0"/>
                </a:cubicBezTo>
                <a:cubicBezTo>
                  <a:pt x="2763326" y="2705"/>
                  <a:pt x="2891855" y="14840"/>
                  <a:pt x="3215735" y="0"/>
                </a:cubicBezTo>
                <a:cubicBezTo>
                  <a:pt x="3539615" y="-14840"/>
                  <a:pt x="3504132" y="-6220"/>
                  <a:pt x="3675126" y="0"/>
                </a:cubicBezTo>
                <a:cubicBezTo>
                  <a:pt x="3846120" y="6220"/>
                  <a:pt x="4105653" y="25662"/>
                  <a:pt x="4462653" y="0"/>
                </a:cubicBezTo>
                <a:cubicBezTo>
                  <a:pt x="4819653" y="-25662"/>
                  <a:pt x="4752310" y="10861"/>
                  <a:pt x="4922044" y="0"/>
                </a:cubicBezTo>
                <a:cubicBezTo>
                  <a:pt x="5091778" y="-10861"/>
                  <a:pt x="5471665" y="-8250"/>
                  <a:pt x="5643944" y="0"/>
                </a:cubicBezTo>
                <a:cubicBezTo>
                  <a:pt x="5816223" y="8250"/>
                  <a:pt x="6183137" y="-41388"/>
                  <a:pt x="6562725" y="0"/>
                </a:cubicBezTo>
                <a:cubicBezTo>
                  <a:pt x="6575890" y="215659"/>
                  <a:pt x="6558579" y="328258"/>
                  <a:pt x="6562725" y="554968"/>
                </a:cubicBezTo>
                <a:cubicBezTo>
                  <a:pt x="6566871" y="781678"/>
                  <a:pt x="6573129" y="918304"/>
                  <a:pt x="6562725" y="1132587"/>
                </a:cubicBezTo>
                <a:cubicBezTo>
                  <a:pt x="6312445" y="1131168"/>
                  <a:pt x="6049267" y="1153034"/>
                  <a:pt x="5906453" y="1132587"/>
                </a:cubicBezTo>
                <a:cubicBezTo>
                  <a:pt x="5763639" y="1112140"/>
                  <a:pt x="5594101" y="1133197"/>
                  <a:pt x="5381435" y="1132587"/>
                </a:cubicBezTo>
                <a:cubicBezTo>
                  <a:pt x="5168769" y="1131977"/>
                  <a:pt x="4974924" y="1163739"/>
                  <a:pt x="4725162" y="1132587"/>
                </a:cubicBezTo>
                <a:cubicBezTo>
                  <a:pt x="4475400" y="1101435"/>
                  <a:pt x="4253691" y="1121540"/>
                  <a:pt x="4134517" y="1132587"/>
                </a:cubicBezTo>
                <a:cubicBezTo>
                  <a:pt x="4015343" y="1143634"/>
                  <a:pt x="3616887" y="1146255"/>
                  <a:pt x="3412617" y="1132587"/>
                </a:cubicBezTo>
                <a:cubicBezTo>
                  <a:pt x="3208347" y="1118919"/>
                  <a:pt x="3053583" y="1149190"/>
                  <a:pt x="2756344" y="1132587"/>
                </a:cubicBezTo>
                <a:cubicBezTo>
                  <a:pt x="2459105" y="1115984"/>
                  <a:pt x="2217593" y="1094168"/>
                  <a:pt x="1968817" y="1132587"/>
                </a:cubicBezTo>
                <a:cubicBezTo>
                  <a:pt x="1720041" y="1171006"/>
                  <a:pt x="1553127" y="1123470"/>
                  <a:pt x="1443799" y="1132587"/>
                </a:cubicBezTo>
                <a:cubicBezTo>
                  <a:pt x="1334471" y="1141704"/>
                  <a:pt x="998879" y="1103530"/>
                  <a:pt x="787527" y="1132587"/>
                </a:cubicBezTo>
                <a:cubicBezTo>
                  <a:pt x="576175" y="1161644"/>
                  <a:pt x="284191" y="1163868"/>
                  <a:pt x="0" y="1132587"/>
                </a:cubicBezTo>
                <a:cubicBezTo>
                  <a:pt x="23314" y="916262"/>
                  <a:pt x="-25649" y="822683"/>
                  <a:pt x="0" y="543642"/>
                </a:cubicBezTo>
                <a:cubicBezTo>
                  <a:pt x="25649" y="264602"/>
                  <a:pt x="-10241" y="246287"/>
                  <a:pt x="0" y="0"/>
                </a:cubicBezTo>
                <a:close/>
              </a:path>
              <a:path w="6562725" h="1132587" stroke="0" extrusionOk="0">
                <a:moveTo>
                  <a:pt x="0" y="0"/>
                </a:moveTo>
                <a:cubicBezTo>
                  <a:pt x="256361" y="-17525"/>
                  <a:pt x="393643" y="17912"/>
                  <a:pt x="525018" y="0"/>
                </a:cubicBezTo>
                <a:cubicBezTo>
                  <a:pt x="656393" y="-17912"/>
                  <a:pt x="1034587" y="-6013"/>
                  <a:pt x="1181291" y="0"/>
                </a:cubicBezTo>
                <a:cubicBezTo>
                  <a:pt x="1327995" y="6013"/>
                  <a:pt x="1540995" y="22422"/>
                  <a:pt x="1837563" y="0"/>
                </a:cubicBezTo>
                <a:cubicBezTo>
                  <a:pt x="2134131" y="-22422"/>
                  <a:pt x="2237577" y="-28543"/>
                  <a:pt x="2625090" y="0"/>
                </a:cubicBezTo>
                <a:cubicBezTo>
                  <a:pt x="3012603" y="28543"/>
                  <a:pt x="3011313" y="-22080"/>
                  <a:pt x="3346990" y="0"/>
                </a:cubicBezTo>
                <a:cubicBezTo>
                  <a:pt x="3682667" y="22080"/>
                  <a:pt x="3847395" y="-585"/>
                  <a:pt x="4068890" y="0"/>
                </a:cubicBezTo>
                <a:cubicBezTo>
                  <a:pt x="4290385" y="585"/>
                  <a:pt x="4487041" y="-9715"/>
                  <a:pt x="4725162" y="0"/>
                </a:cubicBezTo>
                <a:cubicBezTo>
                  <a:pt x="4963283" y="9715"/>
                  <a:pt x="5090403" y="24951"/>
                  <a:pt x="5315807" y="0"/>
                </a:cubicBezTo>
                <a:cubicBezTo>
                  <a:pt x="5541211" y="-24951"/>
                  <a:pt x="5566978" y="-2800"/>
                  <a:pt x="5775198" y="0"/>
                </a:cubicBezTo>
                <a:cubicBezTo>
                  <a:pt x="5983418" y="2800"/>
                  <a:pt x="6272809" y="5704"/>
                  <a:pt x="6562725" y="0"/>
                </a:cubicBezTo>
                <a:cubicBezTo>
                  <a:pt x="6535682" y="226305"/>
                  <a:pt x="6541083" y="386245"/>
                  <a:pt x="6562725" y="577619"/>
                </a:cubicBezTo>
                <a:cubicBezTo>
                  <a:pt x="6584367" y="768993"/>
                  <a:pt x="6588431" y="973009"/>
                  <a:pt x="6562725" y="1132587"/>
                </a:cubicBezTo>
                <a:cubicBezTo>
                  <a:pt x="6435425" y="1128813"/>
                  <a:pt x="6293014" y="1145487"/>
                  <a:pt x="6037707" y="1132587"/>
                </a:cubicBezTo>
                <a:cubicBezTo>
                  <a:pt x="5782400" y="1119687"/>
                  <a:pt x="5735946" y="1129324"/>
                  <a:pt x="5447062" y="1132587"/>
                </a:cubicBezTo>
                <a:cubicBezTo>
                  <a:pt x="5158179" y="1135850"/>
                  <a:pt x="4955589" y="1135025"/>
                  <a:pt x="4725162" y="1132587"/>
                </a:cubicBezTo>
                <a:cubicBezTo>
                  <a:pt x="4494735" y="1130149"/>
                  <a:pt x="4412486" y="1125908"/>
                  <a:pt x="4265771" y="1132587"/>
                </a:cubicBezTo>
                <a:cubicBezTo>
                  <a:pt x="4119056" y="1139266"/>
                  <a:pt x="3939347" y="1118832"/>
                  <a:pt x="3740753" y="1132587"/>
                </a:cubicBezTo>
                <a:cubicBezTo>
                  <a:pt x="3542159" y="1146342"/>
                  <a:pt x="3164226" y="1151946"/>
                  <a:pt x="2953226" y="1132587"/>
                </a:cubicBezTo>
                <a:cubicBezTo>
                  <a:pt x="2742226" y="1113228"/>
                  <a:pt x="2560499" y="1154596"/>
                  <a:pt x="2428208" y="1132587"/>
                </a:cubicBezTo>
                <a:cubicBezTo>
                  <a:pt x="2295917" y="1110578"/>
                  <a:pt x="2077531" y="1123018"/>
                  <a:pt x="1771936" y="1132587"/>
                </a:cubicBezTo>
                <a:cubicBezTo>
                  <a:pt x="1466341" y="1142156"/>
                  <a:pt x="1490915" y="1111326"/>
                  <a:pt x="1246918" y="1132587"/>
                </a:cubicBezTo>
                <a:cubicBezTo>
                  <a:pt x="1002921" y="1153848"/>
                  <a:pt x="859607" y="1103227"/>
                  <a:pt x="590645" y="1132587"/>
                </a:cubicBezTo>
                <a:cubicBezTo>
                  <a:pt x="321683" y="1161947"/>
                  <a:pt x="206814" y="1115334"/>
                  <a:pt x="0" y="1132587"/>
                </a:cubicBezTo>
                <a:cubicBezTo>
                  <a:pt x="-5102" y="883937"/>
                  <a:pt x="-15330" y="736728"/>
                  <a:pt x="0" y="600271"/>
                </a:cubicBezTo>
                <a:cubicBezTo>
                  <a:pt x="15330" y="463814"/>
                  <a:pt x="26526" y="27365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12 : (3 – m)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m = 0, m = 1, m = 2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414FEC-57A1-E0E6-B120-21532D8D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90976">
            <a:off x="-239145" y="4474141"/>
            <a:ext cx="1112616" cy="701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9ADCD8-F99C-73E0-B5F5-5FBC75327273}"/>
              </a:ext>
            </a:extLst>
          </p:cNvPr>
          <p:cNvSpPr txBox="1"/>
          <p:nvPr/>
        </p:nvSpPr>
        <p:spPr>
          <a:xfrm>
            <a:off x="86651" y="2708856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2,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2) = 12 : 1 = 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34EFA-AB08-6A6F-BFBE-1FFCE1D15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41" y="1548783"/>
            <a:ext cx="921484" cy="4569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3F257A-502E-8C3A-CC4D-93E693F8F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111" y="1453020"/>
            <a:ext cx="307212" cy="5821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1AF890-BF8C-F1BF-8AE0-2A3E4CC14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65" y="2192710"/>
            <a:ext cx="921484" cy="4616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2D7EA4-2F6A-43F7-8CAD-E98BCF4F4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633" y="2150418"/>
            <a:ext cx="403539" cy="5301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96257EE-AF00-A50E-4F15-033D52A04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65" y="2752490"/>
            <a:ext cx="975738" cy="4616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923778E-F314-7CD0-37AE-2E1132E0B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719" y="2708856"/>
            <a:ext cx="403539" cy="5301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A240C84-977E-4745-7EA3-AFFF410B3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829" y="3390969"/>
            <a:ext cx="7114649" cy="1835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A8A0C2-B615-B587-194A-57CDFE802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9" y="3541891"/>
            <a:ext cx="7620660" cy="12863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58D40F9-92AE-046B-BE1C-9832CFE2B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287" y="3321272"/>
            <a:ext cx="7535309" cy="16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B90597-C9A9-5B24-7795-5A31CA9E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0"/>
            <a:ext cx="1579417" cy="180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1732-CA07-CB3B-2A47-BA926E0D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050"/>
            <a:ext cx="1475058" cy="1505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0388F-DADB-7558-CC01-A48C68BA03FE}"/>
              </a:ext>
            </a:extLst>
          </p:cNvPr>
          <p:cNvSpPr txBox="1"/>
          <p:nvPr/>
        </p:nvSpPr>
        <p:spPr>
          <a:xfrm>
            <a:off x="-17122" y="1522819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0,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0) = 12 : 3 =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80A12-A1A4-B4AA-8F0C-EA77D623C8A6}"/>
              </a:ext>
            </a:extLst>
          </p:cNvPr>
          <p:cNvSpPr txBox="1"/>
          <p:nvPr/>
        </p:nvSpPr>
        <p:spPr>
          <a:xfrm>
            <a:off x="86651" y="2142537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1,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1) = 12 : 2 =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731FB-45BF-3104-AF6A-F5DECB72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D1EB0-8741-3846-A726-8434F976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8" name="Google Shape;548;p38">
            <a:extLst>
              <a:ext uri="{FF2B5EF4-FFF2-40B4-BE49-F238E27FC236}">
                <a16:creationId xmlns:a16="http://schemas.microsoft.com/office/drawing/2014/main" id="{4670539E-D63B-3D6D-3583-4BE0E9CF371B}"/>
              </a:ext>
            </a:extLst>
          </p:cNvPr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9F7EA69A-7E8B-80EB-7C9D-D36715D7B596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45" name="Google Shape;550;p38">
                <a:extLst>
                  <a:ext uri="{FF2B5EF4-FFF2-40B4-BE49-F238E27FC236}">
                    <a16:creationId xmlns:a16="http://schemas.microsoft.com/office/drawing/2014/main" id="{0728882A-96DB-B829-F5A6-3736F5E3C77A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51;p38">
                <a:extLst>
                  <a:ext uri="{FF2B5EF4-FFF2-40B4-BE49-F238E27FC236}">
                    <a16:creationId xmlns:a16="http://schemas.microsoft.com/office/drawing/2014/main" id="{8952A52F-5E88-4E07-43AC-0CC9B3F489C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52;p38">
              <a:extLst>
                <a:ext uri="{FF2B5EF4-FFF2-40B4-BE49-F238E27FC236}">
                  <a16:creationId xmlns:a16="http://schemas.microsoft.com/office/drawing/2014/main" id="{DCFDF5BC-6F00-B1B8-B068-F4031D18FC1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3;p38">
              <a:extLst>
                <a:ext uri="{FF2B5EF4-FFF2-40B4-BE49-F238E27FC236}">
                  <a16:creationId xmlns:a16="http://schemas.microsoft.com/office/drawing/2014/main" id="{C591A9EF-635F-4611-F607-FC3E3E4ACD1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54;p38">
              <a:extLst>
                <a:ext uri="{FF2B5EF4-FFF2-40B4-BE49-F238E27FC236}">
                  <a16:creationId xmlns:a16="http://schemas.microsoft.com/office/drawing/2014/main" id="{7D1BF55C-8381-73A1-D0C8-927697CEA116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5;p38">
              <a:extLst>
                <a:ext uri="{FF2B5EF4-FFF2-40B4-BE49-F238E27FC236}">
                  <a16:creationId xmlns:a16="http://schemas.microsoft.com/office/drawing/2014/main" id="{F6C7B886-FF44-F8FF-6FAC-8618215B643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6;p38">
              <a:extLst>
                <a:ext uri="{FF2B5EF4-FFF2-40B4-BE49-F238E27FC236}">
                  <a16:creationId xmlns:a16="http://schemas.microsoft.com/office/drawing/2014/main" id="{FD6E6D3A-9787-B7C2-ADFF-E897650C97B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7;p38">
              <a:extLst>
                <a:ext uri="{FF2B5EF4-FFF2-40B4-BE49-F238E27FC236}">
                  <a16:creationId xmlns:a16="http://schemas.microsoft.com/office/drawing/2014/main" id="{97D4F878-8E04-0F41-A3DC-7EC44CB442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8;p38">
              <a:extLst>
                <a:ext uri="{FF2B5EF4-FFF2-40B4-BE49-F238E27FC236}">
                  <a16:creationId xmlns:a16="http://schemas.microsoft.com/office/drawing/2014/main" id="{5AE7B445-D7FF-C684-8C7A-AB58C817CAC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9;p38">
              <a:extLst>
                <a:ext uri="{FF2B5EF4-FFF2-40B4-BE49-F238E27FC236}">
                  <a16:creationId xmlns:a16="http://schemas.microsoft.com/office/drawing/2014/main" id="{FAB0625C-AC1D-359E-DD17-BD6F2527E84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38">
              <a:extLst>
                <a:ext uri="{FF2B5EF4-FFF2-40B4-BE49-F238E27FC236}">
                  <a16:creationId xmlns:a16="http://schemas.microsoft.com/office/drawing/2014/main" id="{93E59DF1-DFA6-1EF0-52BE-5C1BD186BA8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1;p38">
              <a:extLst>
                <a:ext uri="{FF2B5EF4-FFF2-40B4-BE49-F238E27FC236}">
                  <a16:creationId xmlns:a16="http://schemas.microsoft.com/office/drawing/2014/main" id="{2EB9E5E4-A291-DED6-DDE9-E6C53CDC40D3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2;p38">
              <a:extLst>
                <a:ext uri="{FF2B5EF4-FFF2-40B4-BE49-F238E27FC236}">
                  <a16:creationId xmlns:a16="http://schemas.microsoft.com/office/drawing/2014/main" id="{6DD7F42D-2724-DF96-6FD3-FF2700A8FD8B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;p38">
              <a:extLst>
                <a:ext uri="{FF2B5EF4-FFF2-40B4-BE49-F238E27FC236}">
                  <a16:creationId xmlns:a16="http://schemas.microsoft.com/office/drawing/2014/main" id="{19897D02-2194-311D-8D80-315A5301065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;p38">
              <a:extLst>
                <a:ext uri="{FF2B5EF4-FFF2-40B4-BE49-F238E27FC236}">
                  <a16:creationId xmlns:a16="http://schemas.microsoft.com/office/drawing/2014/main" id="{D59F27D3-9C9F-2BDC-54C6-E5C95AF1CB0D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;p38">
              <a:extLst>
                <a:ext uri="{FF2B5EF4-FFF2-40B4-BE49-F238E27FC236}">
                  <a16:creationId xmlns:a16="http://schemas.microsoft.com/office/drawing/2014/main" id="{E140CD50-7CDE-D2F1-EEBF-79E09C080484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6;p38">
              <a:extLst>
                <a:ext uri="{FF2B5EF4-FFF2-40B4-BE49-F238E27FC236}">
                  <a16:creationId xmlns:a16="http://schemas.microsoft.com/office/drawing/2014/main" id="{6F05E3B4-6136-BFAC-2A32-5756DE8FF6E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7;p38">
              <a:extLst>
                <a:ext uri="{FF2B5EF4-FFF2-40B4-BE49-F238E27FC236}">
                  <a16:creationId xmlns:a16="http://schemas.microsoft.com/office/drawing/2014/main" id="{1F0D6FDE-2198-E8A5-C170-80954A827BF4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8;p38">
              <a:extLst>
                <a:ext uri="{FF2B5EF4-FFF2-40B4-BE49-F238E27FC236}">
                  <a16:creationId xmlns:a16="http://schemas.microsoft.com/office/drawing/2014/main" id="{BF2147B5-6BEE-2E8C-5438-0A4D57AC376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9;p38">
              <a:extLst>
                <a:ext uri="{FF2B5EF4-FFF2-40B4-BE49-F238E27FC236}">
                  <a16:creationId xmlns:a16="http://schemas.microsoft.com/office/drawing/2014/main" id="{B32EA2E9-AE03-28ED-1029-554C315C9CD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0;p38">
              <a:extLst>
                <a:ext uri="{FF2B5EF4-FFF2-40B4-BE49-F238E27FC236}">
                  <a16:creationId xmlns:a16="http://schemas.microsoft.com/office/drawing/2014/main" id="{E9EE6423-6CA9-93C6-DCFF-8428E29C854E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571;p38">
              <a:extLst>
                <a:ext uri="{FF2B5EF4-FFF2-40B4-BE49-F238E27FC236}">
                  <a16:creationId xmlns:a16="http://schemas.microsoft.com/office/drawing/2014/main" id="{D8AB1F28-0BDD-82B0-9C9B-43E06387FEF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43" name="Google Shape;572;p38">
                <a:extLst>
                  <a:ext uri="{FF2B5EF4-FFF2-40B4-BE49-F238E27FC236}">
                    <a16:creationId xmlns:a16="http://schemas.microsoft.com/office/drawing/2014/main" id="{F72EDDB2-5CA7-5751-E406-5B0375A7E424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3;p38">
                <a:extLst>
                  <a:ext uri="{FF2B5EF4-FFF2-40B4-BE49-F238E27FC236}">
                    <a16:creationId xmlns:a16="http://schemas.microsoft.com/office/drawing/2014/main" id="{C42638C9-5A18-5DAF-0F0E-3DC7FF2FB4A1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74;p38">
              <a:extLst>
                <a:ext uri="{FF2B5EF4-FFF2-40B4-BE49-F238E27FC236}">
                  <a16:creationId xmlns:a16="http://schemas.microsoft.com/office/drawing/2014/main" id="{5A83090F-63AF-9D5C-F61A-8DAA7A3A254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5;p38">
              <a:extLst>
                <a:ext uri="{FF2B5EF4-FFF2-40B4-BE49-F238E27FC236}">
                  <a16:creationId xmlns:a16="http://schemas.microsoft.com/office/drawing/2014/main" id="{B6533D03-9645-7BBC-6685-B90FC926D5A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576;p38">
              <a:extLst>
                <a:ext uri="{FF2B5EF4-FFF2-40B4-BE49-F238E27FC236}">
                  <a16:creationId xmlns:a16="http://schemas.microsoft.com/office/drawing/2014/main" id="{A8E46E26-90A0-716A-FB8A-C99CDA0AE70A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40" name="Google Shape;577;p38">
                <a:extLst>
                  <a:ext uri="{FF2B5EF4-FFF2-40B4-BE49-F238E27FC236}">
                    <a16:creationId xmlns:a16="http://schemas.microsoft.com/office/drawing/2014/main" id="{55EF43F4-D93F-F24A-FB9E-F1974501374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8;p38">
                <a:extLst>
                  <a:ext uri="{FF2B5EF4-FFF2-40B4-BE49-F238E27FC236}">
                    <a16:creationId xmlns:a16="http://schemas.microsoft.com/office/drawing/2014/main" id="{E8BEC063-869E-2436-E32F-9B5577E35CFC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9;p38">
                <a:extLst>
                  <a:ext uri="{FF2B5EF4-FFF2-40B4-BE49-F238E27FC236}">
                    <a16:creationId xmlns:a16="http://schemas.microsoft.com/office/drawing/2014/main" id="{5E457052-E291-3655-5756-EB5FF5F923F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80;p38">
              <a:extLst>
                <a:ext uri="{FF2B5EF4-FFF2-40B4-BE49-F238E27FC236}">
                  <a16:creationId xmlns:a16="http://schemas.microsoft.com/office/drawing/2014/main" id="{8CCAB614-5516-934B-C112-28CA1016BA27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7" name="Google Shape;581;p38">
                <a:extLst>
                  <a:ext uri="{FF2B5EF4-FFF2-40B4-BE49-F238E27FC236}">
                    <a16:creationId xmlns:a16="http://schemas.microsoft.com/office/drawing/2014/main" id="{EE5030B1-06D4-0A86-554E-8B9DD6F09DED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2;p38">
                <a:extLst>
                  <a:ext uri="{FF2B5EF4-FFF2-40B4-BE49-F238E27FC236}">
                    <a16:creationId xmlns:a16="http://schemas.microsoft.com/office/drawing/2014/main" id="{E9C1DFA4-6E56-3E19-4CA2-0361DF7A56A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3;p38">
                <a:extLst>
                  <a:ext uri="{FF2B5EF4-FFF2-40B4-BE49-F238E27FC236}">
                    <a16:creationId xmlns:a16="http://schemas.microsoft.com/office/drawing/2014/main" id="{965B9EAE-DA3B-8DBF-E2C5-F0519B06DB2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3414FEC-57A1-E0E6-B120-21532D8D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90976">
            <a:off x="-239145" y="4474141"/>
            <a:ext cx="1112616" cy="701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9ADCD8-F99C-73E0-B5F5-5FBC75327273}"/>
              </a:ext>
            </a:extLst>
          </p:cNvPr>
          <p:cNvSpPr txBox="1"/>
          <p:nvPr/>
        </p:nvSpPr>
        <p:spPr>
          <a:xfrm>
            <a:off x="86651" y="2708856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2,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2) = 12 : 1 = 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34EFA-AB08-6A6F-BFBE-1FFCE1D15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41" y="1548783"/>
            <a:ext cx="921484" cy="4569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3F257A-502E-8C3A-CC4D-93E693F8F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111" y="1453020"/>
            <a:ext cx="307212" cy="5821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1AF890-BF8C-F1BF-8AE0-2A3E4CC14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65" y="2192710"/>
            <a:ext cx="921484" cy="4616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2D7EA4-2F6A-43F7-8CAD-E98BCF4F4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633" y="2150418"/>
            <a:ext cx="403539" cy="5301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96257EE-AF00-A50E-4F15-033D52A04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65" y="2752490"/>
            <a:ext cx="975738" cy="4616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923778E-F314-7CD0-37AE-2E1132E0B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719" y="2708856"/>
            <a:ext cx="403539" cy="5301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A240C84-977E-4745-7EA3-AFFF410B3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988" y="-68487"/>
            <a:ext cx="7114649" cy="1692206"/>
          </a:xfrm>
          <a:prstGeom prst="rect">
            <a:avLst/>
          </a:prstGeom>
        </p:spPr>
      </p:pic>
      <p:sp>
        <p:nvSpPr>
          <p:cNvPr id="60" name="Text Box 8">
            <a:extLst>
              <a:ext uri="{FF2B5EF4-FFF2-40B4-BE49-F238E27FC236}">
                <a16:creationId xmlns:a16="http://schemas.microsoft.com/office/drawing/2014/main" id="{81247DF5-3830-A6C4-7EAB-BC334D961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51" y="3587544"/>
            <a:ext cx="7967428" cy="1132587"/>
          </a:xfrm>
          <a:custGeom>
            <a:avLst/>
            <a:gdLst>
              <a:gd name="connsiteX0" fmla="*/ 0 w 7967428"/>
              <a:gd name="connsiteY0" fmla="*/ 0 h 1132587"/>
              <a:gd name="connsiteX1" fmla="*/ 663952 w 7967428"/>
              <a:gd name="connsiteY1" fmla="*/ 0 h 1132587"/>
              <a:gd name="connsiteX2" fmla="*/ 1088882 w 7967428"/>
              <a:gd name="connsiteY2" fmla="*/ 0 h 1132587"/>
              <a:gd name="connsiteX3" fmla="*/ 1912183 w 7967428"/>
              <a:gd name="connsiteY3" fmla="*/ 0 h 1132587"/>
              <a:gd name="connsiteX4" fmla="*/ 2337112 w 7967428"/>
              <a:gd name="connsiteY4" fmla="*/ 0 h 1132587"/>
              <a:gd name="connsiteX5" fmla="*/ 3080739 w 7967428"/>
              <a:gd name="connsiteY5" fmla="*/ 0 h 1132587"/>
              <a:gd name="connsiteX6" fmla="*/ 3585343 w 7967428"/>
              <a:gd name="connsiteY6" fmla="*/ 0 h 1132587"/>
              <a:gd name="connsiteX7" fmla="*/ 4169621 w 7967428"/>
              <a:gd name="connsiteY7" fmla="*/ 0 h 1132587"/>
              <a:gd name="connsiteX8" fmla="*/ 4992922 w 7967428"/>
              <a:gd name="connsiteY8" fmla="*/ 0 h 1132587"/>
              <a:gd name="connsiteX9" fmla="*/ 5816222 w 7967428"/>
              <a:gd name="connsiteY9" fmla="*/ 0 h 1132587"/>
              <a:gd name="connsiteX10" fmla="*/ 6639523 w 7967428"/>
              <a:gd name="connsiteY10" fmla="*/ 0 h 1132587"/>
              <a:gd name="connsiteX11" fmla="*/ 7303476 w 7967428"/>
              <a:gd name="connsiteY11" fmla="*/ 0 h 1132587"/>
              <a:gd name="connsiteX12" fmla="*/ 7967428 w 7967428"/>
              <a:gd name="connsiteY12" fmla="*/ 0 h 1132587"/>
              <a:gd name="connsiteX13" fmla="*/ 7967428 w 7967428"/>
              <a:gd name="connsiteY13" fmla="*/ 588945 h 1132587"/>
              <a:gd name="connsiteX14" fmla="*/ 7967428 w 7967428"/>
              <a:gd name="connsiteY14" fmla="*/ 1132587 h 1132587"/>
              <a:gd name="connsiteX15" fmla="*/ 7144127 w 7967428"/>
              <a:gd name="connsiteY15" fmla="*/ 1132587 h 1132587"/>
              <a:gd name="connsiteX16" fmla="*/ 6639523 w 7967428"/>
              <a:gd name="connsiteY16" fmla="*/ 1132587 h 1132587"/>
              <a:gd name="connsiteX17" fmla="*/ 5975571 w 7967428"/>
              <a:gd name="connsiteY17" fmla="*/ 1132587 h 1132587"/>
              <a:gd name="connsiteX18" fmla="*/ 5311619 w 7967428"/>
              <a:gd name="connsiteY18" fmla="*/ 1132587 h 1132587"/>
              <a:gd name="connsiteX19" fmla="*/ 4488318 w 7967428"/>
              <a:gd name="connsiteY19" fmla="*/ 1132587 h 1132587"/>
              <a:gd name="connsiteX20" fmla="*/ 3904040 w 7967428"/>
              <a:gd name="connsiteY20" fmla="*/ 1132587 h 1132587"/>
              <a:gd name="connsiteX21" fmla="*/ 3479110 w 7967428"/>
              <a:gd name="connsiteY21" fmla="*/ 1132587 h 1132587"/>
              <a:gd name="connsiteX22" fmla="*/ 2974506 w 7967428"/>
              <a:gd name="connsiteY22" fmla="*/ 1132587 h 1132587"/>
              <a:gd name="connsiteX23" fmla="*/ 2230880 w 7967428"/>
              <a:gd name="connsiteY23" fmla="*/ 1132587 h 1132587"/>
              <a:gd name="connsiteX24" fmla="*/ 1487253 w 7967428"/>
              <a:gd name="connsiteY24" fmla="*/ 1132587 h 1132587"/>
              <a:gd name="connsiteX25" fmla="*/ 743627 w 7967428"/>
              <a:gd name="connsiteY25" fmla="*/ 1132587 h 1132587"/>
              <a:gd name="connsiteX26" fmla="*/ 0 w 7967428"/>
              <a:gd name="connsiteY26" fmla="*/ 1132587 h 1132587"/>
              <a:gd name="connsiteX27" fmla="*/ 0 w 7967428"/>
              <a:gd name="connsiteY27" fmla="*/ 543642 h 1132587"/>
              <a:gd name="connsiteX28" fmla="*/ 0 w 7967428"/>
              <a:gd name="connsiteY28" fmla="*/ 0 h 113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67428" h="1132587" fill="none" extrusionOk="0">
                <a:moveTo>
                  <a:pt x="0" y="0"/>
                </a:moveTo>
                <a:cubicBezTo>
                  <a:pt x="279670" y="17206"/>
                  <a:pt x="334666" y="24216"/>
                  <a:pt x="663952" y="0"/>
                </a:cubicBezTo>
                <a:cubicBezTo>
                  <a:pt x="993238" y="-24216"/>
                  <a:pt x="973213" y="-80"/>
                  <a:pt x="1088882" y="0"/>
                </a:cubicBezTo>
                <a:cubicBezTo>
                  <a:pt x="1204551" y="80"/>
                  <a:pt x="1642000" y="40644"/>
                  <a:pt x="1912183" y="0"/>
                </a:cubicBezTo>
                <a:cubicBezTo>
                  <a:pt x="2182366" y="-40644"/>
                  <a:pt x="2141882" y="12573"/>
                  <a:pt x="2337112" y="0"/>
                </a:cubicBezTo>
                <a:cubicBezTo>
                  <a:pt x="2532342" y="-12573"/>
                  <a:pt x="2765775" y="6615"/>
                  <a:pt x="3080739" y="0"/>
                </a:cubicBezTo>
                <a:cubicBezTo>
                  <a:pt x="3395703" y="-6615"/>
                  <a:pt x="3483020" y="-24802"/>
                  <a:pt x="3585343" y="0"/>
                </a:cubicBezTo>
                <a:cubicBezTo>
                  <a:pt x="3687666" y="24802"/>
                  <a:pt x="4005057" y="7230"/>
                  <a:pt x="4169621" y="0"/>
                </a:cubicBezTo>
                <a:cubicBezTo>
                  <a:pt x="4334185" y="-7230"/>
                  <a:pt x="4597186" y="-24409"/>
                  <a:pt x="4992922" y="0"/>
                </a:cubicBezTo>
                <a:cubicBezTo>
                  <a:pt x="5388658" y="24409"/>
                  <a:pt x="5408748" y="-27938"/>
                  <a:pt x="5816222" y="0"/>
                </a:cubicBezTo>
                <a:cubicBezTo>
                  <a:pt x="6223696" y="27938"/>
                  <a:pt x="6271565" y="38946"/>
                  <a:pt x="6639523" y="0"/>
                </a:cubicBezTo>
                <a:cubicBezTo>
                  <a:pt x="7007481" y="-38946"/>
                  <a:pt x="7032787" y="2170"/>
                  <a:pt x="7303476" y="0"/>
                </a:cubicBezTo>
                <a:cubicBezTo>
                  <a:pt x="7574165" y="-2170"/>
                  <a:pt x="7690639" y="-18637"/>
                  <a:pt x="7967428" y="0"/>
                </a:cubicBezTo>
                <a:cubicBezTo>
                  <a:pt x="7941127" y="184406"/>
                  <a:pt x="7956658" y="324239"/>
                  <a:pt x="7967428" y="588945"/>
                </a:cubicBezTo>
                <a:cubicBezTo>
                  <a:pt x="7978198" y="853651"/>
                  <a:pt x="7945243" y="1003380"/>
                  <a:pt x="7967428" y="1132587"/>
                </a:cubicBezTo>
                <a:cubicBezTo>
                  <a:pt x="7570985" y="1132917"/>
                  <a:pt x="7474754" y="1112250"/>
                  <a:pt x="7144127" y="1132587"/>
                </a:cubicBezTo>
                <a:cubicBezTo>
                  <a:pt x="6813500" y="1152924"/>
                  <a:pt x="6802057" y="1138492"/>
                  <a:pt x="6639523" y="1132587"/>
                </a:cubicBezTo>
                <a:cubicBezTo>
                  <a:pt x="6476989" y="1126682"/>
                  <a:pt x="6299398" y="1152431"/>
                  <a:pt x="5975571" y="1132587"/>
                </a:cubicBezTo>
                <a:cubicBezTo>
                  <a:pt x="5651744" y="1112743"/>
                  <a:pt x="5604138" y="1161189"/>
                  <a:pt x="5311619" y="1132587"/>
                </a:cubicBezTo>
                <a:cubicBezTo>
                  <a:pt x="5019100" y="1103985"/>
                  <a:pt x="4805214" y="1098932"/>
                  <a:pt x="4488318" y="1132587"/>
                </a:cubicBezTo>
                <a:cubicBezTo>
                  <a:pt x="4171422" y="1166242"/>
                  <a:pt x="4127906" y="1147395"/>
                  <a:pt x="3904040" y="1132587"/>
                </a:cubicBezTo>
                <a:cubicBezTo>
                  <a:pt x="3680174" y="1117779"/>
                  <a:pt x="3618789" y="1132685"/>
                  <a:pt x="3479110" y="1132587"/>
                </a:cubicBezTo>
                <a:cubicBezTo>
                  <a:pt x="3339431" y="1132490"/>
                  <a:pt x="3178137" y="1146530"/>
                  <a:pt x="2974506" y="1132587"/>
                </a:cubicBezTo>
                <a:cubicBezTo>
                  <a:pt x="2770875" y="1118644"/>
                  <a:pt x="2433397" y="1140888"/>
                  <a:pt x="2230880" y="1132587"/>
                </a:cubicBezTo>
                <a:cubicBezTo>
                  <a:pt x="2028363" y="1124286"/>
                  <a:pt x="1789717" y="1161920"/>
                  <a:pt x="1487253" y="1132587"/>
                </a:cubicBezTo>
                <a:cubicBezTo>
                  <a:pt x="1184789" y="1103254"/>
                  <a:pt x="917974" y="1140754"/>
                  <a:pt x="743627" y="1132587"/>
                </a:cubicBezTo>
                <a:cubicBezTo>
                  <a:pt x="569280" y="1124420"/>
                  <a:pt x="227902" y="1157073"/>
                  <a:pt x="0" y="1132587"/>
                </a:cubicBezTo>
                <a:cubicBezTo>
                  <a:pt x="9013" y="929306"/>
                  <a:pt x="-1047" y="830094"/>
                  <a:pt x="0" y="543642"/>
                </a:cubicBezTo>
                <a:cubicBezTo>
                  <a:pt x="1047" y="257190"/>
                  <a:pt x="-2257" y="209901"/>
                  <a:pt x="0" y="0"/>
                </a:cubicBezTo>
                <a:close/>
              </a:path>
              <a:path w="7967428" h="1132587" stroke="0" extrusionOk="0">
                <a:moveTo>
                  <a:pt x="0" y="0"/>
                </a:moveTo>
                <a:cubicBezTo>
                  <a:pt x="229516" y="-21938"/>
                  <a:pt x="278015" y="-5735"/>
                  <a:pt x="504604" y="0"/>
                </a:cubicBezTo>
                <a:cubicBezTo>
                  <a:pt x="731193" y="5735"/>
                  <a:pt x="902162" y="2559"/>
                  <a:pt x="1168556" y="0"/>
                </a:cubicBezTo>
                <a:cubicBezTo>
                  <a:pt x="1434950" y="-2559"/>
                  <a:pt x="1614788" y="-31930"/>
                  <a:pt x="1832508" y="0"/>
                </a:cubicBezTo>
                <a:cubicBezTo>
                  <a:pt x="2050228" y="31930"/>
                  <a:pt x="2384910" y="-5294"/>
                  <a:pt x="2655809" y="0"/>
                </a:cubicBezTo>
                <a:cubicBezTo>
                  <a:pt x="2926708" y="5294"/>
                  <a:pt x="3221086" y="-32334"/>
                  <a:pt x="3399436" y="0"/>
                </a:cubicBezTo>
                <a:cubicBezTo>
                  <a:pt x="3577786" y="32334"/>
                  <a:pt x="3876491" y="-34502"/>
                  <a:pt x="4143063" y="0"/>
                </a:cubicBezTo>
                <a:cubicBezTo>
                  <a:pt x="4409635" y="34502"/>
                  <a:pt x="4536093" y="31930"/>
                  <a:pt x="4807015" y="0"/>
                </a:cubicBezTo>
                <a:cubicBezTo>
                  <a:pt x="5077937" y="-31930"/>
                  <a:pt x="5202614" y="-4656"/>
                  <a:pt x="5391293" y="0"/>
                </a:cubicBezTo>
                <a:cubicBezTo>
                  <a:pt x="5579972" y="4656"/>
                  <a:pt x="5681095" y="-11953"/>
                  <a:pt x="5816222" y="0"/>
                </a:cubicBezTo>
                <a:cubicBezTo>
                  <a:pt x="5951349" y="11953"/>
                  <a:pt x="6093377" y="-16646"/>
                  <a:pt x="6241152" y="0"/>
                </a:cubicBezTo>
                <a:cubicBezTo>
                  <a:pt x="6388927" y="16646"/>
                  <a:pt x="6744213" y="-15197"/>
                  <a:pt x="6984779" y="0"/>
                </a:cubicBezTo>
                <a:cubicBezTo>
                  <a:pt x="7225345" y="15197"/>
                  <a:pt x="7507810" y="-27751"/>
                  <a:pt x="7967428" y="0"/>
                </a:cubicBezTo>
                <a:cubicBezTo>
                  <a:pt x="7969409" y="133172"/>
                  <a:pt x="7951616" y="415550"/>
                  <a:pt x="7967428" y="532316"/>
                </a:cubicBezTo>
                <a:cubicBezTo>
                  <a:pt x="7983240" y="649082"/>
                  <a:pt x="7970875" y="985615"/>
                  <a:pt x="7967428" y="1132587"/>
                </a:cubicBezTo>
                <a:cubicBezTo>
                  <a:pt x="7658843" y="1125842"/>
                  <a:pt x="7511346" y="1158609"/>
                  <a:pt x="7303476" y="1132587"/>
                </a:cubicBezTo>
                <a:cubicBezTo>
                  <a:pt x="7095606" y="1106565"/>
                  <a:pt x="7044274" y="1143210"/>
                  <a:pt x="6878546" y="1132587"/>
                </a:cubicBezTo>
                <a:cubicBezTo>
                  <a:pt x="6712818" y="1121965"/>
                  <a:pt x="6582118" y="1133207"/>
                  <a:pt x="6373942" y="1132587"/>
                </a:cubicBezTo>
                <a:cubicBezTo>
                  <a:pt x="6165766" y="1131967"/>
                  <a:pt x="5817443" y="1168126"/>
                  <a:pt x="5550642" y="1132587"/>
                </a:cubicBezTo>
                <a:cubicBezTo>
                  <a:pt x="5283841" y="1097048"/>
                  <a:pt x="5252929" y="1116336"/>
                  <a:pt x="5046038" y="1132587"/>
                </a:cubicBezTo>
                <a:cubicBezTo>
                  <a:pt x="4839147" y="1148838"/>
                  <a:pt x="4524927" y="1113535"/>
                  <a:pt x="4382085" y="1132587"/>
                </a:cubicBezTo>
                <a:cubicBezTo>
                  <a:pt x="4239243" y="1151639"/>
                  <a:pt x="3986697" y="1124745"/>
                  <a:pt x="3877482" y="1132587"/>
                </a:cubicBezTo>
                <a:cubicBezTo>
                  <a:pt x="3768267" y="1140429"/>
                  <a:pt x="3511985" y="1164233"/>
                  <a:pt x="3213529" y="1132587"/>
                </a:cubicBezTo>
                <a:cubicBezTo>
                  <a:pt x="2915073" y="1100941"/>
                  <a:pt x="2908502" y="1118343"/>
                  <a:pt x="2788600" y="1132587"/>
                </a:cubicBezTo>
                <a:cubicBezTo>
                  <a:pt x="2668698" y="1146831"/>
                  <a:pt x="2535077" y="1143312"/>
                  <a:pt x="2363670" y="1132587"/>
                </a:cubicBezTo>
                <a:cubicBezTo>
                  <a:pt x="2192263" y="1121863"/>
                  <a:pt x="1900269" y="1114320"/>
                  <a:pt x="1620044" y="1132587"/>
                </a:cubicBezTo>
                <a:cubicBezTo>
                  <a:pt x="1339819" y="1150854"/>
                  <a:pt x="1162316" y="1150961"/>
                  <a:pt x="1035766" y="1132587"/>
                </a:cubicBezTo>
                <a:cubicBezTo>
                  <a:pt x="909216" y="1114213"/>
                  <a:pt x="458565" y="1135484"/>
                  <a:pt x="0" y="1132587"/>
                </a:cubicBezTo>
                <a:cubicBezTo>
                  <a:pt x="5090" y="950365"/>
                  <a:pt x="8629" y="683065"/>
                  <a:pt x="0" y="543642"/>
                </a:cubicBezTo>
                <a:cubicBezTo>
                  <a:pt x="-8629" y="404220"/>
                  <a:pt x="-25083" y="155934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giỏi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m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12 : (3 - m)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16F9D4C5-E5F7-AA72-F823-40761C94B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21" y="3265862"/>
            <a:ext cx="9189538" cy="1723518"/>
          </a:xfrm>
          <a:custGeom>
            <a:avLst/>
            <a:gdLst>
              <a:gd name="connsiteX0" fmla="*/ 0 w 9189538"/>
              <a:gd name="connsiteY0" fmla="*/ 0 h 1723518"/>
              <a:gd name="connsiteX1" fmla="*/ 564500 w 9189538"/>
              <a:gd name="connsiteY1" fmla="*/ 0 h 1723518"/>
              <a:gd name="connsiteX2" fmla="*/ 1404687 w 9189538"/>
              <a:gd name="connsiteY2" fmla="*/ 0 h 1723518"/>
              <a:gd name="connsiteX3" fmla="*/ 2244873 w 9189538"/>
              <a:gd name="connsiteY3" fmla="*/ 0 h 1723518"/>
              <a:gd name="connsiteX4" fmla="*/ 3085059 w 9189538"/>
              <a:gd name="connsiteY4" fmla="*/ 0 h 1723518"/>
              <a:gd name="connsiteX5" fmla="*/ 3741455 w 9189538"/>
              <a:gd name="connsiteY5" fmla="*/ 0 h 1723518"/>
              <a:gd name="connsiteX6" fmla="*/ 4397850 w 9189538"/>
              <a:gd name="connsiteY6" fmla="*/ 0 h 1723518"/>
              <a:gd name="connsiteX7" fmla="*/ 5238037 w 9189538"/>
              <a:gd name="connsiteY7" fmla="*/ 0 h 1723518"/>
              <a:gd name="connsiteX8" fmla="*/ 5894432 w 9189538"/>
              <a:gd name="connsiteY8" fmla="*/ 0 h 1723518"/>
              <a:gd name="connsiteX9" fmla="*/ 6367037 w 9189538"/>
              <a:gd name="connsiteY9" fmla="*/ 0 h 1723518"/>
              <a:gd name="connsiteX10" fmla="*/ 7115328 w 9189538"/>
              <a:gd name="connsiteY10" fmla="*/ 0 h 1723518"/>
              <a:gd name="connsiteX11" fmla="*/ 7496037 w 9189538"/>
              <a:gd name="connsiteY11" fmla="*/ 0 h 1723518"/>
              <a:gd name="connsiteX12" fmla="*/ 8060538 w 9189538"/>
              <a:gd name="connsiteY12" fmla="*/ 0 h 1723518"/>
              <a:gd name="connsiteX13" fmla="*/ 8441247 w 9189538"/>
              <a:gd name="connsiteY13" fmla="*/ 0 h 1723518"/>
              <a:gd name="connsiteX14" fmla="*/ 9189538 w 9189538"/>
              <a:gd name="connsiteY14" fmla="*/ 0 h 1723518"/>
              <a:gd name="connsiteX15" fmla="*/ 9189538 w 9189538"/>
              <a:gd name="connsiteY15" fmla="*/ 557271 h 1723518"/>
              <a:gd name="connsiteX16" fmla="*/ 9189538 w 9189538"/>
              <a:gd name="connsiteY16" fmla="*/ 1114542 h 1723518"/>
              <a:gd name="connsiteX17" fmla="*/ 9189538 w 9189538"/>
              <a:gd name="connsiteY17" fmla="*/ 1723518 h 1723518"/>
              <a:gd name="connsiteX18" fmla="*/ 8808829 w 9189538"/>
              <a:gd name="connsiteY18" fmla="*/ 1723518 h 1723518"/>
              <a:gd name="connsiteX19" fmla="*/ 8060538 w 9189538"/>
              <a:gd name="connsiteY19" fmla="*/ 1723518 h 1723518"/>
              <a:gd name="connsiteX20" fmla="*/ 7496037 w 9189538"/>
              <a:gd name="connsiteY20" fmla="*/ 1723518 h 1723518"/>
              <a:gd name="connsiteX21" fmla="*/ 6655851 w 9189538"/>
              <a:gd name="connsiteY21" fmla="*/ 1723518 h 1723518"/>
              <a:gd name="connsiteX22" fmla="*/ 6091351 w 9189538"/>
              <a:gd name="connsiteY22" fmla="*/ 1723518 h 1723518"/>
              <a:gd name="connsiteX23" fmla="*/ 5526851 w 9189538"/>
              <a:gd name="connsiteY23" fmla="*/ 1723518 h 1723518"/>
              <a:gd name="connsiteX24" fmla="*/ 5146141 w 9189538"/>
              <a:gd name="connsiteY24" fmla="*/ 1723518 h 1723518"/>
              <a:gd name="connsiteX25" fmla="*/ 4581641 w 9189538"/>
              <a:gd name="connsiteY25" fmla="*/ 1723518 h 1723518"/>
              <a:gd name="connsiteX26" fmla="*/ 4109036 w 9189538"/>
              <a:gd name="connsiteY26" fmla="*/ 1723518 h 1723518"/>
              <a:gd name="connsiteX27" fmla="*/ 3268850 w 9189538"/>
              <a:gd name="connsiteY27" fmla="*/ 1723518 h 1723518"/>
              <a:gd name="connsiteX28" fmla="*/ 2428664 w 9189538"/>
              <a:gd name="connsiteY28" fmla="*/ 1723518 h 1723518"/>
              <a:gd name="connsiteX29" fmla="*/ 1588477 w 9189538"/>
              <a:gd name="connsiteY29" fmla="*/ 1723518 h 1723518"/>
              <a:gd name="connsiteX30" fmla="*/ 1023977 w 9189538"/>
              <a:gd name="connsiteY30" fmla="*/ 1723518 h 1723518"/>
              <a:gd name="connsiteX31" fmla="*/ 0 w 9189538"/>
              <a:gd name="connsiteY31" fmla="*/ 1723518 h 1723518"/>
              <a:gd name="connsiteX32" fmla="*/ 0 w 9189538"/>
              <a:gd name="connsiteY32" fmla="*/ 1200718 h 1723518"/>
              <a:gd name="connsiteX33" fmla="*/ 0 w 9189538"/>
              <a:gd name="connsiteY33" fmla="*/ 626212 h 1723518"/>
              <a:gd name="connsiteX34" fmla="*/ 0 w 9189538"/>
              <a:gd name="connsiteY34" fmla="*/ 0 h 172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89538" h="1723518" fill="none" extrusionOk="0">
                <a:moveTo>
                  <a:pt x="0" y="0"/>
                </a:moveTo>
                <a:cubicBezTo>
                  <a:pt x="199367" y="-22555"/>
                  <a:pt x="295009" y="-5083"/>
                  <a:pt x="564500" y="0"/>
                </a:cubicBezTo>
                <a:cubicBezTo>
                  <a:pt x="833991" y="5083"/>
                  <a:pt x="1046436" y="-7767"/>
                  <a:pt x="1404687" y="0"/>
                </a:cubicBezTo>
                <a:cubicBezTo>
                  <a:pt x="1762938" y="7767"/>
                  <a:pt x="1947187" y="-20474"/>
                  <a:pt x="2244873" y="0"/>
                </a:cubicBezTo>
                <a:cubicBezTo>
                  <a:pt x="2542559" y="20474"/>
                  <a:pt x="2706869" y="-8623"/>
                  <a:pt x="3085059" y="0"/>
                </a:cubicBezTo>
                <a:cubicBezTo>
                  <a:pt x="3463249" y="8623"/>
                  <a:pt x="3416027" y="11833"/>
                  <a:pt x="3741455" y="0"/>
                </a:cubicBezTo>
                <a:cubicBezTo>
                  <a:pt x="4066883" y="-11833"/>
                  <a:pt x="4196434" y="20629"/>
                  <a:pt x="4397850" y="0"/>
                </a:cubicBezTo>
                <a:cubicBezTo>
                  <a:pt x="4599267" y="-20629"/>
                  <a:pt x="4928109" y="202"/>
                  <a:pt x="5238037" y="0"/>
                </a:cubicBezTo>
                <a:cubicBezTo>
                  <a:pt x="5547965" y="-202"/>
                  <a:pt x="5659950" y="-21922"/>
                  <a:pt x="5894432" y="0"/>
                </a:cubicBezTo>
                <a:cubicBezTo>
                  <a:pt x="6128914" y="21922"/>
                  <a:pt x="6261245" y="14724"/>
                  <a:pt x="6367037" y="0"/>
                </a:cubicBezTo>
                <a:cubicBezTo>
                  <a:pt x="6472830" y="-14724"/>
                  <a:pt x="6811027" y="975"/>
                  <a:pt x="7115328" y="0"/>
                </a:cubicBezTo>
                <a:cubicBezTo>
                  <a:pt x="7419629" y="-975"/>
                  <a:pt x="7408864" y="956"/>
                  <a:pt x="7496037" y="0"/>
                </a:cubicBezTo>
                <a:cubicBezTo>
                  <a:pt x="7583210" y="-956"/>
                  <a:pt x="7831103" y="13475"/>
                  <a:pt x="8060538" y="0"/>
                </a:cubicBezTo>
                <a:cubicBezTo>
                  <a:pt x="8289973" y="-13475"/>
                  <a:pt x="8262642" y="-1802"/>
                  <a:pt x="8441247" y="0"/>
                </a:cubicBezTo>
                <a:cubicBezTo>
                  <a:pt x="8619852" y="1802"/>
                  <a:pt x="8966636" y="28260"/>
                  <a:pt x="9189538" y="0"/>
                </a:cubicBezTo>
                <a:cubicBezTo>
                  <a:pt x="9205735" y="114917"/>
                  <a:pt x="9201837" y="378702"/>
                  <a:pt x="9189538" y="557271"/>
                </a:cubicBezTo>
                <a:cubicBezTo>
                  <a:pt x="9177239" y="735840"/>
                  <a:pt x="9173657" y="916385"/>
                  <a:pt x="9189538" y="1114542"/>
                </a:cubicBezTo>
                <a:cubicBezTo>
                  <a:pt x="9205419" y="1312699"/>
                  <a:pt x="9200687" y="1522608"/>
                  <a:pt x="9189538" y="1723518"/>
                </a:cubicBezTo>
                <a:cubicBezTo>
                  <a:pt x="9099096" y="1728036"/>
                  <a:pt x="8966847" y="1710272"/>
                  <a:pt x="8808829" y="1723518"/>
                </a:cubicBezTo>
                <a:cubicBezTo>
                  <a:pt x="8650811" y="1736764"/>
                  <a:pt x="8290812" y="1747749"/>
                  <a:pt x="8060538" y="1723518"/>
                </a:cubicBezTo>
                <a:cubicBezTo>
                  <a:pt x="7830264" y="1699287"/>
                  <a:pt x="7734428" y="1740818"/>
                  <a:pt x="7496037" y="1723518"/>
                </a:cubicBezTo>
                <a:cubicBezTo>
                  <a:pt x="7257646" y="1706218"/>
                  <a:pt x="7040969" y="1707246"/>
                  <a:pt x="6655851" y="1723518"/>
                </a:cubicBezTo>
                <a:cubicBezTo>
                  <a:pt x="6270733" y="1739790"/>
                  <a:pt x="6223814" y="1740353"/>
                  <a:pt x="6091351" y="1723518"/>
                </a:cubicBezTo>
                <a:cubicBezTo>
                  <a:pt x="5958888" y="1706683"/>
                  <a:pt x="5677132" y="1726581"/>
                  <a:pt x="5526851" y="1723518"/>
                </a:cubicBezTo>
                <a:cubicBezTo>
                  <a:pt x="5376570" y="1720455"/>
                  <a:pt x="5309714" y="1723364"/>
                  <a:pt x="5146141" y="1723518"/>
                </a:cubicBezTo>
                <a:cubicBezTo>
                  <a:pt x="4982568" y="1723673"/>
                  <a:pt x="4845355" y="1747677"/>
                  <a:pt x="4581641" y="1723518"/>
                </a:cubicBezTo>
                <a:cubicBezTo>
                  <a:pt x="4317927" y="1699359"/>
                  <a:pt x="4242340" y="1746885"/>
                  <a:pt x="4109036" y="1723518"/>
                </a:cubicBezTo>
                <a:cubicBezTo>
                  <a:pt x="3975732" y="1700151"/>
                  <a:pt x="3557799" y="1710629"/>
                  <a:pt x="3268850" y="1723518"/>
                </a:cubicBezTo>
                <a:cubicBezTo>
                  <a:pt x="2979901" y="1736407"/>
                  <a:pt x="2650985" y="1745733"/>
                  <a:pt x="2428664" y="1723518"/>
                </a:cubicBezTo>
                <a:cubicBezTo>
                  <a:pt x="2206343" y="1701303"/>
                  <a:pt x="1934441" y="1736109"/>
                  <a:pt x="1588477" y="1723518"/>
                </a:cubicBezTo>
                <a:cubicBezTo>
                  <a:pt x="1242513" y="1710927"/>
                  <a:pt x="1243943" y="1726048"/>
                  <a:pt x="1023977" y="1723518"/>
                </a:cubicBezTo>
                <a:cubicBezTo>
                  <a:pt x="804011" y="1720988"/>
                  <a:pt x="278943" y="1767919"/>
                  <a:pt x="0" y="1723518"/>
                </a:cubicBezTo>
                <a:cubicBezTo>
                  <a:pt x="-19621" y="1477019"/>
                  <a:pt x="-17943" y="1447246"/>
                  <a:pt x="0" y="1200718"/>
                </a:cubicBezTo>
                <a:cubicBezTo>
                  <a:pt x="17943" y="954190"/>
                  <a:pt x="-14933" y="861300"/>
                  <a:pt x="0" y="626212"/>
                </a:cubicBezTo>
                <a:cubicBezTo>
                  <a:pt x="14933" y="391124"/>
                  <a:pt x="6288" y="281202"/>
                  <a:pt x="0" y="0"/>
                </a:cubicBezTo>
                <a:close/>
              </a:path>
              <a:path w="9189538" h="1723518" stroke="0" extrusionOk="0">
                <a:moveTo>
                  <a:pt x="0" y="0"/>
                </a:moveTo>
                <a:cubicBezTo>
                  <a:pt x="218676" y="-13807"/>
                  <a:pt x="245446" y="-21366"/>
                  <a:pt x="472605" y="0"/>
                </a:cubicBezTo>
                <a:cubicBezTo>
                  <a:pt x="699765" y="21366"/>
                  <a:pt x="912206" y="24852"/>
                  <a:pt x="1129000" y="0"/>
                </a:cubicBezTo>
                <a:cubicBezTo>
                  <a:pt x="1345795" y="-24852"/>
                  <a:pt x="1525228" y="-20183"/>
                  <a:pt x="1785396" y="0"/>
                </a:cubicBezTo>
                <a:cubicBezTo>
                  <a:pt x="2045564" y="20183"/>
                  <a:pt x="2331828" y="-4222"/>
                  <a:pt x="2625582" y="0"/>
                </a:cubicBezTo>
                <a:cubicBezTo>
                  <a:pt x="2919336" y="4222"/>
                  <a:pt x="3158509" y="-4899"/>
                  <a:pt x="3373873" y="0"/>
                </a:cubicBezTo>
                <a:cubicBezTo>
                  <a:pt x="3589237" y="4899"/>
                  <a:pt x="3933079" y="-7362"/>
                  <a:pt x="4122164" y="0"/>
                </a:cubicBezTo>
                <a:cubicBezTo>
                  <a:pt x="4311249" y="7362"/>
                  <a:pt x="4501317" y="-25536"/>
                  <a:pt x="4778560" y="0"/>
                </a:cubicBezTo>
                <a:cubicBezTo>
                  <a:pt x="5055803" y="25536"/>
                  <a:pt x="5146748" y="-19770"/>
                  <a:pt x="5343060" y="0"/>
                </a:cubicBezTo>
                <a:cubicBezTo>
                  <a:pt x="5539372" y="19770"/>
                  <a:pt x="5597314" y="-1327"/>
                  <a:pt x="5723769" y="0"/>
                </a:cubicBezTo>
                <a:cubicBezTo>
                  <a:pt x="5850224" y="1327"/>
                  <a:pt x="5930838" y="-3314"/>
                  <a:pt x="6104479" y="0"/>
                </a:cubicBezTo>
                <a:cubicBezTo>
                  <a:pt x="6278120" y="3314"/>
                  <a:pt x="6595780" y="-2400"/>
                  <a:pt x="6852770" y="0"/>
                </a:cubicBezTo>
                <a:cubicBezTo>
                  <a:pt x="7109760" y="2400"/>
                  <a:pt x="7124678" y="13745"/>
                  <a:pt x="7233479" y="0"/>
                </a:cubicBezTo>
                <a:cubicBezTo>
                  <a:pt x="7342280" y="-13745"/>
                  <a:pt x="7477434" y="5258"/>
                  <a:pt x="7614189" y="0"/>
                </a:cubicBezTo>
                <a:cubicBezTo>
                  <a:pt x="7750944" y="-5258"/>
                  <a:pt x="8147084" y="14265"/>
                  <a:pt x="8362480" y="0"/>
                </a:cubicBezTo>
                <a:cubicBezTo>
                  <a:pt x="8577876" y="-14265"/>
                  <a:pt x="8837943" y="-22320"/>
                  <a:pt x="9189538" y="0"/>
                </a:cubicBezTo>
                <a:cubicBezTo>
                  <a:pt x="9191434" y="200209"/>
                  <a:pt x="9179187" y="385245"/>
                  <a:pt x="9189538" y="608976"/>
                </a:cubicBezTo>
                <a:cubicBezTo>
                  <a:pt x="9199889" y="832707"/>
                  <a:pt x="9180338" y="1048931"/>
                  <a:pt x="9189538" y="1183482"/>
                </a:cubicBezTo>
                <a:cubicBezTo>
                  <a:pt x="9198738" y="1318033"/>
                  <a:pt x="9215120" y="1592948"/>
                  <a:pt x="9189538" y="1723518"/>
                </a:cubicBezTo>
                <a:cubicBezTo>
                  <a:pt x="8867781" y="1760084"/>
                  <a:pt x="8784229" y="1727732"/>
                  <a:pt x="8441247" y="1723518"/>
                </a:cubicBezTo>
                <a:cubicBezTo>
                  <a:pt x="8098265" y="1719304"/>
                  <a:pt x="7929486" y="1706087"/>
                  <a:pt x="7784851" y="1723518"/>
                </a:cubicBezTo>
                <a:cubicBezTo>
                  <a:pt x="7640216" y="1740949"/>
                  <a:pt x="7543251" y="1705548"/>
                  <a:pt x="7312247" y="1723518"/>
                </a:cubicBezTo>
                <a:cubicBezTo>
                  <a:pt x="7081243" y="1741488"/>
                  <a:pt x="6911068" y="1710403"/>
                  <a:pt x="6655851" y="1723518"/>
                </a:cubicBezTo>
                <a:cubicBezTo>
                  <a:pt x="6400634" y="1736633"/>
                  <a:pt x="6446670" y="1704750"/>
                  <a:pt x="6275142" y="1723518"/>
                </a:cubicBezTo>
                <a:cubicBezTo>
                  <a:pt x="6103614" y="1742286"/>
                  <a:pt x="6018269" y="1718084"/>
                  <a:pt x="5894432" y="1723518"/>
                </a:cubicBezTo>
                <a:cubicBezTo>
                  <a:pt x="5770595" y="1728953"/>
                  <a:pt x="5335907" y="1716532"/>
                  <a:pt x="5146141" y="1723518"/>
                </a:cubicBezTo>
                <a:cubicBezTo>
                  <a:pt x="4956375" y="1730504"/>
                  <a:pt x="4743359" y="1741358"/>
                  <a:pt x="4581641" y="1723518"/>
                </a:cubicBezTo>
                <a:cubicBezTo>
                  <a:pt x="4419923" y="1705678"/>
                  <a:pt x="4166123" y="1746199"/>
                  <a:pt x="3925246" y="1723518"/>
                </a:cubicBezTo>
                <a:cubicBezTo>
                  <a:pt x="3684370" y="1700837"/>
                  <a:pt x="3304252" y="1701713"/>
                  <a:pt x="3085059" y="1723518"/>
                </a:cubicBezTo>
                <a:cubicBezTo>
                  <a:pt x="2865866" y="1745323"/>
                  <a:pt x="2685486" y="1749615"/>
                  <a:pt x="2520559" y="1723518"/>
                </a:cubicBezTo>
                <a:cubicBezTo>
                  <a:pt x="2355632" y="1697421"/>
                  <a:pt x="1851715" y="1707180"/>
                  <a:pt x="1680373" y="1723518"/>
                </a:cubicBezTo>
                <a:cubicBezTo>
                  <a:pt x="1509031" y="1739856"/>
                  <a:pt x="1456650" y="1719144"/>
                  <a:pt x="1299663" y="1723518"/>
                </a:cubicBezTo>
                <a:cubicBezTo>
                  <a:pt x="1142676" y="1727893"/>
                  <a:pt x="531687" y="1756179"/>
                  <a:pt x="0" y="1723518"/>
                </a:cubicBezTo>
                <a:cubicBezTo>
                  <a:pt x="7353" y="1557957"/>
                  <a:pt x="-26989" y="1302262"/>
                  <a:pt x="0" y="1183482"/>
                </a:cubicBezTo>
                <a:cubicBezTo>
                  <a:pt x="26989" y="1064702"/>
                  <a:pt x="15778" y="759620"/>
                  <a:pt x="0" y="591741"/>
                </a:cubicBezTo>
                <a:cubicBezTo>
                  <a:pt x="-15778" y="423862"/>
                  <a:pt x="-19990" y="132596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nl-NL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phép chia 12 : (3 – m), số bị chia 12 không đổi, số chia         (3 – m) càng bé thì thương càng lớn. Do đó thương của 12 chia cho (3 – m) lớn nhất khi (3 – m) bé nhất có thể, khi đó 3 – m = 1 hay   m = 2. Vậy với m = 2 thì biểu thức 12 : (3 – m) có giá trị lớn nhất.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9C3AB-628D-7FE4-0971-86BB5198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60" y="0"/>
            <a:ext cx="960812" cy="872011"/>
          </a:xfrm>
          <a:prstGeom prst="rect">
            <a:avLst/>
          </a:prstGeom>
        </p:spPr>
      </p:pic>
      <p:grpSp>
        <p:nvGrpSpPr>
          <p:cNvPr id="532" name="Google Shape;532;p37"/>
          <p:cNvGrpSpPr/>
          <p:nvPr/>
        </p:nvGrpSpPr>
        <p:grpSpPr>
          <a:xfrm>
            <a:off x="882958" y="750081"/>
            <a:ext cx="1787491" cy="1571282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27C62F-0D54-F4F5-E401-AB470299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8" y="-5469"/>
            <a:ext cx="3332250" cy="340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39E0B-B098-9961-D7B6-4A3C59AEB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18" y="2350537"/>
            <a:ext cx="4290797" cy="3103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99281-4A74-DA92-3C49-EC91B4F02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74" y="572666"/>
            <a:ext cx="7595393" cy="3216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B920D-823F-9817-3FB2-326574C3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007CD-ED12-67FC-BEFF-CF390BFDD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BAD87-D6FB-E71A-8C5D-C2B30BF3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" y="4614167"/>
            <a:ext cx="854826" cy="611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F81C7-F81A-5180-29F7-AD9CC5547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594" y="286895"/>
            <a:ext cx="253709" cy="29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67FEB-67E7-7942-DD55-8970134D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76" y="213284"/>
            <a:ext cx="5500553" cy="3591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0C7731-520B-DF45-0F84-8DDD14DAD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D295E-BB52-0EEB-0E39-962C1F33D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8FE-8CD9-6153-2D19-BEE51D182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637" y="0"/>
            <a:ext cx="2632364" cy="1671782"/>
          </a:xfrm>
          <a:prstGeom prst="rect">
            <a:avLst/>
          </a:prstGeom>
        </p:spPr>
      </p:pic>
      <p:grpSp>
        <p:nvGrpSpPr>
          <p:cNvPr id="44" name="Google Shape;548;p38">
            <a:extLst>
              <a:ext uri="{FF2B5EF4-FFF2-40B4-BE49-F238E27FC236}">
                <a16:creationId xmlns:a16="http://schemas.microsoft.com/office/drawing/2014/main" id="{ECD0575D-F18E-6F3C-875D-1A12FE1E5CB6}"/>
              </a:ext>
            </a:extLst>
          </p:cNvPr>
          <p:cNvGrpSpPr/>
          <p:nvPr/>
        </p:nvGrpSpPr>
        <p:grpSpPr>
          <a:xfrm>
            <a:off x="6876729" y="122501"/>
            <a:ext cx="2270084" cy="1654650"/>
            <a:chOff x="3097975" y="807826"/>
            <a:chExt cx="2943183" cy="1556699"/>
          </a:xfrm>
        </p:grpSpPr>
        <p:grpSp>
          <p:nvGrpSpPr>
            <p:cNvPr id="45" name="Google Shape;549;p38">
              <a:extLst>
                <a:ext uri="{FF2B5EF4-FFF2-40B4-BE49-F238E27FC236}">
                  <a16:creationId xmlns:a16="http://schemas.microsoft.com/office/drawing/2014/main" id="{31A5C6A9-3135-7129-3406-173DB2323F6B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8" name="Google Shape;550;p38">
                <a:extLst>
                  <a:ext uri="{FF2B5EF4-FFF2-40B4-BE49-F238E27FC236}">
                    <a16:creationId xmlns:a16="http://schemas.microsoft.com/office/drawing/2014/main" id="{6C1A7EDA-AB10-517C-8720-24B9B6181FE0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1;p38">
                <a:extLst>
                  <a:ext uri="{FF2B5EF4-FFF2-40B4-BE49-F238E27FC236}">
                    <a16:creationId xmlns:a16="http://schemas.microsoft.com/office/drawing/2014/main" id="{38CAB645-9518-8783-1922-DB7EA28113BD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552;p38">
              <a:extLst>
                <a:ext uri="{FF2B5EF4-FFF2-40B4-BE49-F238E27FC236}">
                  <a16:creationId xmlns:a16="http://schemas.microsoft.com/office/drawing/2014/main" id="{67C122CA-0153-D000-B645-2ADE3E6E44A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3;p38">
              <a:extLst>
                <a:ext uri="{FF2B5EF4-FFF2-40B4-BE49-F238E27FC236}">
                  <a16:creationId xmlns:a16="http://schemas.microsoft.com/office/drawing/2014/main" id="{CA7B1BCA-6BBF-3848-10BB-1E404278E65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4;p38">
              <a:extLst>
                <a:ext uri="{FF2B5EF4-FFF2-40B4-BE49-F238E27FC236}">
                  <a16:creationId xmlns:a16="http://schemas.microsoft.com/office/drawing/2014/main" id="{FE41D786-A4E0-0720-6CE9-529151D21EFE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5;p38">
              <a:extLst>
                <a:ext uri="{FF2B5EF4-FFF2-40B4-BE49-F238E27FC236}">
                  <a16:creationId xmlns:a16="http://schemas.microsoft.com/office/drawing/2014/main" id="{492E99BB-8C14-E1FD-C2BE-B3B6A2F1C88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6;p38">
              <a:extLst>
                <a:ext uri="{FF2B5EF4-FFF2-40B4-BE49-F238E27FC236}">
                  <a16:creationId xmlns:a16="http://schemas.microsoft.com/office/drawing/2014/main" id="{98178160-DB96-055F-BAFA-E096B020BB5C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7;p38">
              <a:extLst>
                <a:ext uri="{FF2B5EF4-FFF2-40B4-BE49-F238E27FC236}">
                  <a16:creationId xmlns:a16="http://schemas.microsoft.com/office/drawing/2014/main" id="{FF3D1B4D-10F4-B3A4-37E7-2B79A00A390E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8;p38">
              <a:extLst>
                <a:ext uri="{FF2B5EF4-FFF2-40B4-BE49-F238E27FC236}">
                  <a16:creationId xmlns:a16="http://schemas.microsoft.com/office/drawing/2014/main" id="{9D7B7E5B-0360-259E-33C1-441DE6E26C14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9;p38">
              <a:extLst>
                <a:ext uri="{FF2B5EF4-FFF2-40B4-BE49-F238E27FC236}">
                  <a16:creationId xmlns:a16="http://schemas.microsoft.com/office/drawing/2014/main" id="{548A156E-3890-EE94-2A45-5E123A21E39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0;p38">
              <a:extLst>
                <a:ext uri="{FF2B5EF4-FFF2-40B4-BE49-F238E27FC236}">
                  <a16:creationId xmlns:a16="http://schemas.microsoft.com/office/drawing/2014/main" id="{5525926D-A65A-CFC0-7D6D-C7488DF035F9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1;p38">
              <a:extLst>
                <a:ext uri="{FF2B5EF4-FFF2-40B4-BE49-F238E27FC236}">
                  <a16:creationId xmlns:a16="http://schemas.microsoft.com/office/drawing/2014/main" id="{9DBB050D-CE33-4080-D2CD-C4824C81799A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2;p38">
              <a:extLst>
                <a:ext uri="{FF2B5EF4-FFF2-40B4-BE49-F238E27FC236}">
                  <a16:creationId xmlns:a16="http://schemas.microsoft.com/office/drawing/2014/main" id="{38F1F979-D735-F8F6-DE08-1E0E6BAD69E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3;p38">
              <a:extLst>
                <a:ext uri="{FF2B5EF4-FFF2-40B4-BE49-F238E27FC236}">
                  <a16:creationId xmlns:a16="http://schemas.microsoft.com/office/drawing/2014/main" id="{F8CA2C81-002B-36B0-F184-C8B9FF9901FD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4;p38">
              <a:extLst>
                <a:ext uri="{FF2B5EF4-FFF2-40B4-BE49-F238E27FC236}">
                  <a16:creationId xmlns:a16="http://schemas.microsoft.com/office/drawing/2014/main" id="{FC678FDF-533C-CD8A-9987-ED25196503D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5;p38">
              <a:extLst>
                <a:ext uri="{FF2B5EF4-FFF2-40B4-BE49-F238E27FC236}">
                  <a16:creationId xmlns:a16="http://schemas.microsoft.com/office/drawing/2014/main" id="{7297F54C-B3B8-3F6F-2CC0-03C7EBE2876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;p38">
              <a:extLst>
                <a:ext uri="{FF2B5EF4-FFF2-40B4-BE49-F238E27FC236}">
                  <a16:creationId xmlns:a16="http://schemas.microsoft.com/office/drawing/2014/main" id="{17F1A1AF-B339-9FD2-208F-D5184ACE231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7;p38">
              <a:extLst>
                <a:ext uri="{FF2B5EF4-FFF2-40B4-BE49-F238E27FC236}">
                  <a16:creationId xmlns:a16="http://schemas.microsoft.com/office/drawing/2014/main" id="{C1E3672F-B476-0DB1-9F52-543B19993CD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8;p38">
              <a:extLst>
                <a:ext uri="{FF2B5EF4-FFF2-40B4-BE49-F238E27FC236}">
                  <a16:creationId xmlns:a16="http://schemas.microsoft.com/office/drawing/2014/main" id="{65A49645-FEA6-83C3-3A5C-4B776430B36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9;p38">
              <a:extLst>
                <a:ext uri="{FF2B5EF4-FFF2-40B4-BE49-F238E27FC236}">
                  <a16:creationId xmlns:a16="http://schemas.microsoft.com/office/drawing/2014/main" id="{B4543B89-BED9-F112-FE1B-7870D958960D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0;p38">
              <a:extLst>
                <a:ext uri="{FF2B5EF4-FFF2-40B4-BE49-F238E27FC236}">
                  <a16:creationId xmlns:a16="http://schemas.microsoft.com/office/drawing/2014/main" id="{E36240AF-CC1D-996E-C0D9-AD77F187B3A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1;p38">
              <a:extLst>
                <a:ext uri="{FF2B5EF4-FFF2-40B4-BE49-F238E27FC236}">
                  <a16:creationId xmlns:a16="http://schemas.microsoft.com/office/drawing/2014/main" id="{A43D7F9B-C963-FC54-DA1F-B51A6F7C68A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6" name="Google Shape;572;p38">
                <a:extLst>
                  <a:ext uri="{FF2B5EF4-FFF2-40B4-BE49-F238E27FC236}">
                    <a16:creationId xmlns:a16="http://schemas.microsoft.com/office/drawing/2014/main" id="{17B7AF06-51CD-3A1C-26A2-B7E6DDC889E5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73;p38">
                <a:extLst>
                  <a:ext uri="{FF2B5EF4-FFF2-40B4-BE49-F238E27FC236}">
                    <a16:creationId xmlns:a16="http://schemas.microsoft.com/office/drawing/2014/main" id="{86FDB94A-458D-FC24-5783-59EB05BD4AED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574;p38">
              <a:extLst>
                <a:ext uri="{FF2B5EF4-FFF2-40B4-BE49-F238E27FC236}">
                  <a16:creationId xmlns:a16="http://schemas.microsoft.com/office/drawing/2014/main" id="{6CF8C9C1-73FF-19DA-8865-C5C50121E973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5;p38">
              <a:extLst>
                <a:ext uri="{FF2B5EF4-FFF2-40B4-BE49-F238E27FC236}">
                  <a16:creationId xmlns:a16="http://schemas.microsoft.com/office/drawing/2014/main" id="{E4797FB9-CC4B-9975-04F0-C47384467D1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576;p38">
              <a:extLst>
                <a:ext uri="{FF2B5EF4-FFF2-40B4-BE49-F238E27FC236}">
                  <a16:creationId xmlns:a16="http://schemas.microsoft.com/office/drawing/2014/main" id="{B6D2075D-794D-E03A-DCDA-D1EAFFE58213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3" name="Google Shape;577;p38">
                <a:extLst>
                  <a:ext uri="{FF2B5EF4-FFF2-40B4-BE49-F238E27FC236}">
                    <a16:creationId xmlns:a16="http://schemas.microsoft.com/office/drawing/2014/main" id="{1FFFEDD3-4F01-0300-6D9D-761CAAE4C440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8;p38">
                <a:extLst>
                  <a:ext uri="{FF2B5EF4-FFF2-40B4-BE49-F238E27FC236}">
                    <a16:creationId xmlns:a16="http://schemas.microsoft.com/office/drawing/2014/main" id="{143AAC22-DC8D-7CAC-7298-5962E8C561F2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79;p38">
                <a:extLst>
                  <a:ext uri="{FF2B5EF4-FFF2-40B4-BE49-F238E27FC236}">
                    <a16:creationId xmlns:a16="http://schemas.microsoft.com/office/drawing/2014/main" id="{14EF114A-CCDA-ED41-5B1C-308C5A229807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580;p38">
              <a:extLst>
                <a:ext uri="{FF2B5EF4-FFF2-40B4-BE49-F238E27FC236}">
                  <a16:creationId xmlns:a16="http://schemas.microsoft.com/office/drawing/2014/main" id="{E8657906-0505-D0B0-7A46-4FBCCA86290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70" name="Google Shape;581;p38">
                <a:extLst>
                  <a:ext uri="{FF2B5EF4-FFF2-40B4-BE49-F238E27FC236}">
                    <a16:creationId xmlns:a16="http://schemas.microsoft.com/office/drawing/2014/main" id="{B942CE2E-6AD1-A69C-A30F-5DDC629045E5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82;p38">
                <a:extLst>
                  <a:ext uri="{FF2B5EF4-FFF2-40B4-BE49-F238E27FC236}">
                    <a16:creationId xmlns:a16="http://schemas.microsoft.com/office/drawing/2014/main" id="{F84977CA-4450-9E18-8136-C3B4FA5704D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83;p38">
                <a:extLst>
                  <a:ext uri="{FF2B5EF4-FFF2-40B4-BE49-F238E27FC236}">
                    <a16:creationId xmlns:a16="http://schemas.microsoft.com/office/drawing/2014/main" id="{DBE5B27B-95DA-E41B-1F40-90F523173D9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8B150B55-2CB3-401D-52CE-687E57E06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90949">
            <a:off x="-396011" y="4815833"/>
            <a:ext cx="1107764" cy="418163"/>
          </a:xfrm>
          <a:prstGeom prst="rect">
            <a:avLst/>
          </a:prstGeom>
        </p:spPr>
      </p:pic>
      <p:pic>
        <p:nvPicPr>
          <p:cNvPr id="5" name="图片 44">
            <a:extLst>
              <a:ext uri="{FF2B5EF4-FFF2-40B4-BE49-F238E27FC236}">
                <a16:creationId xmlns:a16="http://schemas.microsoft.com/office/drawing/2014/main" id="{00DAA597-374A-CD68-0A04-CA1FBC5D75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" y="1574076"/>
            <a:ext cx="3670564" cy="36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C7731-520B-DF45-0F84-8DDD14DA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D295E-BB52-0EEB-0E39-962C1F33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8FE-8CD9-6153-2D19-BEE51D18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37" y="0"/>
            <a:ext cx="2632364" cy="1671782"/>
          </a:xfrm>
          <a:prstGeom prst="rect">
            <a:avLst/>
          </a:prstGeom>
        </p:spPr>
      </p:pic>
      <p:grpSp>
        <p:nvGrpSpPr>
          <p:cNvPr id="44" name="Google Shape;548;p38">
            <a:extLst>
              <a:ext uri="{FF2B5EF4-FFF2-40B4-BE49-F238E27FC236}">
                <a16:creationId xmlns:a16="http://schemas.microsoft.com/office/drawing/2014/main" id="{ECD0575D-F18E-6F3C-875D-1A12FE1E5CB6}"/>
              </a:ext>
            </a:extLst>
          </p:cNvPr>
          <p:cNvGrpSpPr/>
          <p:nvPr/>
        </p:nvGrpSpPr>
        <p:grpSpPr>
          <a:xfrm>
            <a:off x="6876729" y="122501"/>
            <a:ext cx="2270084" cy="1654650"/>
            <a:chOff x="3097975" y="807826"/>
            <a:chExt cx="2943183" cy="1556699"/>
          </a:xfrm>
        </p:grpSpPr>
        <p:grpSp>
          <p:nvGrpSpPr>
            <p:cNvPr id="45" name="Google Shape;549;p38">
              <a:extLst>
                <a:ext uri="{FF2B5EF4-FFF2-40B4-BE49-F238E27FC236}">
                  <a16:creationId xmlns:a16="http://schemas.microsoft.com/office/drawing/2014/main" id="{31A5C6A9-3135-7129-3406-173DB2323F6B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8" name="Google Shape;550;p38">
                <a:extLst>
                  <a:ext uri="{FF2B5EF4-FFF2-40B4-BE49-F238E27FC236}">
                    <a16:creationId xmlns:a16="http://schemas.microsoft.com/office/drawing/2014/main" id="{6C1A7EDA-AB10-517C-8720-24B9B6181FE0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51;p38">
                <a:extLst>
                  <a:ext uri="{FF2B5EF4-FFF2-40B4-BE49-F238E27FC236}">
                    <a16:creationId xmlns:a16="http://schemas.microsoft.com/office/drawing/2014/main" id="{38CAB645-9518-8783-1922-DB7EA28113BD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" name="Google Shape;552;p38">
              <a:extLst>
                <a:ext uri="{FF2B5EF4-FFF2-40B4-BE49-F238E27FC236}">
                  <a16:creationId xmlns:a16="http://schemas.microsoft.com/office/drawing/2014/main" id="{67C122CA-0153-D000-B645-2ADE3E6E44A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53;p38">
              <a:extLst>
                <a:ext uri="{FF2B5EF4-FFF2-40B4-BE49-F238E27FC236}">
                  <a16:creationId xmlns:a16="http://schemas.microsoft.com/office/drawing/2014/main" id="{CA7B1BCA-6BBF-3848-10BB-1E404278E65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54;p38">
              <a:extLst>
                <a:ext uri="{FF2B5EF4-FFF2-40B4-BE49-F238E27FC236}">
                  <a16:creationId xmlns:a16="http://schemas.microsoft.com/office/drawing/2014/main" id="{FE41D786-A4E0-0720-6CE9-529151D21EFE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55;p38">
              <a:extLst>
                <a:ext uri="{FF2B5EF4-FFF2-40B4-BE49-F238E27FC236}">
                  <a16:creationId xmlns:a16="http://schemas.microsoft.com/office/drawing/2014/main" id="{492E99BB-8C14-E1FD-C2BE-B3B6A2F1C88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6;p38">
              <a:extLst>
                <a:ext uri="{FF2B5EF4-FFF2-40B4-BE49-F238E27FC236}">
                  <a16:creationId xmlns:a16="http://schemas.microsoft.com/office/drawing/2014/main" id="{98178160-DB96-055F-BAFA-E096B020BB5C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7;p38">
              <a:extLst>
                <a:ext uri="{FF2B5EF4-FFF2-40B4-BE49-F238E27FC236}">
                  <a16:creationId xmlns:a16="http://schemas.microsoft.com/office/drawing/2014/main" id="{FF3D1B4D-10F4-B3A4-37E7-2B79A00A390E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8;p38">
              <a:extLst>
                <a:ext uri="{FF2B5EF4-FFF2-40B4-BE49-F238E27FC236}">
                  <a16:creationId xmlns:a16="http://schemas.microsoft.com/office/drawing/2014/main" id="{9D7B7E5B-0360-259E-33C1-441DE6E26C14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9;p38">
              <a:extLst>
                <a:ext uri="{FF2B5EF4-FFF2-40B4-BE49-F238E27FC236}">
                  <a16:creationId xmlns:a16="http://schemas.microsoft.com/office/drawing/2014/main" id="{548A156E-3890-EE94-2A45-5E123A21E39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60;p38">
              <a:extLst>
                <a:ext uri="{FF2B5EF4-FFF2-40B4-BE49-F238E27FC236}">
                  <a16:creationId xmlns:a16="http://schemas.microsoft.com/office/drawing/2014/main" id="{5525926D-A65A-CFC0-7D6D-C7488DF035F9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61;p38">
              <a:extLst>
                <a:ext uri="{FF2B5EF4-FFF2-40B4-BE49-F238E27FC236}">
                  <a16:creationId xmlns:a16="http://schemas.microsoft.com/office/drawing/2014/main" id="{9DBB050D-CE33-4080-D2CD-C4824C81799A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2;p38">
              <a:extLst>
                <a:ext uri="{FF2B5EF4-FFF2-40B4-BE49-F238E27FC236}">
                  <a16:creationId xmlns:a16="http://schemas.microsoft.com/office/drawing/2014/main" id="{38F1F979-D735-F8F6-DE08-1E0E6BAD69E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63;p38">
              <a:extLst>
                <a:ext uri="{FF2B5EF4-FFF2-40B4-BE49-F238E27FC236}">
                  <a16:creationId xmlns:a16="http://schemas.microsoft.com/office/drawing/2014/main" id="{F8CA2C81-002B-36B0-F184-C8B9FF9901FD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4;p38">
              <a:extLst>
                <a:ext uri="{FF2B5EF4-FFF2-40B4-BE49-F238E27FC236}">
                  <a16:creationId xmlns:a16="http://schemas.microsoft.com/office/drawing/2014/main" id="{FC678FDF-533C-CD8A-9987-ED25196503D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65;p38">
              <a:extLst>
                <a:ext uri="{FF2B5EF4-FFF2-40B4-BE49-F238E27FC236}">
                  <a16:creationId xmlns:a16="http://schemas.microsoft.com/office/drawing/2014/main" id="{7297F54C-B3B8-3F6F-2CC0-03C7EBE2876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6;p38">
              <a:extLst>
                <a:ext uri="{FF2B5EF4-FFF2-40B4-BE49-F238E27FC236}">
                  <a16:creationId xmlns:a16="http://schemas.microsoft.com/office/drawing/2014/main" id="{17F1A1AF-B339-9FD2-208F-D5184ACE231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7;p38">
              <a:extLst>
                <a:ext uri="{FF2B5EF4-FFF2-40B4-BE49-F238E27FC236}">
                  <a16:creationId xmlns:a16="http://schemas.microsoft.com/office/drawing/2014/main" id="{C1E3672F-B476-0DB1-9F52-543B19993CD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8;p38">
              <a:extLst>
                <a:ext uri="{FF2B5EF4-FFF2-40B4-BE49-F238E27FC236}">
                  <a16:creationId xmlns:a16="http://schemas.microsoft.com/office/drawing/2014/main" id="{65A49645-FEA6-83C3-3A5C-4B776430B36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9;p38">
              <a:extLst>
                <a:ext uri="{FF2B5EF4-FFF2-40B4-BE49-F238E27FC236}">
                  <a16:creationId xmlns:a16="http://schemas.microsoft.com/office/drawing/2014/main" id="{B4543B89-BED9-F112-FE1B-7870D958960D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70;p38">
              <a:extLst>
                <a:ext uri="{FF2B5EF4-FFF2-40B4-BE49-F238E27FC236}">
                  <a16:creationId xmlns:a16="http://schemas.microsoft.com/office/drawing/2014/main" id="{E36240AF-CC1D-996E-C0D9-AD77F187B3A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571;p38">
              <a:extLst>
                <a:ext uri="{FF2B5EF4-FFF2-40B4-BE49-F238E27FC236}">
                  <a16:creationId xmlns:a16="http://schemas.microsoft.com/office/drawing/2014/main" id="{A43D7F9B-C963-FC54-DA1F-B51A6F7C68A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6" name="Google Shape;572;p38">
                <a:extLst>
                  <a:ext uri="{FF2B5EF4-FFF2-40B4-BE49-F238E27FC236}">
                    <a16:creationId xmlns:a16="http://schemas.microsoft.com/office/drawing/2014/main" id="{17B7AF06-51CD-3A1C-26A2-B7E6DDC889E5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73;p38">
                <a:extLst>
                  <a:ext uri="{FF2B5EF4-FFF2-40B4-BE49-F238E27FC236}">
                    <a16:creationId xmlns:a16="http://schemas.microsoft.com/office/drawing/2014/main" id="{86FDB94A-458D-FC24-5783-59EB05BD4AED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574;p38">
              <a:extLst>
                <a:ext uri="{FF2B5EF4-FFF2-40B4-BE49-F238E27FC236}">
                  <a16:creationId xmlns:a16="http://schemas.microsoft.com/office/drawing/2014/main" id="{6CF8C9C1-73FF-19DA-8865-C5C50121E973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75;p38">
              <a:extLst>
                <a:ext uri="{FF2B5EF4-FFF2-40B4-BE49-F238E27FC236}">
                  <a16:creationId xmlns:a16="http://schemas.microsoft.com/office/drawing/2014/main" id="{E4797FB9-CC4B-9975-04F0-C47384467D1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8" name="Google Shape;576;p38">
              <a:extLst>
                <a:ext uri="{FF2B5EF4-FFF2-40B4-BE49-F238E27FC236}">
                  <a16:creationId xmlns:a16="http://schemas.microsoft.com/office/drawing/2014/main" id="{B6D2075D-794D-E03A-DCDA-D1EAFFE58213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3" name="Google Shape;577;p38">
                <a:extLst>
                  <a:ext uri="{FF2B5EF4-FFF2-40B4-BE49-F238E27FC236}">
                    <a16:creationId xmlns:a16="http://schemas.microsoft.com/office/drawing/2014/main" id="{1FFFEDD3-4F01-0300-6D9D-761CAAE4C440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78;p38">
                <a:extLst>
                  <a:ext uri="{FF2B5EF4-FFF2-40B4-BE49-F238E27FC236}">
                    <a16:creationId xmlns:a16="http://schemas.microsoft.com/office/drawing/2014/main" id="{143AAC22-DC8D-7CAC-7298-5962E8C561F2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79;p38">
                <a:extLst>
                  <a:ext uri="{FF2B5EF4-FFF2-40B4-BE49-F238E27FC236}">
                    <a16:creationId xmlns:a16="http://schemas.microsoft.com/office/drawing/2014/main" id="{14EF114A-CCDA-ED41-5B1C-308C5A229807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580;p38">
              <a:extLst>
                <a:ext uri="{FF2B5EF4-FFF2-40B4-BE49-F238E27FC236}">
                  <a16:creationId xmlns:a16="http://schemas.microsoft.com/office/drawing/2014/main" id="{E8657906-0505-D0B0-7A46-4FBCCA86290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70" name="Google Shape;581;p38">
                <a:extLst>
                  <a:ext uri="{FF2B5EF4-FFF2-40B4-BE49-F238E27FC236}">
                    <a16:creationId xmlns:a16="http://schemas.microsoft.com/office/drawing/2014/main" id="{B942CE2E-6AD1-A69C-A30F-5DDC629045E5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82;p38">
                <a:extLst>
                  <a:ext uri="{FF2B5EF4-FFF2-40B4-BE49-F238E27FC236}">
                    <a16:creationId xmlns:a16="http://schemas.microsoft.com/office/drawing/2014/main" id="{F84977CA-4450-9E18-8136-C3B4FA5704D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83;p38">
                <a:extLst>
                  <a:ext uri="{FF2B5EF4-FFF2-40B4-BE49-F238E27FC236}">
                    <a16:creationId xmlns:a16="http://schemas.microsoft.com/office/drawing/2014/main" id="{DBE5B27B-95DA-E41B-1F40-90F523173D9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A12373-7D5B-2EAF-6302-82B70567EABA}"/>
              </a:ext>
            </a:extLst>
          </p:cNvPr>
          <p:cNvSpPr txBox="1"/>
          <p:nvPr/>
        </p:nvSpPr>
        <p:spPr>
          <a:xfrm>
            <a:off x="591672" y="1474142"/>
            <a:ext cx="762839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1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763C7-1B5A-8F4C-88FC-54769859EE71}"/>
              </a:ext>
            </a:extLst>
          </p:cNvPr>
          <p:cNvSpPr txBox="1"/>
          <p:nvPr/>
        </p:nvSpPr>
        <p:spPr>
          <a:xfrm>
            <a:off x="2110170" y="593798"/>
            <a:ext cx="4440170" cy="51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 defTabSz="685800">
              <a:lnSpc>
                <a:spcPct val="110000"/>
              </a:lnSpc>
              <a:buClrTx/>
            </a:pPr>
            <a:r>
              <a:rPr lang="en-US" sz="2700" b="1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 CẦU CẦN ĐẠT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62FAC-A7BC-C0E1-2A71-6EA581E83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86826">
            <a:off x="-256419" y="4033112"/>
            <a:ext cx="998307" cy="1143099"/>
          </a:xfrm>
          <a:prstGeom prst="rect">
            <a:avLst/>
          </a:prstGeom>
        </p:spPr>
      </p:pic>
      <p:pic>
        <p:nvPicPr>
          <p:cNvPr id="12" name="图片 44">
            <a:extLst>
              <a:ext uri="{FF2B5EF4-FFF2-40B4-BE49-F238E27FC236}">
                <a16:creationId xmlns:a16="http://schemas.microsoft.com/office/drawing/2014/main" id="{8D0C85FA-6EFA-AD0F-142F-45B4CBB19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8" y="2943350"/>
            <a:ext cx="2417629" cy="24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00" y="1056079"/>
            <a:ext cx="528257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Chu vi P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của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hình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chữ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nhật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có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chiều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dài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a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chiều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rộng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b (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cùng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đơn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vị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đo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)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được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tính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theo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công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thức</a:t>
            </a:r>
            <a:endParaRPr lang="en-US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F TypoSlabserif" panose="02000403050000020004" pitchFamily="2" charset="0"/>
            </a:endParaRPr>
          </a:p>
        </p:txBody>
      </p:sp>
      <p:grpSp>
        <p:nvGrpSpPr>
          <p:cNvPr id="53" name="Google Shape;616;p40">
            <a:extLst>
              <a:ext uri="{FF2B5EF4-FFF2-40B4-BE49-F238E27FC236}">
                <a16:creationId xmlns:a16="http://schemas.microsoft.com/office/drawing/2014/main" id="{93C40DF6-3784-442C-B650-DC35F780450E}"/>
              </a:ext>
            </a:extLst>
          </p:cNvPr>
          <p:cNvGrpSpPr/>
          <p:nvPr/>
        </p:nvGrpSpPr>
        <p:grpSpPr>
          <a:xfrm rot="308040">
            <a:off x="230072" y="37608"/>
            <a:ext cx="1148201" cy="1160038"/>
            <a:chOff x="5616500" y="1812300"/>
            <a:chExt cx="2604784" cy="2902573"/>
          </a:xfrm>
        </p:grpSpPr>
        <p:sp>
          <p:nvSpPr>
            <p:cNvPr id="54" name="Google Shape;617;p40">
              <a:extLst>
                <a:ext uri="{FF2B5EF4-FFF2-40B4-BE49-F238E27FC236}">
                  <a16:creationId xmlns:a16="http://schemas.microsoft.com/office/drawing/2014/main" id="{819DA8A1-CFCC-4BE2-8E1F-260DE3BD1A76}"/>
                </a:ext>
              </a:extLst>
            </p:cNvPr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8;p40">
              <a:extLst>
                <a:ext uri="{FF2B5EF4-FFF2-40B4-BE49-F238E27FC236}">
                  <a16:creationId xmlns:a16="http://schemas.microsoft.com/office/drawing/2014/main" id="{A8B2E1F6-A37B-4712-861F-E7E24379F30D}"/>
                </a:ext>
              </a:extLst>
            </p:cNvPr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9;p40">
              <a:extLst>
                <a:ext uri="{FF2B5EF4-FFF2-40B4-BE49-F238E27FC236}">
                  <a16:creationId xmlns:a16="http://schemas.microsoft.com/office/drawing/2014/main" id="{CAC0286B-7FC3-4F58-B843-7EE0AD250D6D}"/>
                </a:ext>
              </a:extLst>
            </p:cNvPr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0;p40">
              <a:extLst>
                <a:ext uri="{FF2B5EF4-FFF2-40B4-BE49-F238E27FC236}">
                  <a16:creationId xmlns:a16="http://schemas.microsoft.com/office/drawing/2014/main" id="{C3F5F5DA-9DA0-40D1-A6D5-6EE18B4E758C}"/>
                </a:ext>
              </a:extLst>
            </p:cNvPr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1;p40">
              <a:extLst>
                <a:ext uri="{FF2B5EF4-FFF2-40B4-BE49-F238E27FC236}">
                  <a16:creationId xmlns:a16="http://schemas.microsoft.com/office/drawing/2014/main" id="{33694B3D-E870-4746-898D-8E128E476178}"/>
                </a:ext>
              </a:extLst>
            </p:cNvPr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;p40">
              <a:extLst>
                <a:ext uri="{FF2B5EF4-FFF2-40B4-BE49-F238E27FC236}">
                  <a16:creationId xmlns:a16="http://schemas.microsoft.com/office/drawing/2014/main" id="{BE9C4CE2-339B-415D-966A-9F6F95CAE954}"/>
                </a:ext>
              </a:extLst>
            </p:cNvPr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3;p40">
              <a:extLst>
                <a:ext uri="{FF2B5EF4-FFF2-40B4-BE49-F238E27FC236}">
                  <a16:creationId xmlns:a16="http://schemas.microsoft.com/office/drawing/2014/main" id="{5A0B5F03-A3E8-4AAB-B595-5FD6B4F4CCBA}"/>
                </a:ext>
              </a:extLst>
            </p:cNvPr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4;p40">
              <a:extLst>
                <a:ext uri="{FF2B5EF4-FFF2-40B4-BE49-F238E27FC236}">
                  <a16:creationId xmlns:a16="http://schemas.microsoft.com/office/drawing/2014/main" id="{87C98E7B-3F39-4E67-A0AB-2EFD2263FB4D}"/>
                </a:ext>
              </a:extLst>
            </p:cNvPr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5;p40">
              <a:extLst>
                <a:ext uri="{FF2B5EF4-FFF2-40B4-BE49-F238E27FC236}">
                  <a16:creationId xmlns:a16="http://schemas.microsoft.com/office/drawing/2014/main" id="{B6FCDEB7-E76C-40BA-B2B6-6CFC5D2093C2}"/>
                </a:ext>
              </a:extLst>
            </p:cNvPr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6;p40">
              <a:extLst>
                <a:ext uri="{FF2B5EF4-FFF2-40B4-BE49-F238E27FC236}">
                  <a16:creationId xmlns:a16="http://schemas.microsoft.com/office/drawing/2014/main" id="{3C680F50-3763-4EDF-8AE7-700E66AAC846}"/>
                </a:ext>
              </a:extLst>
            </p:cNvPr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7;p40">
              <a:extLst>
                <a:ext uri="{FF2B5EF4-FFF2-40B4-BE49-F238E27FC236}">
                  <a16:creationId xmlns:a16="http://schemas.microsoft.com/office/drawing/2014/main" id="{B4E28D3B-8C90-4591-B05A-20DEAF70BE5E}"/>
                </a:ext>
              </a:extLst>
            </p:cNvPr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8;p40">
              <a:extLst>
                <a:ext uri="{FF2B5EF4-FFF2-40B4-BE49-F238E27FC236}">
                  <a16:creationId xmlns:a16="http://schemas.microsoft.com/office/drawing/2014/main" id="{CEE3FC97-09D7-4D83-9842-38E75CE9AC3C}"/>
                </a:ext>
              </a:extLst>
            </p:cNvPr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9;p40">
              <a:extLst>
                <a:ext uri="{FF2B5EF4-FFF2-40B4-BE49-F238E27FC236}">
                  <a16:creationId xmlns:a16="http://schemas.microsoft.com/office/drawing/2014/main" id="{F77CABD1-2C0B-484A-B297-646C5F2FF701}"/>
                </a:ext>
              </a:extLst>
            </p:cNvPr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0;p40">
              <a:extLst>
                <a:ext uri="{FF2B5EF4-FFF2-40B4-BE49-F238E27FC236}">
                  <a16:creationId xmlns:a16="http://schemas.microsoft.com/office/drawing/2014/main" id="{37801490-3BC5-43DC-9FFA-27E18258FB77}"/>
                </a:ext>
              </a:extLst>
            </p:cNvPr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1;p40">
              <a:extLst>
                <a:ext uri="{FF2B5EF4-FFF2-40B4-BE49-F238E27FC236}">
                  <a16:creationId xmlns:a16="http://schemas.microsoft.com/office/drawing/2014/main" id="{94816BBC-5327-4ACF-A3E8-595B7F30BA0A}"/>
                </a:ext>
              </a:extLst>
            </p:cNvPr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2;p40">
              <a:extLst>
                <a:ext uri="{FF2B5EF4-FFF2-40B4-BE49-F238E27FC236}">
                  <a16:creationId xmlns:a16="http://schemas.microsoft.com/office/drawing/2014/main" id="{AA4F63C9-0F3D-4A05-9AB8-6A37CE8AC01C}"/>
                </a:ext>
              </a:extLst>
            </p:cNvPr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3;p40">
              <a:extLst>
                <a:ext uri="{FF2B5EF4-FFF2-40B4-BE49-F238E27FC236}">
                  <a16:creationId xmlns:a16="http://schemas.microsoft.com/office/drawing/2014/main" id="{B2D78BA1-F264-486E-89DB-34E6ABFE201B}"/>
                </a:ext>
              </a:extLst>
            </p:cNvPr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4;p40">
              <a:extLst>
                <a:ext uri="{FF2B5EF4-FFF2-40B4-BE49-F238E27FC236}">
                  <a16:creationId xmlns:a16="http://schemas.microsoft.com/office/drawing/2014/main" id="{F0772A83-1DB5-49CE-881A-1913266AD5CA}"/>
                </a:ext>
              </a:extLst>
            </p:cNvPr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5;p40">
              <a:extLst>
                <a:ext uri="{FF2B5EF4-FFF2-40B4-BE49-F238E27FC236}">
                  <a16:creationId xmlns:a16="http://schemas.microsoft.com/office/drawing/2014/main" id="{648736B7-B29D-4468-AEAD-98F146934ABB}"/>
                </a:ext>
              </a:extLst>
            </p:cNvPr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6;p40">
              <a:extLst>
                <a:ext uri="{FF2B5EF4-FFF2-40B4-BE49-F238E27FC236}">
                  <a16:creationId xmlns:a16="http://schemas.microsoft.com/office/drawing/2014/main" id="{976F57E4-9AE0-4CDB-B1C6-FA9081A912DE}"/>
                </a:ext>
              </a:extLst>
            </p:cNvPr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7;p40">
              <a:extLst>
                <a:ext uri="{FF2B5EF4-FFF2-40B4-BE49-F238E27FC236}">
                  <a16:creationId xmlns:a16="http://schemas.microsoft.com/office/drawing/2014/main" id="{133F0FC0-EE8A-4FAE-823A-A02D209A1AEE}"/>
                </a:ext>
              </a:extLst>
            </p:cNvPr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8;p40">
              <a:extLst>
                <a:ext uri="{FF2B5EF4-FFF2-40B4-BE49-F238E27FC236}">
                  <a16:creationId xmlns:a16="http://schemas.microsoft.com/office/drawing/2014/main" id="{A1290626-0E95-483E-A41A-0432B8326FDE}"/>
                </a:ext>
              </a:extLst>
            </p:cNvPr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9;p40">
              <a:extLst>
                <a:ext uri="{FF2B5EF4-FFF2-40B4-BE49-F238E27FC236}">
                  <a16:creationId xmlns:a16="http://schemas.microsoft.com/office/drawing/2014/main" id="{D0DDD13B-0C62-42FE-BD06-D675B16CB601}"/>
                </a:ext>
              </a:extLst>
            </p:cNvPr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4;p40">
              <a:extLst>
                <a:ext uri="{FF2B5EF4-FFF2-40B4-BE49-F238E27FC236}">
                  <a16:creationId xmlns:a16="http://schemas.microsoft.com/office/drawing/2014/main" id="{031A5061-B0BE-453D-BA9B-4A83C2D9238E}"/>
                </a:ext>
              </a:extLst>
            </p:cNvPr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5;p40">
              <a:extLst>
                <a:ext uri="{FF2B5EF4-FFF2-40B4-BE49-F238E27FC236}">
                  <a16:creationId xmlns:a16="http://schemas.microsoft.com/office/drawing/2014/main" id="{93EFAE85-7B96-4E86-A97E-EBB678D060EB}"/>
                </a:ext>
              </a:extLst>
            </p:cNvPr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46;p40">
              <a:extLst>
                <a:ext uri="{FF2B5EF4-FFF2-40B4-BE49-F238E27FC236}">
                  <a16:creationId xmlns:a16="http://schemas.microsoft.com/office/drawing/2014/main" id="{13898DC9-E647-4561-8937-48D5C3ED6AD6}"/>
                </a:ext>
              </a:extLst>
            </p:cNvPr>
            <p:cNvSpPr/>
            <p:nvPr/>
          </p:nvSpPr>
          <p:spPr>
            <a:xfrm>
              <a:off x="6915243" y="1929258"/>
              <a:ext cx="1306041" cy="1577757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47;p40">
              <a:extLst>
                <a:ext uri="{FF2B5EF4-FFF2-40B4-BE49-F238E27FC236}">
                  <a16:creationId xmlns:a16="http://schemas.microsoft.com/office/drawing/2014/main" id="{93E54F66-4605-4E21-8230-44829AF87CDB}"/>
                </a:ext>
              </a:extLst>
            </p:cNvPr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8;p40">
              <a:extLst>
                <a:ext uri="{FF2B5EF4-FFF2-40B4-BE49-F238E27FC236}">
                  <a16:creationId xmlns:a16="http://schemas.microsoft.com/office/drawing/2014/main" id="{0E692EE8-0069-410D-8242-3C706B0106B6}"/>
                </a:ext>
              </a:extLst>
            </p:cNvPr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9;p40">
              <a:extLst>
                <a:ext uri="{FF2B5EF4-FFF2-40B4-BE49-F238E27FC236}">
                  <a16:creationId xmlns:a16="http://schemas.microsoft.com/office/drawing/2014/main" id="{E46C7101-3E3D-42EC-84E5-C3EA6477C782}"/>
                </a:ext>
              </a:extLst>
            </p:cNvPr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0;p40">
              <a:extLst>
                <a:ext uri="{FF2B5EF4-FFF2-40B4-BE49-F238E27FC236}">
                  <a16:creationId xmlns:a16="http://schemas.microsoft.com/office/drawing/2014/main" id="{17416D0F-670F-4DBC-A40F-04A8DF2B9364}"/>
                </a:ext>
              </a:extLst>
            </p:cNvPr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388479" y="108480"/>
            <a:ext cx="1079592" cy="737331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7258C-9802-D22C-9701-9F6A57E4E255}"/>
              </a:ext>
            </a:extLst>
          </p:cNvPr>
          <p:cNvSpPr/>
          <p:nvPr/>
        </p:nvSpPr>
        <p:spPr>
          <a:xfrm>
            <a:off x="5777714" y="1017223"/>
            <a:ext cx="3058790" cy="1897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 Box 62">
            <a:extLst>
              <a:ext uri="{FF2B5EF4-FFF2-40B4-BE49-F238E27FC236}">
                <a16:creationId xmlns:a16="http://schemas.microsoft.com/office/drawing/2014/main" id="{AB36C0D4-EAEF-653D-C661-447103C7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735" y="553423"/>
            <a:ext cx="7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id="{C6CBD776-43F0-CA19-0ABB-1F90C581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000" y="1673477"/>
            <a:ext cx="7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010E4AF-B0E8-9C9C-4F60-0BA5537F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27" y="3270067"/>
            <a:ext cx="4142583" cy="861774"/>
          </a:xfrm>
          <a:custGeom>
            <a:avLst/>
            <a:gdLst>
              <a:gd name="connsiteX0" fmla="*/ 0 w 4142583"/>
              <a:gd name="connsiteY0" fmla="*/ 0 h 861774"/>
              <a:gd name="connsiteX1" fmla="*/ 773282 w 4142583"/>
              <a:gd name="connsiteY1" fmla="*/ 0 h 861774"/>
              <a:gd name="connsiteX2" fmla="*/ 1463713 w 4142583"/>
              <a:gd name="connsiteY2" fmla="*/ 0 h 861774"/>
              <a:gd name="connsiteX3" fmla="*/ 2112717 w 4142583"/>
              <a:gd name="connsiteY3" fmla="*/ 0 h 861774"/>
              <a:gd name="connsiteX4" fmla="*/ 2761722 w 4142583"/>
              <a:gd name="connsiteY4" fmla="*/ 0 h 861774"/>
              <a:gd name="connsiteX5" fmla="*/ 3410727 w 4142583"/>
              <a:gd name="connsiteY5" fmla="*/ 0 h 861774"/>
              <a:gd name="connsiteX6" fmla="*/ 4142583 w 4142583"/>
              <a:gd name="connsiteY6" fmla="*/ 0 h 861774"/>
              <a:gd name="connsiteX7" fmla="*/ 4142583 w 4142583"/>
              <a:gd name="connsiteY7" fmla="*/ 439505 h 861774"/>
              <a:gd name="connsiteX8" fmla="*/ 4142583 w 4142583"/>
              <a:gd name="connsiteY8" fmla="*/ 861774 h 861774"/>
              <a:gd name="connsiteX9" fmla="*/ 3576430 w 4142583"/>
              <a:gd name="connsiteY9" fmla="*/ 861774 h 861774"/>
              <a:gd name="connsiteX10" fmla="*/ 3010277 w 4142583"/>
              <a:gd name="connsiteY10" fmla="*/ 861774 h 861774"/>
              <a:gd name="connsiteX11" fmla="*/ 2278421 w 4142583"/>
              <a:gd name="connsiteY11" fmla="*/ 861774 h 861774"/>
              <a:gd name="connsiteX12" fmla="*/ 1670842 w 4142583"/>
              <a:gd name="connsiteY12" fmla="*/ 861774 h 861774"/>
              <a:gd name="connsiteX13" fmla="*/ 897560 w 4142583"/>
              <a:gd name="connsiteY13" fmla="*/ 861774 h 861774"/>
              <a:gd name="connsiteX14" fmla="*/ 0 w 4142583"/>
              <a:gd name="connsiteY14" fmla="*/ 861774 h 861774"/>
              <a:gd name="connsiteX15" fmla="*/ 0 w 4142583"/>
              <a:gd name="connsiteY15" fmla="*/ 413652 h 861774"/>
              <a:gd name="connsiteX16" fmla="*/ 0 w 4142583"/>
              <a:gd name="connsiteY16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2583" h="861774" fill="none" extrusionOk="0">
                <a:moveTo>
                  <a:pt x="0" y="0"/>
                </a:moveTo>
                <a:cubicBezTo>
                  <a:pt x="207014" y="-15989"/>
                  <a:pt x="617945" y="-28060"/>
                  <a:pt x="773282" y="0"/>
                </a:cubicBezTo>
                <a:cubicBezTo>
                  <a:pt x="928619" y="28060"/>
                  <a:pt x="1298136" y="-25240"/>
                  <a:pt x="1463713" y="0"/>
                </a:cubicBezTo>
                <a:cubicBezTo>
                  <a:pt x="1629290" y="25240"/>
                  <a:pt x="1854380" y="14774"/>
                  <a:pt x="2112717" y="0"/>
                </a:cubicBezTo>
                <a:cubicBezTo>
                  <a:pt x="2371054" y="-14774"/>
                  <a:pt x="2553428" y="-31681"/>
                  <a:pt x="2761722" y="0"/>
                </a:cubicBezTo>
                <a:cubicBezTo>
                  <a:pt x="2970017" y="31681"/>
                  <a:pt x="3194616" y="32105"/>
                  <a:pt x="3410727" y="0"/>
                </a:cubicBezTo>
                <a:cubicBezTo>
                  <a:pt x="3626839" y="-32105"/>
                  <a:pt x="3945187" y="14628"/>
                  <a:pt x="4142583" y="0"/>
                </a:cubicBezTo>
                <a:cubicBezTo>
                  <a:pt x="4138326" y="109502"/>
                  <a:pt x="4139566" y="237973"/>
                  <a:pt x="4142583" y="439505"/>
                </a:cubicBezTo>
                <a:cubicBezTo>
                  <a:pt x="4145600" y="641038"/>
                  <a:pt x="4158260" y="764254"/>
                  <a:pt x="4142583" y="861774"/>
                </a:cubicBezTo>
                <a:cubicBezTo>
                  <a:pt x="3868418" y="864694"/>
                  <a:pt x="3802113" y="880033"/>
                  <a:pt x="3576430" y="861774"/>
                </a:cubicBezTo>
                <a:cubicBezTo>
                  <a:pt x="3350747" y="843515"/>
                  <a:pt x="3154204" y="856634"/>
                  <a:pt x="3010277" y="861774"/>
                </a:cubicBezTo>
                <a:cubicBezTo>
                  <a:pt x="2866350" y="866914"/>
                  <a:pt x="2510479" y="867255"/>
                  <a:pt x="2278421" y="861774"/>
                </a:cubicBezTo>
                <a:cubicBezTo>
                  <a:pt x="2046363" y="856293"/>
                  <a:pt x="1913820" y="837458"/>
                  <a:pt x="1670842" y="861774"/>
                </a:cubicBezTo>
                <a:cubicBezTo>
                  <a:pt x="1427864" y="886090"/>
                  <a:pt x="1216262" y="837094"/>
                  <a:pt x="897560" y="861774"/>
                </a:cubicBezTo>
                <a:cubicBezTo>
                  <a:pt x="578858" y="886454"/>
                  <a:pt x="314520" y="847163"/>
                  <a:pt x="0" y="861774"/>
                </a:cubicBezTo>
                <a:cubicBezTo>
                  <a:pt x="-19961" y="762490"/>
                  <a:pt x="-8739" y="570195"/>
                  <a:pt x="0" y="413652"/>
                </a:cubicBezTo>
                <a:cubicBezTo>
                  <a:pt x="8739" y="257109"/>
                  <a:pt x="2055" y="183976"/>
                  <a:pt x="0" y="0"/>
                </a:cubicBezTo>
                <a:close/>
              </a:path>
              <a:path w="4142583" h="861774" stroke="0" extrusionOk="0">
                <a:moveTo>
                  <a:pt x="0" y="0"/>
                </a:moveTo>
                <a:cubicBezTo>
                  <a:pt x="261129" y="-17717"/>
                  <a:pt x="455225" y="10905"/>
                  <a:pt x="649005" y="0"/>
                </a:cubicBezTo>
                <a:cubicBezTo>
                  <a:pt x="842785" y="-10905"/>
                  <a:pt x="1101681" y="19542"/>
                  <a:pt x="1298009" y="0"/>
                </a:cubicBezTo>
                <a:cubicBezTo>
                  <a:pt x="1494337" y="-19542"/>
                  <a:pt x="1683766" y="2526"/>
                  <a:pt x="1988440" y="0"/>
                </a:cubicBezTo>
                <a:cubicBezTo>
                  <a:pt x="2293114" y="-2526"/>
                  <a:pt x="2349438" y="-7516"/>
                  <a:pt x="2554593" y="0"/>
                </a:cubicBezTo>
                <a:cubicBezTo>
                  <a:pt x="2759748" y="7516"/>
                  <a:pt x="2850483" y="1106"/>
                  <a:pt x="3120746" y="0"/>
                </a:cubicBezTo>
                <a:cubicBezTo>
                  <a:pt x="3391009" y="-1106"/>
                  <a:pt x="3866786" y="46071"/>
                  <a:pt x="4142583" y="0"/>
                </a:cubicBezTo>
                <a:cubicBezTo>
                  <a:pt x="4141921" y="136860"/>
                  <a:pt x="4127301" y="211198"/>
                  <a:pt x="4142583" y="405034"/>
                </a:cubicBezTo>
                <a:cubicBezTo>
                  <a:pt x="4157865" y="598870"/>
                  <a:pt x="4158249" y="770098"/>
                  <a:pt x="4142583" y="861774"/>
                </a:cubicBezTo>
                <a:cubicBezTo>
                  <a:pt x="4013865" y="842508"/>
                  <a:pt x="3738659" y="858618"/>
                  <a:pt x="3535004" y="861774"/>
                </a:cubicBezTo>
                <a:cubicBezTo>
                  <a:pt x="3331349" y="864930"/>
                  <a:pt x="3036983" y="863212"/>
                  <a:pt x="2803148" y="861774"/>
                </a:cubicBezTo>
                <a:cubicBezTo>
                  <a:pt x="2569313" y="860336"/>
                  <a:pt x="2341760" y="855750"/>
                  <a:pt x="2071292" y="861774"/>
                </a:cubicBezTo>
                <a:cubicBezTo>
                  <a:pt x="1800824" y="867798"/>
                  <a:pt x="1535365" y="840153"/>
                  <a:pt x="1298009" y="861774"/>
                </a:cubicBezTo>
                <a:cubicBezTo>
                  <a:pt x="1060653" y="883395"/>
                  <a:pt x="978893" y="854746"/>
                  <a:pt x="731856" y="861774"/>
                </a:cubicBezTo>
                <a:cubicBezTo>
                  <a:pt x="484819" y="868802"/>
                  <a:pt x="360830" y="881223"/>
                  <a:pt x="0" y="861774"/>
                </a:cubicBezTo>
                <a:cubicBezTo>
                  <a:pt x="17010" y="736090"/>
                  <a:pt x="-18001" y="588615"/>
                  <a:pt x="0" y="439505"/>
                </a:cubicBezTo>
                <a:cubicBezTo>
                  <a:pt x="18001" y="290395"/>
                  <a:pt x="11502" y="14902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5599360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+mn-cs"/>
              </a:rPr>
              <a:t> </a:t>
            </a:r>
            <a:r>
              <a:rPr lang="en-US" sz="50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 = (</a:t>
            </a:r>
            <a:r>
              <a:rPr lang="en-US" sz="50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a+b</a:t>
            </a:r>
            <a:r>
              <a:rPr lang="en-US" sz="50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) x 2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A69E5-E0D6-4D8D-C98B-099352C0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35DEF-B1C6-94E7-B366-36B8C30A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525510"/>
            <a:ext cx="3296635" cy="9358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E4030-58AC-4BB6-A4C1-19A4476F7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47" y="0"/>
            <a:ext cx="730553" cy="469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3D544-9D5F-F83F-9F2B-7C9BD222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" y="4726173"/>
            <a:ext cx="1177889" cy="393072"/>
          </a:xfrm>
          <a:prstGeom prst="rect">
            <a:avLst/>
          </a:prstGeom>
        </p:spPr>
      </p:pic>
      <p:sp>
        <p:nvSpPr>
          <p:cNvPr id="50" name="Text Box 62">
            <a:extLst>
              <a:ext uri="{FF2B5EF4-FFF2-40B4-BE49-F238E27FC236}">
                <a16:creationId xmlns:a16="http://schemas.microsoft.com/office/drawing/2014/main" id="{3E00FD0E-A250-425A-98C5-36E60A8B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48" y="4339833"/>
            <a:ext cx="807805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3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a+b</a:t>
            </a: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x 2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endParaRPr lang="en-US" altLang="en-US" sz="35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B35B15AF-33BF-1815-5C53-9EB8F196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58" y="4330545"/>
            <a:ext cx="807805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3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a+b</a:t>
            </a: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x 2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endParaRPr lang="en-US" altLang="en-US" sz="35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3" grpId="0" animBg="1"/>
      <p:bldP spid="4" grpId="0"/>
      <p:bldP spid="5" grpId="0"/>
      <p:bldP spid="7" grpId="0" animBg="1"/>
      <p:bldP spid="50" grpId="0"/>
      <p:bldP spid="50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34B3489-8F0D-CB51-2691-EC762742FEB6}"/>
              </a:ext>
            </a:extLst>
          </p:cNvPr>
          <p:cNvGrpSpPr/>
          <p:nvPr/>
        </p:nvGrpSpPr>
        <p:grpSpPr>
          <a:xfrm>
            <a:off x="690022" y="-139253"/>
            <a:ext cx="6999550" cy="3280455"/>
            <a:chOff x="1723345" y="362778"/>
            <a:chExt cx="6083398" cy="2842902"/>
          </a:xfrm>
        </p:grpSpPr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E5CEFA77-83E5-1C49-B6C6-160A7417E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88" b="94407" l="3901" r="93972">
                          <a14:foregroundMark x1="94618" y1="50243" x2="95035" y2="51902"/>
                          <a14:foregroundMark x1="90785" y1="34979" x2="94267" y2="48844"/>
                          <a14:foregroundMark x1="87057" y1="20134" x2="90182" y2="32577"/>
                          <a14:foregroundMark x1="95035" y1="51902" x2="94874" y2="68801"/>
                          <a14:foregroundMark x1="85465" y1="76951" x2="85018" y2="77260"/>
                          <a14:foregroundMark x1="86115" y1="92890" x2="73016" y2="93979"/>
                          <a14:foregroundMark x1="65775" y1="89038" x2="65151" y2="88368"/>
                          <a14:foregroundMark x1="65964" y1="89241" x2="65775" y2="89038"/>
                          <a14:foregroundMark x1="48901" y1="86046" x2="47518" y2="86130"/>
                          <a14:foregroundMark x1="47518" y1="86130" x2="12589" y2="61074"/>
                          <a14:foregroundMark x1="12589" y1="61074" x2="6028" y2="51678"/>
                          <a14:foregroundMark x1="6028" y1="51678" x2="6915" y2="36242"/>
                          <a14:foregroundMark x1="6915" y1="36242" x2="19681" y2="21029"/>
                          <a14:foregroundMark x1="19681" y1="21029" x2="54433" y2="6711"/>
                          <a14:foregroundMark x1="70205" y1="10940" x2="82801" y2="14318"/>
                          <a14:foregroundMark x1="54433" y1="6711" x2="58584" y2="7824"/>
                          <a14:foregroundMark x1="82801" y1="14318" x2="86879" y2="18568"/>
                          <a14:foregroundMark x1="93972" y1="46085" x2="93972" y2="46085"/>
                          <a14:foregroundMark x1="4078" y1="47204" x2="4078" y2="47204"/>
                          <a14:foregroundMark x1="89539" y1="94407" x2="89539" y2="94407"/>
                          <a14:foregroundMark x1="21809" y1="18121" x2="20922" y2="17897"/>
                          <a14:foregroundMark x1="25709" y1="74944" x2="17376" y2="73378"/>
                          <a14:foregroundMark x1="47340" y1="86130" x2="34574" y2="85459"/>
                          <a14:foregroundMark x1="34574" y1="85459" x2="30496" y2="82327"/>
                          <a14:backgroundMark x1="81915" y1="82774" x2="81915" y2="82774"/>
                          <a14:backgroundMark x1="81560" y1="79642" x2="84043" y2="82550"/>
                          <a14:backgroundMark x1="82447" y1="84787" x2="84220" y2="83445"/>
                          <a14:backgroundMark x1="84574" y1="86353" x2="84574" y2="86353"/>
                          <a14:backgroundMark x1="84574" y1="86353" x2="84574" y2="86353"/>
                          <a14:backgroundMark x1="84929" y1="87472" x2="84929" y2="87472"/>
                          <a14:backgroundMark x1="84929" y1="87472" x2="84929" y2="87472"/>
                          <a14:backgroundMark x1="85816" y1="88143" x2="85816" y2="88143"/>
                          <a14:backgroundMark x1="85816" y1="88143" x2="85816" y2="88143"/>
                          <a14:backgroundMark x1="87766" y1="89038" x2="90248" y2="88143"/>
                          <a14:backgroundMark x1="89894" y1="88367" x2="91667" y2="86130"/>
                          <a14:backgroundMark x1="85816" y1="88591" x2="85816" y2="88591"/>
                          <a14:backgroundMark x1="85816" y1="88591" x2="85816" y2="88591"/>
                          <a14:backgroundMark x1="85106" y1="88591" x2="85106" y2="88591"/>
                          <a14:backgroundMark x1="85106" y1="88591" x2="85106" y2="88591"/>
                          <a14:backgroundMark x1="85284" y1="88143" x2="85106" y2="82774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54787" y2="84340"/>
                          <a14:backgroundMark x1="54787" y1="84340" x2="52305" y2="87472"/>
                          <a14:backgroundMark x1="50532" y1="86353" x2="50532" y2="86353"/>
                          <a14:backgroundMark x1="50355" y1="86353" x2="50355" y2="86353"/>
                          <a14:backgroundMark x1="50000" y1="86353" x2="50000" y2="86353"/>
                          <a14:backgroundMark x1="48759" y1="86353" x2="51064" y2="85906"/>
                          <a14:backgroundMark x1="65426" y1="89038" x2="65426" y2="89038"/>
                          <a14:backgroundMark x1="65780" y1="89485" x2="72695" y2="94407"/>
                          <a14:backgroundMark x1="65426" y1="89038" x2="65248" y2="88591"/>
                          <a14:backgroundMark x1="85106" y1="83445" x2="86525" y2="83445"/>
                          <a14:backgroundMark x1="84574" y1="82998" x2="84574" y2="82998"/>
                          <a14:backgroundMark x1="84574" y1="82998" x2="84574" y2="82998"/>
                          <a14:backgroundMark x1="86170" y1="88367" x2="84574" y2="87472"/>
                          <a14:backgroundMark x1="84220" y1="82103" x2="83511" y2="81208"/>
                          <a14:backgroundMark x1="85106" y1="77852" x2="85106" y2="77629"/>
                          <a14:backgroundMark x1="85284" y1="77405" x2="93794" y2="72707"/>
                          <a14:backgroundMark x1="93794" y1="72707" x2="95213" y2="69128"/>
                          <a14:backgroundMark x1="93794" y1="49664" x2="93794" y2="49664"/>
                          <a14:backgroundMark x1="93794" y1="49664" x2="93794" y2="49664"/>
                          <a14:backgroundMark x1="94681" y1="49664" x2="94326" y2="49664"/>
                          <a14:backgroundMark x1="91489" y1="36465" x2="91135" y2="36018"/>
                          <a14:backgroundMark x1="68085" y1="10515" x2="67908" y2="11633"/>
                          <a14:backgroundMark x1="68262" y1="10291" x2="58688" y2="8054"/>
                          <a14:backgroundMark x1="58688" y1="8054" x2="67908" y2="8054"/>
                          <a14:backgroundMark x1="67908" y1="8054" x2="70390" y2="107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1630" flipH="1">
              <a:off x="1723345" y="362778"/>
              <a:ext cx="6083398" cy="2842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49764D-F8B7-ACB1-A97D-DB4C0429EF41}"/>
                </a:ext>
              </a:extLst>
            </p:cNvPr>
            <p:cNvSpPr txBox="1"/>
            <p:nvPr/>
          </p:nvSpPr>
          <p:spPr>
            <a:xfrm>
              <a:off x="2750087" y="1103757"/>
              <a:ext cx="3850265" cy="125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9202B-F137-9F03-2A65-FF87063B0A09}"/>
              </a:ext>
            </a:extLst>
          </p:cNvPr>
          <p:cNvSpPr/>
          <p:nvPr/>
        </p:nvSpPr>
        <p:spPr>
          <a:xfrm>
            <a:off x="697674" y="3240637"/>
            <a:ext cx="2416510" cy="748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c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3389D-4098-D467-08B2-5CC33D44A633}"/>
              </a:ext>
            </a:extLst>
          </p:cNvPr>
          <p:cNvSpPr/>
          <p:nvPr/>
        </p:nvSpPr>
        <p:spPr>
          <a:xfrm>
            <a:off x="3595742" y="3240637"/>
            <a:ext cx="4147336" cy="748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m x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3FC543-A019-6CB0-B84D-545A1E340F2A}"/>
              </a:ext>
            </a:extLst>
          </p:cNvPr>
          <p:cNvSpPr/>
          <p:nvPr/>
        </p:nvSpPr>
        <p:spPr>
          <a:xfrm>
            <a:off x="5547214" y="4274927"/>
            <a:ext cx="3596786" cy="748862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y + 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86CD4A-E871-BA70-38A0-B0AC5B3738A6}"/>
              </a:ext>
            </a:extLst>
          </p:cNvPr>
          <p:cNvSpPr/>
          <p:nvPr/>
        </p:nvSpPr>
        <p:spPr>
          <a:xfrm>
            <a:off x="3401920" y="4274927"/>
            <a:ext cx="2029075" cy="748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CB75B-0AD1-80BB-38C2-DF0C8BA33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D6F3BA-D382-E7EE-CBE7-747AA1863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400007"/>
            <a:ext cx="3296635" cy="9358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82115-6204-07BA-D96A-E275D7D42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293" y="27903"/>
            <a:ext cx="1117707" cy="41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4CFE0-293A-BB39-9486-819686889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03352">
            <a:off x="-124018" y="4835550"/>
            <a:ext cx="594412" cy="2362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68DAE8-6706-C4F0-1BF7-CBDAF10AA08E}"/>
              </a:ext>
            </a:extLst>
          </p:cNvPr>
          <p:cNvSpPr/>
          <p:nvPr/>
        </p:nvSpPr>
        <p:spPr>
          <a:xfrm>
            <a:off x="73693" y="4260430"/>
            <a:ext cx="3270118" cy="748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10 + y</a:t>
            </a:r>
          </a:p>
        </p:txBody>
      </p:sp>
    </p:spTree>
    <p:extLst>
      <p:ext uri="{BB962C8B-B14F-4D97-AF65-F5344CB8AC3E}">
        <p14:creationId xmlns:p14="http://schemas.microsoft.com/office/powerpoint/2010/main" val="3526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2" grpId="0" animBg="1"/>
      <p:bldP spid="22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654280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733EECA0-6063-42BD-8143-EFC530A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1021787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1192" y="18617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6B7F8768-CCB5-40EB-8260-C6C9DB43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4405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ED86A4C8-6A20-4BA5-B6E7-AED4AC50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948" y="40962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3  </a:t>
            </a:r>
          </a:p>
        </p:txBody>
      </p:sp>
      <p:sp>
        <p:nvSpPr>
          <p:cNvPr id="27" name="Text Box 66">
            <a:extLst>
              <a:ext uri="{FF2B5EF4-FFF2-40B4-BE49-F238E27FC236}">
                <a16:creationId xmlns:a16="http://schemas.microsoft.com/office/drawing/2014/main" id="{FAC84D52-0A81-4A2B-BCA7-DF4151BF7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1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4  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65A2B97-3A20-4186-BBAF-B0ECA790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6964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C8F1D5B9-2584-45E9-9124-0ACDC6208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23" y="416200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  </a:t>
            </a:r>
          </a:p>
        </p:txBody>
      </p:sp>
      <p:sp>
        <p:nvSpPr>
          <p:cNvPr id="36" name="Text Box 66">
            <a:extLst>
              <a:ext uri="{FF2B5EF4-FFF2-40B4-BE49-F238E27FC236}">
                <a16:creationId xmlns:a16="http://schemas.microsoft.com/office/drawing/2014/main" id="{BC4C3C8F-3CB0-4D4D-A189-AFA5E2D7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0962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277434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21430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 Box 43">
            <a:extLst>
              <a:ext uri="{FF2B5EF4-FFF2-40B4-BE49-F238E27FC236}">
                <a16:creationId xmlns:a16="http://schemas.microsoft.com/office/drawing/2014/main" id="{EB7F8D97-FC67-4EBB-9567-4495B2D0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8979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6958AD1D-E04D-48E2-B2C3-365C8432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97" y="41530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57" name="Text Box 66">
            <a:extLst>
              <a:ext uri="{FF2B5EF4-FFF2-40B4-BE49-F238E27FC236}">
                <a16:creationId xmlns:a16="http://schemas.microsoft.com/office/drawing/2014/main" id="{54D8562F-50A4-4DBB-B6FE-BC794DA5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0" y="40621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  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840FF1B-A8FA-FEE3-D5F0-48645738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0" y="100166"/>
            <a:ext cx="9033013" cy="1266950"/>
          </a:xfrm>
          <a:custGeom>
            <a:avLst/>
            <a:gdLst>
              <a:gd name="connsiteX0" fmla="*/ 0 w 9033013"/>
              <a:gd name="connsiteY0" fmla="*/ 0 h 1266950"/>
              <a:gd name="connsiteX1" fmla="*/ 604517 w 9033013"/>
              <a:gd name="connsiteY1" fmla="*/ 0 h 1266950"/>
              <a:gd name="connsiteX2" fmla="*/ 1389694 w 9033013"/>
              <a:gd name="connsiteY2" fmla="*/ 0 h 1266950"/>
              <a:gd name="connsiteX3" fmla="*/ 1903881 w 9033013"/>
              <a:gd name="connsiteY3" fmla="*/ 0 h 1266950"/>
              <a:gd name="connsiteX4" fmla="*/ 2508398 w 9033013"/>
              <a:gd name="connsiteY4" fmla="*/ 0 h 1266950"/>
              <a:gd name="connsiteX5" fmla="*/ 3383906 w 9033013"/>
              <a:gd name="connsiteY5" fmla="*/ 0 h 1266950"/>
              <a:gd name="connsiteX6" fmla="*/ 4259413 w 9033013"/>
              <a:gd name="connsiteY6" fmla="*/ 0 h 1266950"/>
              <a:gd name="connsiteX7" fmla="*/ 5134920 w 9033013"/>
              <a:gd name="connsiteY7" fmla="*/ 0 h 1266950"/>
              <a:gd name="connsiteX8" fmla="*/ 5829768 w 9033013"/>
              <a:gd name="connsiteY8" fmla="*/ 0 h 1266950"/>
              <a:gd name="connsiteX9" fmla="*/ 6524615 w 9033013"/>
              <a:gd name="connsiteY9" fmla="*/ 0 h 1266950"/>
              <a:gd name="connsiteX10" fmla="*/ 7400122 w 9033013"/>
              <a:gd name="connsiteY10" fmla="*/ 0 h 1266950"/>
              <a:gd name="connsiteX11" fmla="*/ 8094969 w 9033013"/>
              <a:gd name="connsiteY11" fmla="*/ 0 h 1266950"/>
              <a:gd name="connsiteX12" fmla="*/ 9033013 w 9033013"/>
              <a:gd name="connsiteY12" fmla="*/ 0 h 1266950"/>
              <a:gd name="connsiteX13" fmla="*/ 9033013 w 9033013"/>
              <a:gd name="connsiteY13" fmla="*/ 646145 h 1266950"/>
              <a:gd name="connsiteX14" fmla="*/ 9033013 w 9033013"/>
              <a:gd name="connsiteY14" fmla="*/ 1266950 h 1266950"/>
              <a:gd name="connsiteX15" fmla="*/ 8338166 w 9033013"/>
              <a:gd name="connsiteY15" fmla="*/ 1266950 h 1266950"/>
              <a:gd name="connsiteX16" fmla="*/ 7462658 w 9033013"/>
              <a:gd name="connsiteY16" fmla="*/ 1266950 h 1266950"/>
              <a:gd name="connsiteX17" fmla="*/ 6858141 w 9033013"/>
              <a:gd name="connsiteY17" fmla="*/ 1266950 h 1266950"/>
              <a:gd name="connsiteX18" fmla="*/ 6434285 w 9033013"/>
              <a:gd name="connsiteY18" fmla="*/ 1266950 h 1266950"/>
              <a:gd name="connsiteX19" fmla="*/ 5920098 w 9033013"/>
              <a:gd name="connsiteY19" fmla="*/ 1266950 h 1266950"/>
              <a:gd name="connsiteX20" fmla="*/ 5134920 w 9033013"/>
              <a:gd name="connsiteY20" fmla="*/ 1266950 h 1266950"/>
              <a:gd name="connsiteX21" fmla="*/ 4349743 w 9033013"/>
              <a:gd name="connsiteY21" fmla="*/ 1266950 h 1266950"/>
              <a:gd name="connsiteX22" fmla="*/ 3564566 w 9033013"/>
              <a:gd name="connsiteY22" fmla="*/ 1266950 h 1266950"/>
              <a:gd name="connsiteX23" fmla="*/ 2960049 w 9033013"/>
              <a:gd name="connsiteY23" fmla="*/ 1266950 h 1266950"/>
              <a:gd name="connsiteX24" fmla="*/ 2084541 w 9033013"/>
              <a:gd name="connsiteY24" fmla="*/ 1266950 h 1266950"/>
              <a:gd name="connsiteX25" fmla="*/ 1480024 w 9033013"/>
              <a:gd name="connsiteY25" fmla="*/ 1266950 h 1266950"/>
              <a:gd name="connsiteX26" fmla="*/ 875507 w 9033013"/>
              <a:gd name="connsiteY26" fmla="*/ 1266950 h 1266950"/>
              <a:gd name="connsiteX27" fmla="*/ 0 w 9033013"/>
              <a:gd name="connsiteY27" fmla="*/ 1266950 h 1266950"/>
              <a:gd name="connsiteX28" fmla="*/ 0 w 9033013"/>
              <a:gd name="connsiteY28" fmla="*/ 646145 h 1266950"/>
              <a:gd name="connsiteX29" fmla="*/ 0 w 9033013"/>
              <a:gd name="connsiteY29" fmla="*/ 0 h 1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33013" h="1266950" fill="none" extrusionOk="0">
                <a:moveTo>
                  <a:pt x="0" y="0"/>
                </a:moveTo>
                <a:cubicBezTo>
                  <a:pt x="237582" y="-24289"/>
                  <a:pt x="456129" y="-23889"/>
                  <a:pt x="604517" y="0"/>
                </a:cubicBezTo>
                <a:cubicBezTo>
                  <a:pt x="752905" y="23889"/>
                  <a:pt x="1075490" y="-37164"/>
                  <a:pt x="1389694" y="0"/>
                </a:cubicBezTo>
                <a:cubicBezTo>
                  <a:pt x="1703898" y="37164"/>
                  <a:pt x="1763343" y="25161"/>
                  <a:pt x="1903881" y="0"/>
                </a:cubicBezTo>
                <a:cubicBezTo>
                  <a:pt x="2044419" y="-25161"/>
                  <a:pt x="2325800" y="6069"/>
                  <a:pt x="2508398" y="0"/>
                </a:cubicBezTo>
                <a:cubicBezTo>
                  <a:pt x="2690996" y="-6069"/>
                  <a:pt x="3181633" y="34568"/>
                  <a:pt x="3383906" y="0"/>
                </a:cubicBezTo>
                <a:cubicBezTo>
                  <a:pt x="3586179" y="-34568"/>
                  <a:pt x="3858221" y="10714"/>
                  <a:pt x="4259413" y="0"/>
                </a:cubicBezTo>
                <a:cubicBezTo>
                  <a:pt x="4660605" y="-10714"/>
                  <a:pt x="4797254" y="4116"/>
                  <a:pt x="5134920" y="0"/>
                </a:cubicBezTo>
                <a:cubicBezTo>
                  <a:pt x="5472586" y="-4116"/>
                  <a:pt x="5596321" y="27772"/>
                  <a:pt x="5829768" y="0"/>
                </a:cubicBezTo>
                <a:cubicBezTo>
                  <a:pt x="6063215" y="-27772"/>
                  <a:pt x="6185649" y="-17351"/>
                  <a:pt x="6524615" y="0"/>
                </a:cubicBezTo>
                <a:cubicBezTo>
                  <a:pt x="6863581" y="17351"/>
                  <a:pt x="7192155" y="-38303"/>
                  <a:pt x="7400122" y="0"/>
                </a:cubicBezTo>
                <a:cubicBezTo>
                  <a:pt x="7608089" y="38303"/>
                  <a:pt x="7885912" y="-22368"/>
                  <a:pt x="8094969" y="0"/>
                </a:cubicBezTo>
                <a:cubicBezTo>
                  <a:pt x="8304026" y="22368"/>
                  <a:pt x="8815343" y="46063"/>
                  <a:pt x="9033013" y="0"/>
                </a:cubicBezTo>
                <a:cubicBezTo>
                  <a:pt x="9006042" y="267647"/>
                  <a:pt x="9055872" y="456028"/>
                  <a:pt x="9033013" y="646145"/>
                </a:cubicBezTo>
                <a:cubicBezTo>
                  <a:pt x="9010154" y="836262"/>
                  <a:pt x="9053669" y="991399"/>
                  <a:pt x="9033013" y="1266950"/>
                </a:cubicBezTo>
                <a:cubicBezTo>
                  <a:pt x="8782158" y="1252424"/>
                  <a:pt x="8625398" y="1241185"/>
                  <a:pt x="8338166" y="1266950"/>
                </a:cubicBezTo>
                <a:cubicBezTo>
                  <a:pt x="8050934" y="1292715"/>
                  <a:pt x="7728930" y="1296637"/>
                  <a:pt x="7462658" y="1266950"/>
                </a:cubicBezTo>
                <a:cubicBezTo>
                  <a:pt x="7196386" y="1237263"/>
                  <a:pt x="7060668" y="1255461"/>
                  <a:pt x="6858141" y="1266950"/>
                </a:cubicBezTo>
                <a:cubicBezTo>
                  <a:pt x="6655614" y="1278439"/>
                  <a:pt x="6579446" y="1261652"/>
                  <a:pt x="6434285" y="1266950"/>
                </a:cubicBezTo>
                <a:cubicBezTo>
                  <a:pt x="6289124" y="1272248"/>
                  <a:pt x="6147076" y="1265810"/>
                  <a:pt x="5920098" y="1266950"/>
                </a:cubicBezTo>
                <a:cubicBezTo>
                  <a:pt x="5693120" y="1268090"/>
                  <a:pt x="5339358" y="1234369"/>
                  <a:pt x="5134920" y="1266950"/>
                </a:cubicBezTo>
                <a:cubicBezTo>
                  <a:pt x="4930482" y="1299531"/>
                  <a:pt x="4568497" y="1263376"/>
                  <a:pt x="4349743" y="1266950"/>
                </a:cubicBezTo>
                <a:cubicBezTo>
                  <a:pt x="4130989" y="1270524"/>
                  <a:pt x="3895179" y="1261984"/>
                  <a:pt x="3564566" y="1266950"/>
                </a:cubicBezTo>
                <a:cubicBezTo>
                  <a:pt x="3233953" y="1271916"/>
                  <a:pt x="3129397" y="1238760"/>
                  <a:pt x="2960049" y="1266950"/>
                </a:cubicBezTo>
                <a:cubicBezTo>
                  <a:pt x="2790701" y="1295140"/>
                  <a:pt x="2433360" y="1288991"/>
                  <a:pt x="2084541" y="1266950"/>
                </a:cubicBezTo>
                <a:cubicBezTo>
                  <a:pt x="1735722" y="1244909"/>
                  <a:pt x="1632566" y="1247204"/>
                  <a:pt x="1480024" y="1266950"/>
                </a:cubicBezTo>
                <a:cubicBezTo>
                  <a:pt x="1327482" y="1286696"/>
                  <a:pt x="1077170" y="1248556"/>
                  <a:pt x="875507" y="1266950"/>
                </a:cubicBezTo>
                <a:cubicBezTo>
                  <a:pt x="673844" y="1285344"/>
                  <a:pt x="408094" y="1226026"/>
                  <a:pt x="0" y="1266950"/>
                </a:cubicBezTo>
                <a:cubicBezTo>
                  <a:pt x="-17790" y="975591"/>
                  <a:pt x="-1221" y="897671"/>
                  <a:pt x="0" y="646145"/>
                </a:cubicBezTo>
                <a:cubicBezTo>
                  <a:pt x="1221" y="394619"/>
                  <a:pt x="9081" y="138407"/>
                  <a:pt x="0" y="0"/>
                </a:cubicBezTo>
                <a:close/>
              </a:path>
              <a:path w="9033013" h="1266950" stroke="0" extrusionOk="0">
                <a:moveTo>
                  <a:pt x="0" y="0"/>
                </a:moveTo>
                <a:cubicBezTo>
                  <a:pt x="151852" y="12677"/>
                  <a:pt x="359290" y="14586"/>
                  <a:pt x="514187" y="0"/>
                </a:cubicBezTo>
                <a:cubicBezTo>
                  <a:pt x="669084" y="-14586"/>
                  <a:pt x="920915" y="-3838"/>
                  <a:pt x="1209034" y="0"/>
                </a:cubicBezTo>
                <a:cubicBezTo>
                  <a:pt x="1497153" y="3838"/>
                  <a:pt x="1571127" y="-19910"/>
                  <a:pt x="1903881" y="0"/>
                </a:cubicBezTo>
                <a:cubicBezTo>
                  <a:pt x="2236635" y="19910"/>
                  <a:pt x="2362093" y="8393"/>
                  <a:pt x="2779389" y="0"/>
                </a:cubicBezTo>
                <a:cubicBezTo>
                  <a:pt x="3196685" y="-8393"/>
                  <a:pt x="3320889" y="-19313"/>
                  <a:pt x="3564566" y="0"/>
                </a:cubicBezTo>
                <a:cubicBezTo>
                  <a:pt x="3808243" y="19313"/>
                  <a:pt x="4063209" y="-8821"/>
                  <a:pt x="4349743" y="0"/>
                </a:cubicBezTo>
                <a:cubicBezTo>
                  <a:pt x="4636277" y="8821"/>
                  <a:pt x="4726452" y="-6177"/>
                  <a:pt x="5044590" y="0"/>
                </a:cubicBezTo>
                <a:cubicBezTo>
                  <a:pt x="5362728" y="6177"/>
                  <a:pt x="5414556" y="-26944"/>
                  <a:pt x="5649107" y="0"/>
                </a:cubicBezTo>
                <a:cubicBezTo>
                  <a:pt x="5883658" y="26944"/>
                  <a:pt x="5959146" y="-20090"/>
                  <a:pt x="6072964" y="0"/>
                </a:cubicBezTo>
                <a:cubicBezTo>
                  <a:pt x="6186782" y="20090"/>
                  <a:pt x="6386614" y="-16152"/>
                  <a:pt x="6496821" y="0"/>
                </a:cubicBezTo>
                <a:cubicBezTo>
                  <a:pt x="6607028" y="16152"/>
                  <a:pt x="6936864" y="-21943"/>
                  <a:pt x="7281998" y="0"/>
                </a:cubicBezTo>
                <a:cubicBezTo>
                  <a:pt x="7627132" y="21943"/>
                  <a:pt x="7520520" y="-8121"/>
                  <a:pt x="7705855" y="0"/>
                </a:cubicBezTo>
                <a:cubicBezTo>
                  <a:pt x="7891190" y="8121"/>
                  <a:pt x="7927468" y="-14425"/>
                  <a:pt x="8129712" y="0"/>
                </a:cubicBezTo>
                <a:cubicBezTo>
                  <a:pt x="8331956" y="14425"/>
                  <a:pt x="8798305" y="16323"/>
                  <a:pt x="9033013" y="0"/>
                </a:cubicBezTo>
                <a:cubicBezTo>
                  <a:pt x="9019210" y="197873"/>
                  <a:pt x="9006552" y="368145"/>
                  <a:pt x="9033013" y="595467"/>
                </a:cubicBezTo>
                <a:cubicBezTo>
                  <a:pt x="9059474" y="822789"/>
                  <a:pt x="9007400" y="1069716"/>
                  <a:pt x="9033013" y="1266950"/>
                </a:cubicBezTo>
                <a:cubicBezTo>
                  <a:pt x="8755409" y="1234571"/>
                  <a:pt x="8561473" y="1234593"/>
                  <a:pt x="8338166" y="1266950"/>
                </a:cubicBezTo>
                <a:cubicBezTo>
                  <a:pt x="8114859" y="1299307"/>
                  <a:pt x="7722013" y="1235273"/>
                  <a:pt x="7462658" y="1266950"/>
                </a:cubicBezTo>
                <a:cubicBezTo>
                  <a:pt x="7203303" y="1298627"/>
                  <a:pt x="7177883" y="1276349"/>
                  <a:pt x="6948472" y="1266950"/>
                </a:cubicBezTo>
                <a:cubicBezTo>
                  <a:pt x="6719061" y="1257551"/>
                  <a:pt x="6489667" y="1271488"/>
                  <a:pt x="6253624" y="1266950"/>
                </a:cubicBezTo>
                <a:cubicBezTo>
                  <a:pt x="6017581" y="1262412"/>
                  <a:pt x="5897636" y="1263023"/>
                  <a:pt x="5739437" y="1266950"/>
                </a:cubicBezTo>
                <a:cubicBezTo>
                  <a:pt x="5581238" y="1270877"/>
                  <a:pt x="5278609" y="1279067"/>
                  <a:pt x="5044590" y="1266950"/>
                </a:cubicBezTo>
                <a:cubicBezTo>
                  <a:pt x="4810571" y="1254833"/>
                  <a:pt x="4823361" y="1277967"/>
                  <a:pt x="4620734" y="1266950"/>
                </a:cubicBezTo>
                <a:cubicBezTo>
                  <a:pt x="4418107" y="1255933"/>
                  <a:pt x="4296825" y="1253264"/>
                  <a:pt x="4196877" y="1266950"/>
                </a:cubicBezTo>
                <a:cubicBezTo>
                  <a:pt x="4096929" y="1280636"/>
                  <a:pt x="3693421" y="1228542"/>
                  <a:pt x="3411700" y="1266950"/>
                </a:cubicBezTo>
                <a:cubicBezTo>
                  <a:pt x="3129979" y="1305358"/>
                  <a:pt x="2968341" y="1266999"/>
                  <a:pt x="2807183" y="1266950"/>
                </a:cubicBezTo>
                <a:cubicBezTo>
                  <a:pt x="2646025" y="1266901"/>
                  <a:pt x="2411395" y="1288777"/>
                  <a:pt x="2112335" y="1266950"/>
                </a:cubicBezTo>
                <a:cubicBezTo>
                  <a:pt x="1813275" y="1245123"/>
                  <a:pt x="1635117" y="1259145"/>
                  <a:pt x="1236828" y="1266950"/>
                </a:cubicBezTo>
                <a:cubicBezTo>
                  <a:pt x="838539" y="1274755"/>
                  <a:pt x="826713" y="1259449"/>
                  <a:pt x="632311" y="1266950"/>
                </a:cubicBezTo>
                <a:cubicBezTo>
                  <a:pt x="437909" y="1274451"/>
                  <a:pt x="135017" y="1268267"/>
                  <a:pt x="0" y="1266950"/>
                </a:cubicBezTo>
                <a:cubicBezTo>
                  <a:pt x="-24891" y="1027594"/>
                  <a:pt x="-1673" y="863787"/>
                  <a:pt x="0" y="671484"/>
                </a:cubicBezTo>
                <a:cubicBezTo>
                  <a:pt x="1673" y="479181"/>
                  <a:pt x="51" y="205256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chu vi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239483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AE9B35B-A76A-2B31-2B83-C98AC3BBA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07260"/>
              </p:ext>
            </p:extLst>
          </p:nvPr>
        </p:nvGraphicFramePr>
        <p:xfrm>
          <a:off x="190500" y="1347395"/>
          <a:ext cx="8572497" cy="310170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53832">
                  <a:extLst>
                    <a:ext uri="{9D8B030D-6E8A-4147-A177-3AD203B41FA5}">
                      <a16:colId xmlns:a16="http://schemas.microsoft.com/office/drawing/2014/main" val="42127027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1003665"/>
                    </a:ext>
                  </a:extLst>
                </a:gridCol>
                <a:gridCol w="3775465">
                  <a:extLst>
                    <a:ext uri="{9D8B030D-6E8A-4147-A177-3AD203B41FA5}">
                      <a16:colId xmlns:a16="http://schemas.microsoft.com/office/drawing/2014/main" val="2260873471"/>
                    </a:ext>
                  </a:extLst>
                </a:gridCol>
              </a:tblGrid>
              <a:tr h="1272904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 vi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nhật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60469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17730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79915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08370"/>
                  </a:ext>
                </a:extLst>
              </a:tr>
            </a:tbl>
          </a:graphicData>
        </a:graphic>
      </p:graphicFrame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37439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721" y="2618861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754" y="2742333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570" y="321741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 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446" y="3217993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721" y="3808743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124  </a:t>
            </a: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06D2641C-C2A2-337D-A242-8E0262CA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98119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EFCDF433-D2DF-E02B-7CDE-27438A20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4059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8EB6A80F-C540-E1FF-BA02-AF3129AC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446" y="394059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A07952FD-2542-CD4D-F7CF-7C54A94F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530862"/>
            <a:ext cx="8572498" cy="594778"/>
          </a:xfrm>
          <a:custGeom>
            <a:avLst/>
            <a:gdLst>
              <a:gd name="connsiteX0" fmla="*/ 0 w 8572498"/>
              <a:gd name="connsiteY0" fmla="*/ 0 h 594778"/>
              <a:gd name="connsiteX1" fmla="*/ 402248 w 8572498"/>
              <a:gd name="connsiteY1" fmla="*/ 0 h 594778"/>
              <a:gd name="connsiteX2" fmla="*/ 1233121 w 8572498"/>
              <a:gd name="connsiteY2" fmla="*/ 0 h 594778"/>
              <a:gd name="connsiteX3" fmla="*/ 1635369 w 8572498"/>
              <a:gd name="connsiteY3" fmla="*/ 0 h 594778"/>
              <a:gd name="connsiteX4" fmla="*/ 2380517 w 8572498"/>
              <a:gd name="connsiteY4" fmla="*/ 0 h 594778"/>
              <a:gd name="connsiteX5" fmla="*/ 2868490 w 8572498"/>
              <a:gd name="connsiteY5" fmla="*/ 0 h 594778"/>
              <a:gd name="connsiteX6" fmla="*/ 3442188 w 8572498"/>
              <a:gd name="connsiteY6" fmla="*/ 0 h 594778"/>
              <a:gd name="connsiteX7" fmla="*/ 4273061 w 8572498"/>
              <a:gd name="connsiteY7" fmla="*/ 0 h 594778"/>
              <a:gd name="connsiteX8" fmla="*/ 5103933 w 8572498"/>
              <a:gd name="connsiteY8" fmla="*/ 0 h 594778"/>
              <a:gd name="connsiteX9" fmla="*/ 5934806 w 8572498"/>
              <a:gd name="connsiteY9" fmla="*/ 0 h 594778"/>
              <a:gd name="connsiteX10" fmla="*/ 6594229 w 8572498"/>
              <a:gd name="connsiteY10" fmla="*/ 0 h 594778"/>
              <a:gd name="connsiteX11" fmla="*/ 7253652 w 8572498"/>
              <a:gd name="connsiteY11" fmla="*/ 0 h 594778"/>
              <a:gd name="connsiteX12" fmla="*/ 8572498 w 8572498"/>
              <a:gd name="connsiteY12" fmla="*/ 0 h 594778"/>
              <a:gd name="connsiteX13" fmla="*/ 8572498 w 8572498"/>
              <a:gd name="connsiteY13" fmla="*/ 594778 h 594778"/>
              <a:gd name="connsiteX14" fmla="*/ 7741625 w 8572498"/>
              <a:gd name="connsiteY14" fmla="*/ 594778 h 594778"/>
              <a:gd name="connsiteX15" fmla="*/ 7253652 w 8572498"/>
              <a:gd name="connsiteY15" fmla="*/ 594778 h 594778"/>
              <a:gd name="connsiteX16" fmla="*/ 6594229 w 8572498"/>
              <a:gd name="connsiteY16" fmla="*/ 594778 h 594778"/>
              <a:gd name="connsiteX17" fmla="*/ 5934806 w 8572498"/>
              <a:gd name="connsiteY17" fmla="*/ 594778 h 594778"/>
              <a:gd name="connsiteX18" fmla="*/ 5103933 w 8572498"/>
              <a:gd name="connsiteY18" fmla="*/ 594778 h 594778"/>
              <a:gd name="connsiteX19" fmla="*/ 4530235 w 8572498"/>
              <a:gd name="connsiteY19" fmla="*/ 594778 h 594778"/>
              <a:gd name="connsiteX20" fmla="*/ 4127987 w 8572498"/>
              <a:gd name="connsiteY20" fmla="*/ 594778 h 594778"/>
              <a:gd name="connsiteX21" fmla="*/ 3640015 w 8572498"/>
              <a:gd name="connsiteY21" fmla="*/ 594778 h 594778"/>
              <a:gd name="connsiteX22" fmla="*/ 2894867 w 8572498"/>
              <a:gd name="connsiteY22" fmla="*/ 594778 h 594778"/>
              <a:gd name="connsiteX23" fmla="*/ 2149719 w 8572498"/>
              <a:gd name="connsiteY23" fmla="*/ 594778 h 594778"/>
              <a:gd name="connsiteX24" fmla="*/ 1404571 w 8572498"/>
              <a:gd name="connsiteY24" fmla="*/ 594778 h 594778"/>
              <a:gd name="connsiteX25" fmla="*/ 830873 w 8572498"/>
              <a:gd name="connsiteY25" fmla="*/ 594778 h 594778"/>
              <a:gd name="connsiteX26" fmla="*/ 0 w 8572498"/>
              <a:gd name="connsiteY26" fmla="*/ 594778 h 594778"/>
              <a:gd name="connsiteX27" fmla="*/ 0 w 8572498"/>
              <a:gd name="connsiteY27" fmla="*/ 0 h 59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72498" h="594778" fill="none" extrusionOk="0">
                <a:moveTo>
                  <a:pt x="0" y="0"/>
                </a:moveTo>
                <a:cubicBezTo>
                  <a:pt x="186653" y="5694"/>
                  <a:pt x="302540" y="-12357"/>
                  <a:pt x="402248" y="0"/>
                </a:cubicBezTo>
                <a:cubicBezTo>
                  <a:pt x="501956" y="12357"/>
                  <a:pt x="1062363" y="22819"/>
                  <a:pt x="1233121" y="0"/>
                </a:cubicBezTo>
                <a:cubicBezTo>
                  <a:pt x="1403879" y="-22819"/>
                  <a:pt x="1514614" y="-18676"/>
                  <a:pt x="1635369" y="0"/>
                </a:cubicBezTo>
                <a:cubicBezTo>
                  <a:pt x="1756124" y="18676"/>
                  <a:pt x="2205248" y="12394"/>
                  <a:pt x="2380517" y="0"/>
                </a:cubicBezTo>
                <a:cubicBezTo>
                  <a:pt x="2555786" y="-12394"/>
                  <a:pt x="2663439" y="-8802"/>
                  <a:pt x="2868490" y="0"/>
                </a:cubicBezTo>
                <a:cubicBezTo>
                  <a:pt x="3073541" y="8802"/>
                  <a:pt x="3295427" y="-25489"/>
                  <a:pt x="3442188" y="0"/>
                </a:cubicBezTo>
                <a:cubicBezTo>
                  <a:pt x="3588949" y="25489"/>
                  <a:pt x="4024997" y="3684"/>
                  <a:pt x="4273061" y="0"/>
                </a:cubicBezTo>
                <a:cubicBezTo>
                  <a:pt x="4521125" y="-3684"/>
                  <a:pt x="4869602" y="-18559"/>
                  <a:pt x="5103933" y="0"/>
                </a:cubicBezTo>
                <a:cubicBezTo>
                  <a:pt x="5338264" y="18559"/>
                  <a:pt x="5603118" y="-36191"/>
                  <a:pt x="5934806" y="0"/>
                </a:cubicBezTo>
                <a:cubicBezTo>
                  <a:pt x="6266494" y="36191"/>
                  <a:pt x="6306084" y="-20391"/>
                  <a:pt x="6594229" y="0"/>
                </a:cubicBezTo>
                <a:cubicBezTo>
                  <a:pt x="6882374" y="20391"/>
                  <a:pt x="7065966" y="19438"/>
                  <a:pt x="7253652" y="0"/>
                </a:cubicBezTo>
                <a:cubicBezTo>
                  <a:pt x="7441338" y="-19438"/>
                  <a:pt x="8213179" y="20664"/>
                  <a:pt x="8572498" y="0"/>
                </a:cubicBezTo>
                <a:cubicBezTo>
                  <a:pt x="8593803" y="171613"/>
                  <a:pt x="8583112" y="325282"/>
                  <a:pt x="8572498" y="594778"/>
                </a:cubicBezTo>
                <a:cubicBezTo>
                  <a:pt x="8316323" y="575903"/>
                  <a:pt x="7950794" y="622372"/>
                  <a:pt x="7741625" y="594778"/>
                </a:cubicBezTo>
                <a:cubicBezTo>
                  <a:pt x="7532456" y="567184"/>
                  <a:pt x="7468002" y="579388"/>
                  <a:pt x="7253652" y="594778"/>
                </a:cubicBezTo>
                <a:cubicBezTo>
                  <a:pt x="7039302" y="610168"/>
                  <a:pt x="6883265" y="570742"/>
                  <a:pt x="6594229" y="594778"/>
                </a:cubicBezTo>
                <a:cubicBezTo>
                  <a:pt x="6305193" y="618814"/>
                  <a:pt x="6075716" y="576687"/>
                  <a:pt x="5934806" y="594778"/>
                </a:cubicBezTo>
                <a:cubicBezTo>
                  <a:pt x="5793896" y="612869"/>
                  <a:pt x="5474465" y="588189"/>
                  <a:pt x="5103933" y="594778"/>
                </a:cubicBezTo>
                <a:cubicBezTo>
                  <a:pt x="4733401" y="601367"/>
                  <a:pt x="4711447" y="589455"/>
                  <a:pt x="4530235" y="594778"/>
                </a:cubicBezTo>
                <a:cubicBezTo>
                  <a:pt x="4349023" y="600101"/>
                  <a:pt x="4281035" y="591365"/>
                  <a:pt x="4127987" y="594778"/>
                </a:cubicBezTo>
                <a:cubicBezTo>
                  <a:pt x="3974939" y="598191"/>
                  <a:pt x="3822027" y="611224"/>
                  <a:pt x="3640015" y="594778"/>
                </a:cubicBezTo>
                <a:cubicBezTo>
                  <a:pt x="3458003" y="578332"/>
                  <a:pt x="3080982" y="562893"/>
                  <a:pt x="2894867" y="594778"/>
                </a:cubicBezTo>
                <a:cubicBezTo>
                  <a:pt x="2708752" y="626663"/>
                  <a:pt x="2364631" y="575003"/>
                  <a:pt x="2149719" y="594778"/>
                </a:cubicBezTo>
                <a:cubicBezTo>
                  <a:pt x="1934807" y="614553"/>
                  <a:pt x="1640476" y="609465"/>
                  <a:pt x="1404571" y="594778"/>
                </a:cubicBezTo>
                <a:cubicBezTo>
                  <a:pt x="1168666" y="580091"/>
                  <a:pt x="972638" y="586878"/>
                  <a:pt x="830873" y="594778"/>
                </a:cubicBezTo>
                <a:cubicBezTo>
                  <a:pt x="689108" y="602678"/>
                  <a:pt x="334231" y="624051"/>
                  <a:pt x="0" y="594778"/>
                </a:cubicBezTo>
                <a:cubicBezTo>
                  <a:pt x="-14936" y="446767"/>
                  <a:pt x="8538" y="239097"/>
                  <a:pt x="0" y="0"/>
                </a:cubicBezTo>
                <a:close/>
              </a:path>
              <a:path w="8572498" h="594778" stroke="0" extrusionOk="0">
                <a:moveTo>
                  <a:pt x="0" y="0"/>
                </a:moveTo>
                <a:cubicBezTo>
                  <a:pt x="185161" y="-22721"/>
                  <a:pt x="330090" y="-19125"/>
                  <a:pt x="487973" y="0"/>
                </a:cubicBezTo>
                <a:cubicBezTo>
                  <a:pt x="645856" y="19125"/>
                  <a:pt x="891861" y="32214"/>
                  <a:pt x="1147396" y="0"/>
                </a:cubicBezTo>
                <a:cubicBezTo>
                  <a:pt x="1402931" y="-32214"/>
                  <a:pt x="1608593" y="17823"/>
                  <a:pt x="1806819" y="0"/>
                </a:cubicBezTo>
                <a:cubicBezTo>
                  <a:pt x="2005045" y="-17823"/>
                  <a:pt x="2380449" y="-11446"/>
                  <a:pt x="2637692" y="0"/>
                </a:cubicBezTo>
                <a:cubicBezTo>
                  <a:pt x="2894935" y="11446"/>
                  <a:pt x="3117775" y="12228"/>
                  <a:pt x="3382840" y="0"/>
                </a:cubicBezTo>
                <a:cubicBezTo>
                  <a:pt x="3647905" y="-12228"/>
                  <a:pt x="3947571" y="25766"/>
                  <a:pt x="4127987" y="0"/>
                </a:cubicBezTo>
                <a:cubicBezTo>
                  <a:pt x="4308403" y="-25766"/>
                  <a:pt x="4544288" y="-20214"/>
                  <a:pt x="4787410" y="0"/>
                </a:cubicBezTo>
                <a:cubicBezTo>
                  <a:pt x="5030532" y="20214"/>
                  <a:pt x="5163290" y="-1985"/>
                  <a:pt x="5361108" y="0"/>
                </a:cubicBezTo>
                <a:cubicBezTo>
                  <a:pt x="5558926" y="1985"/>
                  <a:pt x="5604591" y="-864"/>
                  <a:pt x="5763356" y="0"/>
                </a:cubicBezTo>
                <a:cubicBezTo>
                  <a:pt x="5922121" y="864"/>
                  <a:pt x="6061252" y="-3158"/>
                  <a:pt x="6165604" y="0"/>
                </a:cubicBezTo>
                <a:cubicBezTo>
                  <a:pt x="6269956" y="3158"/>
                  <a:pt x="6688340" y="-1531"/>
                  <a:pt x="6910752" y="0"/>
                </a:cubicBezTo>
                <a:cubicBezTo>
                  <a:pt x="7133164" y="1531"/>
                  <a:pt x="7165740" y="5201"/>
                  <a:pt x="7313000" y="0"/>
                </a:cubicBezTo>
                <a:cubicBezTo>
                  <a:pt x="7460260" y="-5201"/>
                  <a:pt x="7560845" y="13262"/>
                  <a:pt x="7715248" y="0"/>
                </a:cubicBezTo>
                <a:cubicBezTo>
                  <a:pt x="7869651" y="-13262"/>
                  <a:pt x="8227212" y="38808"/>
                  <a:pt x="8572498" y="0"/>
                </a:cubicBezTo>
                <a:cubicBezTo>
                  <a:pt x="8557706" y="257406"/>
                  <a:pt x="8579882" y="406399"/>
                  <a:pt x="8572498" y="594778"/>
                </a:cubicBezTo>
                <a:cubicBezTo>
                  <a:pt x="8424716" y="576731"/>
                  <a:pt x="8143075" y="621238"/>
                  <a:pt x="7998800" y="594778"/>
                </a:cubicBezTo>
                <a:cubicBezTo>
                  <a:pt x="7854525" y="568318"/>
                  <a:pt x="7668367" y="618446"/>
                  <a:pt x="7510827" y="594778"/>
                </a:cubicBezTo>
                <a:cubicBezTo>
                  <a:pt x="7353287" y="571110"/>
                  <a:pt x="6919482" y="615779"/>
                  <a:pt x="6679954" y="594778"/>
                </a:cubicBezTo>
                <a:cubicBezTo>
                  <a:pt x="6440426" y="573777"/>
                  <a:pt x="6296583" y="596115"/>
                  <a:pt x="6191981" y="594778"/>
                </a:cubicBezTo>
                <a:cubicBezTo>
                  <a:pt x="6087379" y="593441"/>
                  <a:pt x="5762803" y="614442"/>
                  <a:pt x="5532558" y="594778"/>
                </a:cubicBezTo>
                <a:cubicBezTo>
                  <a:pt x="5302313" y="575114"/>
                  <a:pt x="5232784" y="571581"/>
                  <a:pt x="5044585" y="594778"/>
                </a:cubicBezTo>
                <a:cubicBezTo>
                  <a:pt x="4856386" y="617975"/>
                  <a:pt x="4694686" y="616194"/>
                  <a:pt x="4385162" y="594778"/>
                </a:cubicBezTo>
                <a:cubicBezTo>
                  <a:pt x="4075638" y="573362"/>
                  <a:pt x="4166935" y="597571"/>
                  <a:pt x="3982914" y="594778"/>
                </a:cubicBezTo>
                <a:cubicBezTo>
                  <a:pt x="3798893" y="591985"/>
                  <a:pt x="3751691" y="612409"/>
                  <a:pt x="3580666" y="594778"/>
                </a:cubicBezTo>
                <a:cubicBezTo>
                  <a:pt x="3409641" y="577147"/>
                  <a:pt x="3169193" y="570828"/>
                  <a:pt x="2835519" y="594778"/>
                </a:cubicBezTo>
                <a:cubicBezTo>
                  <a:pt x="2501845" y="618728"/>
                  <a:pt x="2455081" y="605779"/>
                  <a:pt x="2261821" y="594778"/>
                </a:cubicBezTo>
                <a:cubicBezTo>
                  <a:pt x="2068561" y="583777"/>
                  <a:pt x="1925973" y="595711"/>
                  <a:pt x="1602398" y="594778"/>
                </a:cubicBezTo>
                <a:cubicBezTo>
                  <a:pt x="1278823" y="593845"/>
                  <a:pt x="1097494" y="594153"/>
                  <a:pt x="771525" y="594778"/>
                </a:cubicBezTo>
                <a:cubicBezTo>
                  <a:pt x="445556" y="595403"/>
                  <a:pt x="323904" y="569644"/>
                  <a:pt x="0" y="594778"/>
                </a:cubicBezTo>
                <a:cubicBezTo>
                  <a:pt x="-19124" y="368444"/>
                  <a:pt x="-28805" y="135493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479FA-F17B-CD5C-ECD7-E1E49C21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7701C-966E-A619-544B-3BE82D964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1FBE09-3E2D-DBBA-8BF3-FEE217EF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4242" y="-1015245"/>
            <a:ext cx="3284821" cy="6987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AB1B59-01B8-CFA9-91BF-46AACF2F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B30320-3B8C-1B20-CEC3-C75195BC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Text Box 63">
            <a:extLst>
              <a:ext uri="{FF2B5EF4-FFF2-40B4-BE49-F238E27FC236}">
                <a16:creationId xmlns:a16="http://schemas.microsoft.com/office/drawing/2014/main" id="{5DD88885-2F17-92AC-F1D5-A0FB7DC8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48" y="2553918"/>
            <a:ext cx="8166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+ b x 2.</a:t>
            </a:r>
          </a:p>
        </p:txBody>
      </p:sp>
      <p:sp>
        <p:nvSpPr>
          <p:cNvPr id="47" name="Text Box 64">
            <a:extLst>
              <a:ext uri="{FF2B5EF4-FFF2-40B4-BE49-F238E27FC236}">
                <a16:creationId xmlns:a16="http://schemas.microsoft.com/office/drawing/2014/main" id="{BC89D0E1-D2D6-FB64-323E-59451611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23" y="3948945"/>
            <a:ext cx="3140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15, b = 27 </a:t>
            </a:r>
          </a:p>
        </p:txBody>
      </p:sp>
      <p:sp>
        <p:nvSpPr>
          <p:cNvPr id="48" name="Text Box 65">
            <a:extLst>
              <a:ext uri="{FF2B5EF4-FFF2-40B4-BE49-F238E27FC236}">
                <a16:creationId xmlns:a16="http://schemas.microsoft.com/office/drawing/2014/main" id="{DB3985AA-660D-D884-F651-C5CED967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85" y="2011693"/>
            <a:ext cx="28803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+ b x 2 = </a:t>
            </a:r>
          </a:p>
        </p:txBody>
      </p:sp>
      <p:sp>
        <p:nvSpPr>
          <p:cNvPr id="49" name="Text Box 66">
            <a:extLst>
              <a:ext uri="{FF2B5EF4-FFF2-40B4-BE49-F238E27FC236}">
                <a16:creationId xmlns:a16="http://schemas.microsoft.com/office/drawing/2014/main" id="{8148D2CD-4587-3916-7667-674A9831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664" y="2007842"/>
            <a:ext cx="25436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+ 2 x 2 = 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B3B3CC6C-22A5-B365-2F73-7FCC7313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356" y="250879"/>
            <a:ext cx="5711124" cy="689035"/>
          </a:xfrm>
          <a:custGeom>
            <a:avLst/>
            <a:gdLst>
              <a:gd name="connsiteX0" fmla="*/ 0 w 5711124"/>
              <a:gd name="connsiteY0" fmla="*/ 0 h 689035"/>
              <a:gd name="connsiteX1" fmla="*/ 691681 w 5711124"/>
              <a:gd name="connsiteY1" fmla="*/ 0 h 689035"/>
              <a:gd name="connsiteX2" fmla="*/ 1212027 w 5711124"/>
              <a:gd name="connsiteY2" fmla="*/ 0 h 689035"/>
              <a:gd name="connsiteX3" fmla="*/ 1903708 w 5711124"/>
              <a:gd name="connsiteY3" fmla="*/ 0 h 689035"/>
              <a:gd name="connsiteX4" fmla="*/ 2538277 w 5711124"/>
              <a:gd name="connsiteY4" fmla="*/ 0 h 689035"/>
              <a:gd name="connsiteX5" fmla="*/ 3172847 w 5711124"/>
              <a:gd name="connsiteY5" fmla="*/ 0 h 689035"/>
              <a:gd name="connsiteX6" fmla="*/ 3807416 w 5711124"/>
              <a:gd name="connsiteY6" fmla="*/ 0 h 689035"/>
              <a:gd name="connsiteX7" fmla="*/ 4384874 w 5711124"/>
              <a:gd name="connsiteY7" fmla="*/ 0 h 689035"/>
              <a:gd name="connsiteX8" fmla="*/ 5019443 w 5711124"/>
              <a:gd name="connsiteY8" fmla="*/ 0 h 689035"/>
              <a:gd name="connsiteX9" fmla="*/ 5711124 w 5711124"/>
              <a:gd name="connsiteY9" fmla="*/ 0 h 689035"/>
              <a:gd name="connsiteX10" fmla="*/ 5711124 w 5711124"/>
              <a:gd name="connsiteY10" fmla="*/ 689035 h 689035"/>
              <a:gd name="connsiteX11" fmla="*/ 5190777 w 5711124"/>
              <a:gd name="connsiteY11" fmla="*/ 689035 h 689035"/>
              <a:gd name="connsiteX12" fmla="*/ 4499097 w 5711124"/>
              <a:gd name="connsiteY12" fmla="*/ 689035 h 689035"/>
              <a:gd name="connsiteX13" fmla="*/ 3750305 w 5711124"/>
              <a:gd name="connsiteY13" fmla="*/ 689035 h 689035"/>
              <a:gd name="connsiteX14" fmla="*/ 3172847 w 5711124"/>
              <a:gd name="connsiteY14" fmla="*/ 689035 h 689035"/>
              <a:gd name="connsiteX15" fmla="*/ 2709611 w 5711124"/>
              <a:gd name="connsiteY15" fmla="*/ 689035 h 689035"/>
              <a:gd name="connsiteX16" fmla="*/ 2246375 w 5711124"/>
              <a:gd name="connsiteY16" fmla="*/ 689035 h 689035"/>
              <a:gd name="connsiteX17" fmla="*/ 1497584 w 5711124"/>
              <a:gd name="connsiteY17" fmla="*/ 689035 h 689035"/>
              <a:gd name="connsiteX18" fmla="*/ 920126 w 5711124"/>
              <a:gd name="connsiteY18" fmla="*/ 689035 h 689035"/>
              <a:gd name="connsiteX19" fmla="*/ 0 w 5711124"/>
              <a:gd name="connsiteY19" fmla="*/ 689035 h 689035"/>
              <a:gd name="connsiteX20" fmla="*/ 0 w 5711124"/>
              <a:gd name="connsiteY20" fmla="*/ 0 h 6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1124" h="689035" fill="none" extrusionOk="0">
                <a:moveTo>
                  <a:pt x="0" y="0"/>
                </a:moveTo>
                <a:cubicBezTo>
                  <a:pt x="263489" y="-10442"/>
                  <a:pt x="502360" y="19755"/>
                  <a:pt x="691681" y="0"/>
                </a:cubicBezTo>
                <a:cubicBezTo>
                  <a:pt x="881002" y="-19755"/>
                  <a:pt x="1075354" y="-15692"/>
                  <a:pt x="1212027" y="0"/>
                </a:cubicBezTo>
                <a:cubicBezTo>
                  <a:pt x="1348700" y="15692"/>
                  <a:pt x="1669057" y="21830"/>
                  <a:pt x="1903708" y="0"/>
                </a:cubicBezTo>
                <a:cubicBezTo>
                  <a:pt x="2138359" y="-21830"/>
                  <a:pt x="2336729" y="4429"/>
                  <a:pt x="2538277" y="0"/>
                </a:cubicBezTo>
                <a:cubicBezTo>
                  <a:pt x="2739825" y="-4429"/>
                  <a:pt x="2930817" y="12490"/>
                  <a:pt x="3172847" y="0"/>
                </a:cubicBezTo>
                <a:cubicBezTo>
                  <a:pt x="3414877" y="-12490"/>
                  <a:pt x="3641234" y="-4397"/>
                  <a:pt x="3807416" y="0"/>
                </a:cubicBezTo>
                <a:cubicBezTo>
                  <a:pt x="3973598" y="4397"/>
                  <a:pt x="4213376" y="14904"/>
                  <a:pt x="4384874" y="0"/>
                </a:cubicBezTo>
                <a:cubicBezTo>
                  <a:pt x="4556372" y="-14904"/>
                  <a:pt x="4720609" y="30170"/>
                  <a:pt x="5019443" y="0"/>
                </a:cubicBezTo>
                <a:cubicBezTo>
                  <a:pt x="5318277" y="-30170"/>
                  <a:pt x="5508165" y="-16912"/>
                  <a:pt x="5711124" y="0"/>
                </a:cubicBezTo>
                <a:cubicBezTo>
                  <a:pt x="5737546" y="162337"/>
                  <a:pt x="5743057" y="388581"/>
                  <a:pt x="5711124" y="689035"/>
                </a:cubicBezTo>
                <a:cubicBezTo>
                  <a:pt x="5519823" y="701137"/>
                  <a:pt x="5359381" y="672307"/>
                  <a:pt x="5190777" y="689035"/>
                </a:cubicBezTo>
                <a:cubicBezTo>
                  <a:pt x="5022173" y="705763"/>
                  <a:pt x="4815506" y="702759"/>
                  <a:pt x="4499097" y="689035"/>
                </a:cubicBezTo>
                <a:cubicBezTo>
                  <a:pt x="4182688" y="675311"/>
                  <a:pt x="3949029" y="667549"/>
                  <a:pt x="3750305" y="689035"/>
                </a:cubicBezTo>
                <a:cubicBezTo>
                  <a:pt x="3551581" y="710521"/>
                  <a:pt x="3370367" y="668569"/>
                  <a:pt x="3172847" y="689035"/>
                </a:cubicBezTo>
                <a:cubicBezTo>
                  <a:pt x="2975327" y="709501"/>
                  <a:pt x="2891312" y="688131"/>
                  <a:pt x="2709611" y="689035"/>
                </a:cubicBezTo>
                <a:cubicBezTo>
                  <a:pt x="2527910" y="689939"/>
                  <a:pt x="2381361" y="673806"/>
                  <a:pt x="2246375" y="689035"/>
                </a:cubicBezTo>
                <a:cubicBezTo>
                  <a:pt x="2111389" y="704264"/>
                  <a:pt x="1689281" y="698398"/>
                  <a:pt x="1497584" y="689035"/>
                </a:cubicBezTo>
                <a:cubicBezTo>
                  <a:pt x="1305887" y="679672"/>
                  <a:pt x="1184129" y="660201"/>
                  <a:pt x="920126" y="689035"/>
                </a:cubicBezTo>
                <a:cubicBezTo>
                  <a:pt x="656123" y="717869"/>
                  <a:pt x="441721" y="720423"/>
                  <a:pt x="0" y="689035"/>
                </a:cubicBezTo>
                <a:cubicBezTo>
                  <a:pt x="33360" y="534947"/>
                  <a:pt x="26185" y="221810"/>
                  <a:pt x="0" y="0"/>
                </a:cubicBezTo>
                <a:close/>
              </a:path>
              <a:path w="5711124" h="689035" stroke="0" extrusionOk="0">
                <a:moveTo>
                  <a:pt x="0" y="0"/>
                </a:moveTo>
                <a:cubicBezTo>
                  <a:pt x="169633" y="3984"/>
                  <a:pt x="362996" y="-4631"/>
                  <a:pt x="520347" y="0"/>
                </a:cubicBezTo>
                <a:cubicBezTo>
                  <a:pt x="677698" y="4631"/>
                  <a:pt x="920695" y="30293"/>
                  <a:pt x="1154916" y="0"/>
                </a:cubicBezTo>
                <a:cubicBezTo>
                  <a:pt x="1389137" y="-30293"/>
                  <a:pt x="1622145" y="11434"/>
                  <a:pt x="1789486" y="0"/>
                </a:cubicBezTo>
                <a:cubicBezTo>
                  <a:pt x="1956827" y="-11434"/>
                  <a:pt x="2265752" y="18681"/>
                  <a:pt x="2538277" y="0"/>
                </a:cubicBezTo>
                <a:cubicBezTo>
                  <a:pt x="2810802" y="-18681"/>
                  <a:pt x="2967585" y="25394"/>
                  <a:pt x="3229958" y="0"/>
                </a:cubicBezTo>
                <a:cubicBezTo>
                  <a:pt x="3492331" y="-25394"/>
                  <a:pt x="3610541" y="-5012"/>
                  <a:pt x="3921638" y="0"/>
                </a:cubicBezTo>
                <a:cubicBezTo>
                  <a:pt x="4232735" y="5012"/>
                  <a:pt x="4311676" y="-16991"/>
                  <a:pt x="4556208" y="0"/>
                </a:cubicBezTo>
                <a:cubicBezTo>
                  <a:pt x="4800740" y="16991"/>
                  <a:pt x="4986164" y="-21685"/>
                  <a:pt x="5133666" y="0"/>
                </a:cubicBezTo>
                <a:cubicBezTo>
                  <a:pt x="5281168" y="21685"/>
                  <a:pt x="5518367" y="-12991"/>
                  <a:pt x="5711124" y="0"/>
                </a:cubicBezTo>
                <a:cubicBezTo>
                  <a:pt x="5714593" y="166411"/>
                  <a:pt x="5692561" y="500090"/>
                  <a:pt x="5711124" y="689035"/>
                </a:cubicBezTo>
                <a:cubicBezTo>
                  <a:pt x="5558599" y="674540"/>
                  <a:pt x="5276167" y="683274"/>
                  <a:pt x="5019443" y="689035"/>
                </a:cubicBezTo>
                <a:cubicBezTo>
                  <a:pt x="4762719" y="694796"/>
                  <a:pt x="4642640" y="693267"/>
                  <a:pt x="4327763" y="689035"/>
                </a:cubicBezTo>
                <a:cubicBezTo>
                  <a:pt x="4012886" y="684803"/>
                  <a:pt x="3854846" y="686886"/>
                  <a:pt x="3578971" y="689035"/>
                </a:cubicBezTo>
                <a:cubicBezTo>
                  <a:pt x="3303096" y="691184"/>
                  <a:pt x="3245663" y="683363"/>
                  <a:pt x="3001513" y="689035"/>
                </a:cubicBezTo>
                <a:cubicBezTo>
                  <a:pt x="2757363" y="694707"/>
                  <a:pt x="2464106" y="692001"/>
                  <a:pt x="2309832" y="689035"/>
                </a:cubicBezTo>
                <a:cubicBezTo>
                  <a:pt x="2155558" y="686069"/>
                  <a:pt x="1961268" y="691066"/>
                  <a:pt x="1846597" y="689035"/>
                </a:cubicBezTo>
                <a:cubicBezTo>
                  <a:pt x="1731926" y="687004"/>
                  <a:pt x="1465948" y="697036"/>
                  <a:pt x="1326250" y="689035"/>
                </a:cubicBezTo>
                <a:cubicBezTo>
                  <a:pt x="1186552" y="681034"/>
                  <a:pt x="936414" y="726105"/>
                  <a:pt x="577458" y="689035"/>
                </a:cubicBezTo>
                <a:cubicBezTo>
                  <a:pt x="218502" y="651965"/>
                  <a:pt x="224492" y="711710"/>
                  <a:pt x="0" y="689035"/>
                </a:cubicBezTo>
                <a:cubicBezTo>
                  <a:pt x="-15229" y="504847"/>
                  <a:pt x="-5342" y="161634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DB420665-215B-AC01-01C4-AF4E8027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23" y="1079332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 x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8, b = 2</a:t>
            </a:r>
          </a:p>
        </p:txBody>
      </p:sp>
      <p:sp>
        <p:nvSpPr>
          <p:cNvPr id="60" name="Text Box 66">
            <a:extLst>
              <a:ext uri="{FF2B5EF4-FFF2-40B4-BE49-F238E27FC236}">
                <a16:creationId xmlns:a16="http://schemas.microsoft.com/office/drawing/2014/main" id="{431BA202-CE0F-0784-32A2-4559425E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930" y="2010078"/>
            <a:ext cx="27331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+ 4 = 12 </a:t>
            </a: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276E1B79-356F-1C5F-CCCC-57464CFC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3" y="3162119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</a:rPr>
              <a:t>(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b) :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15, b = 27</a:t>
            </a:r>
          </a:p>
        </p:txBody>
      </p:sp>
      <p:sp>
        <p:nvSpPr>
          <p:cNvPr id="62" name="Text Box 64">
            <a:extLst>
              <a:ext uri="{FF2B5EF4-FFF2-40B4-BE49-F238E27FC236}">
                <a16:creationId xmlns:a16="http://schemas.microsoft.com/office/drawing/2014/main" id="{47C598FD-CB48-0171-7FF0-4358CA67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3244"/>
            <a:ext cx="3834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8, b = 2 </a:t>
            </a:r>
          </a:p>
        </p:txBody>
      </p:sp>
      <p:sp>
        <p:nvSpPr>
          <p:cNvPr id="63" name="Text Box 65">
            <a:extLst>
              <a:ext uri="{FF2B5EF4-FFF2-40B4-BE49-F238E27FC236}">
                <a16:creationId xmlns:a16="http://schemas.microsoft.com/office/drawing/2014/main" id="{4A9CDCC4-F993-16F5-6CC8-9BA2E5AC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26" y="3948945"/>
            <a:ext cx="2781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 + b) : 2 = </a:t>
            </a:r>
          </a:p>
        </p:txBody>
      </p:sp>
      <p:sp>
        <p:nvSpPr>
          <p:cNvPr id="512" name="Text Box 66">
            <a:extLst>
              <a:ext uri="{FF2B5EF4-FFF2-40B4-BE49-F238E27FC236}">
                <a16:creationId xmlns:a16="http://schemas.microsoft.com/office/drawing/2014/main" id="{1A5AA0DC-99E9-4A2C-2240-97B1F92A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766" y="3984534"/>
            <a:ext cx="2781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(15 + 27) : 2 = </a:t>
            </a:r>
          </a:p>
        </p:txBody>
      </p:sp>
      <p:sp>
        <p:nvSpPr>
          <p:cNvPr id="513" name="Text Box 66">
            <a:extLst>
              <a:ext uri="{FF2B5EF4-FFF2-40B4-BE49-F238E27FC236}">
                <a16:creationId xmlns:a16="http://schemas.microsoft.com/office/drawing/2014/main" id="{8449B0A9-7479-01E5-DE12-CBF47EB1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001" y="3984534"/>
            <a:ext cx="217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42 : 2 = 21</a:t>
            </a:r>
          </a:p>
        </p:txBody>
      </p:sp>
      <p:sp>
        <p:nvSpPr>
          <p:cNvPr id="514" name="Text Box 63">
            <a:extLst>
              <a:ext uri="{FF2B5EF4-FFF2-40B4-BE49-F238E27FC236}">
                <a16:creationId xmlns:a16="http://schemas.microsoft.com/office/drawing/2014/main" id="{1A0872CE-18B3-A9ED-B92E-7B52409C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99" y="4385647"/>
            <a:ext cx="8166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 + b) : 2.</a:t>
            </a:r>
          </a:p>
        </p:txBody>
      </p:sp>
    </p:spTree>
    <p:extLst>
      <p:ext uri="{BB962C8B-B14F-4D97-AF65-F5344CB8AC3E}">
        <p14:creationId xmlns:p14="http://schemas.microsoft.com/office/powerpoint/2010/main" val="17912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 animBg="1"/>
      <p:bldP spid="59" grpId="0"/>
      <p:bldP spid="60" grpId="0"/>
      <p:bldP spid="61" grpId="0"/>
      <p:bldP spid="62" grpId="0"/>
      <p:bldP spid="63" grpId="0"/>
      <p:bldP spid="512" grpId="0"/>
      <p:bldP spid="513" grpId="0"/>
      <p:bldP spid="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1FBE09-3E2D-DBBA-8BF3-FEE217EF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4242" y="-1015245"/>
            <a:ext cx="3284821" cy="6987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AB1B59-01B8-CFA9-91BF-46AACF2F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B30320-3B8C-1B20-CEC3-C75195BC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51" y="0"/>
            <a:ext cx="9144000" cy="5143500"/>
          </a:xfrm>
          <a:prstGeom prst="rect">
            <a:avLst/>
          </a:prstGeom>
        </p:spPr>
      </p:pic>
      <p:sp>
        <p:nvSpPr>
          <p:cNvPr id="7" name="Text Box 63">
            <a:extLst>
              <a:ext uri="{FF2B5EF4-FFF2-40B4-BE49-F238E27FC236}">
                <a16:creationId xmlns:a16="http://schemas.microsoft.com/office/drawing/2014/main" id="{F7908B30-5646-7CD5-E448-D4A44C46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831" y="3227981"/>
            <a:ext cx="997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750" b="1" dirty="0">
                <a:solidFill>
                  <a:schemeClr val="accent4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 Khi </a:t>
            </a:r>
            <a:r>
              <a:rPr lang="en-US" altLang="en-US" sz="2750" b="1" dirty="0" err="1">
                <a:solidFill>
                  <a:schemeClr val="accent4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ính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en-US" sz="2750" b="1" i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3DD01A4-1087-5F4C-2B0D-D6F436AF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64" y="160655"/>
            <a:ext cx="5711124" cy="689035"/>
          </a:xfrm>
          <a:custGeom>
            <a:avLst/>
            <a:gdLst>
              <a:gd name="connsiteX0" fmla="*/ 0 w 5711124"/>
              <a:gd name="connsiteY0" fmla="*/ 0 h 689035"/>
              <a:gd name="connsiteX1" fmla="*/ 691681 w 5711124"/>
              <a:gd name="connsiteY1" fmla="*/ 0 h 689035"/>
              <a:gd name="connsiteX2" fmla="*/ 1212027 w 5711124"/>
              <a:gd name="connsiteY2" fmla="*/ 0 h 689035"/>
              <a:gd name="connsiteX3" fmla="*/ 1903708 w 5711124"/>
              <a:gd name="connsiteY3" fmla="*/ 0 h 689035"/>
              <a:gd name="connsiteX4" fmla="*/ 2538277 w 5711124"/>
              <a:gd name="connsiteY4" fmla="*/ 0 h 689035"/>
              <a:gd name="connsiteX5" fmla="*/ 3172847 w 5711124"/>
              <a:gd name="connsiteY5" fmla="*/ 0 h 689035"/>
              <a:gd name="connsiteX6" fmla="*/ 3807416 w 5711124"/>
              <a:gd name="connsiteY6" fmla="*/ 0 h 689035"/>
              <a:gd name="connsiteX7" fmla="*/ 4384874 w 5711124"/>
              <a:gd name="connsiteY7" fmla="*/ 0 h 689035"/>
              <a:gd name="connsiteX8" fmla="*/ 5019443 w 5711124"/>
              <a:gd name="connsiteY8" fmla="*/ 0 h 689035"/>
              <a:gd name="connsiteX9" fmla="*/ 5711124 w 5711124"/>
              <a:gd name="connsiteY9" fmla="*/ 0 h 689035"/>
              <a:gd name="connsiteX10" fmla="*/ 5711124 w 5711124"/>
              <a:gd name="connsiteY10" fmla="*/ 689035 h 689035"/>
              <a:gd name="connsiteX11" fmla="*/ 5190777 w 5711124"/>
              <a:gd name="connsiteY11" fmla="*/ 689035 h 689035"/>
              <a:gd name="connsiteX12" fmla="*/ 4499097 w 5711124"/>
              <a:gd name="connsiteY12" fmla="*/ 689035 h 689035"/>
              <a:gd name="connsiteX13" fmla="*/ 3750305 w 5711124"/>
              <a:gd name="connsiteY13" fmla="*/ 689035 h 689035"/>
              <a:gd name="connsiteX14" fmla="*/ 3172847 w 5711124"/>
              <a:gd name="connsiteY14" fmla="*/ 689035 h 689035"/>
              <a:gd name="connsiteX15" fmla="*/ 2709611 w 5711124"/>
              <a:gd name="connsiteY15" fmla="*/ 689035 h 689035"/>
              <a:gd name="connsiteX16" fmla="*/ 2246375 w 5711124"/>
              <a:gd name="connsiteY16" fmla="*/ 689035 h 689035"/>
              <a:gd name="connsiteX17" fmla="*/ 1497584 w 5711124"/>
              <a:gd name="connsiteY17" fmla="*/ 689035 h 689035"/>
              <a:gd name="connsiteX18" fmla="*/ 920126 w 5711124"/>
              <a:gd name="connsiteY18" fmla="*/ 689035 h 689035"/>
              <a:gd name="connsiteX19" fmla="*/ 0 w 5711124"/>
              <a:gd name="connsiteY19" fmla="*/ 689035 h 689035"/>
              <a:gd name="connsiteX20" fmla="*/ 0 w 5711124"/>
              <a:gd name="connsiteY20" fmla="*/ 0 h 6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1124" h="689035" fill="none" extrusionOk="0">
                <a:moveTo>
                  <a:pt x="0" y="0"/>
                </a:moveTo>
                <a:cubicBezTo>
                  <a:pt x="263489" y="-10442"/>
                  <a:pt x="502360" y="19755"/>
                  <a:pt x="691681" y="0"/>
                </a:cubicBezTo>
                <a:cubicBezTo>
                  <a:pt x="881002" y="-19755"/>
                  <a:pt x="1075354" y="-15692"/>
                  <a:pt x="1212027" y="0"/>
                </a:cubicBezTo>
                <a:cubicBezTo>
                  <a:pt x="1348700" y="15692"/>
                  <a:pt x="1669057" y="21830"/>
                  <a:pt x="1903708" y="0"/>
                </a:cubicBezTo>
                <a:cubicBezTo>
                  <a:pt x="2138359" y="-21830"/>
                  <a:pt x="2336729" y="4429"/>
                  <a:pt x="2538277" y="0"/>
                </a:cubicBezTo>
                <a:cubicBezTo>
                  <a:pt x="2739825" y="-4429"/>
                  <a:pt x="2930817" y="12490"/>
                  <a:pt x="3172847" y="0"/>
                </a:cubicBezTo>
                <a:cubicBezTo>
                  <a:pt x="3414877" y="-12490"/>
                  <a:pt x="3641234" y="-4397"/>
                  <a:pt x="3807416" y="0"/>
                </a:cubicBezTo>
                <a:cubicBezTo>
                  <a:pt x="3973598" y="4397"/>
                  <a:pt x="4213376" y="14904"/>
                  <a:pt x="4384874" y="0"/>
                </a:cubicBezTo>
                <a:cubicBezTo>
                  <a:pt x="4556372" y="-14904"/>
                  <a:pt x="4720609" y="30170"/>
                  <a:pt x="5019443" y="0"/>
                </a:cubicBezTo>
                <a:cubicBezTo>
                  <a:pt x="5318277" y="-30170"/>
                  <a:pt x="5508165" y="-16912"/>
                  <a:pt x="5711124" y="0"/>
                </a:cubicBezTo>
                <a:cubicBezTo>
                  <a:pt x="5737546" y="162337"/>
                  <a:pt x="5743057" y="388581"/>
                  <a:pt x="5711124" y="689035"/>
                </a:cubicBezTo>
                <a:cubicBezTo>
                  <a:pt x="5519823" y="701137"/>
                  <a:pt x="5359381" y="672307"/>
                  <a:pt x="5190777" y="689035"/>
                </a:cubicBezTo>
                <a:cubicBezTo>
                  <a:pt x="5022173" y="705763"/>
                  <a:pt x="4815506" y="702759"/>
                  <a:pt x="4499097" y="689035"/>
                </a:cubicBezTo>
                <a:cubicBezTo>
                  <a:pt x="4182688" y="675311"/>
                  <a:pt x="3949029" y="667549"/>
                  <a:pt x="3750305" y="689035"/>
                </a:cubicBezTo>
                <a:cubicBezTo>
                  <a:pt x="3551581" y="710521"/>
                  <a:pt x="3370367" y="668569"/>
                  <a:pt x="3172847" y="689035"/>
                </a:cubicBezTo>
                <a:cubicBezTo>
                  <a:pt x="2975327" y="709501"/>
                  <a:pt x="2891312" y="688131"/>
                  <a:pt x="2709611" y="689035"/>
                </a:cubicBezTo>
                <a:cubicBezTo>
                  <a:pt x="2527910" y="689939"/>
                  <a:pt x="2381361" y="673806"/>
                  <a:pt x="2246375" y="689035"/>
                </a:cubicBezTo>
                <a:cubicBezTo>
                  <a:pt x="2111389" y="704264"/>
                  <a:pt x="1689281" y="698398"/>
                  <a:pt x="1497584" y="689035"/>
                </a:cubicBezTo>
                <a:cubicBezTo>
                  <a:pt x="1305887" y="679672"/>
                  <a:pt x="1184129" y="660201"/>
                  <a:pt x="920126" y="689035"/>
                </a:cubicBezTo>
                <a:cubicBezTo>
                  <a:pt x="656123" y="717869"/>
                  <a:pt x="441721" y="720423"/>
                  <a:pt x="0" y="689035"/>
                </a:cubicBezTo>
                <a:cubicBezTo>
                  <a:pt x="33360" y="534947"/>
                  <a:pt x="26185" y="221810"/>
                  <a:pt x="0" y="0"/>
                </a:cubicBezTo>
                <a:close/>
              </a:path>
              <a:path w="5711124" h="689035" stroke="0" extrusionOk="0">
                <a:moveTo>
                  <a:pt x="0" y="0"/>
                </a:moveTo>
                <a:cubicBezTo>
                  <a:pt x="169633" y="3984"/>
                  <a:pt x="362996" y="-4631"/>
                  <a:pt x="520347" y="0"/>
                </a:cubicBezTo>
                <a:cubicBezTo>
                  <a:pt x="677698" y="4631"/>
                  <a:pt x="920695" y="30293"/>
                  <a:pt x="1154916" y="0"/>
                </a:cubicBezTo>
                <a:cubicBezTo>
                  <a:pt x="1389137" y="-30293"/>
                  <a:pt x="1622145" y="11434"/>
                  <a:pt x="1789486" y="0"/>
                </a:cubicBezTo>
                <a:cubicBezTo>
                  <a:pt x="1956827" y="-11434"/>
                  <a:pt x="2265752" y="18681"/>
                  <a:pt x="2538277" y="0"/>
                </a:cubicBezTo>
                <a:cubicBezTo>
                  <a:pt x="2810802" y="-18681"/>
                  <a:pt x="2967585" y="25394"/>
                  <a:pt x="3229958" y="0"/>
                </a:cubicBezTo>
                <a:cubicBezTo>
                  <a:pt x="3492331" y="-25394"/>
                  <a:pt x="3610541" y="-5012"/>
                  <a:pt x="3921638" y="0"/>
                </a:cubicBezTo>
                <a:cubicBezTo>
                  <a:pt x="4232735" y="5012"/>
                  <a:pt x="4311676" y="-16991"/>
                  <a:pt x="4556208" y="0"/>
                </a:cubicBezTo>
                <a:cubicBezTo>
                  <a:pt x="4800740" y="16991"/>
                  <a:pt x="4986164" y="-21685"/>
                  <a:pt x="5133666" y="0"/>
                </a:cubicBezTo>
                <a:cubicBezTo>
                  <a:pt x="5281168" y="21685"/>
                  <a:pt x="5518367" y="-12991"/>
                  <a:pt x="5711124" y="0"/>
                </a:cubicBezTo>
                <a:cubicBezTo>
                  <a:pt x="5714593" y="166411"/>
                  <a:pt x="5692561" y="500090"/>
                  <a:pt x="5711124" y="689035"/>
                </a:cubicBezTo>
                <a:cubicBezTo>
                  <a:pt x="5558599" y="674540"/>
                  <a:pt x="5276167" y="683274"/>
                  <a:pt x="5019443" y="689035"/>
                </a:cubicBezTo>
                <a:cubicBezTo>
                  <a:pt x="4762719" y="694796"/>
                  <a:pt x="4642640" y="693267"/>
                  <a:pt x="4327763" y="689035"/>
                </a:cubicBezTo>
                <a:cubicBezTo>
                  <a:pt x="4012886" y="684803"/>
                  <a:pt x="3854846" y="686886"/>
                  <a:pt x="3578971" y="689035"/>
                </a:cubicBezTo>
                <a:cubicBezTo>
                  <a:pt x="3303096" y="691184"/>
                  <a:pt x="3245663" y="683363"/>
                  <a:pt x="3001513" y="689035"/>
                </a:cubicBezTo>
                <a:cubicBezTo>
                  <a:pt x="2757363" y="694707"/>
                  <a:pt x="2464106" y="692001"/>
                  <a:pt x="2309832" y="689035"/>
                </a:cubicBezTo>
                <a:cubicBezTo>
                  <a:pt x="2155558" y="686069"/>
                  <a:pt x="1961268" y="691066"/>
                  <a:pt x="1846597" y="689035"/>
                </a:cubicBezTo>
                <a:cubicBezTo>
                  <a:pt x="1731926" y="687004"/>
                  <a:pt x="1465948" y="697036"/>
                  <a:pt x="1326250" y="689035"/>
                </a:cubicBezTo>
                <a:cubicBezTo>
                  <a:pt x="1186552" y="681034"/>
                  <a:pt x="936414" y="726105"/>
                  <a:pt x="577458" y="689035"/>
                </a:cubicBezTo>
                <a:cubicBezTo>
                  <a:pt x="218502" y="651965"/>
                  <a:pt x="224492" y="711710"/>
                  <a:pt x="0" y="689035"/>
                </a:cubicBezTo>
                <a:cubicBezTo>
                  <a:pt x="-15229" y="504847"/>
                  <a:pt x="-5342" y="161634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9D444E1-0A50-3F43-D7F7-176B2C06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23" y="1079332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 x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8, b =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AE7B4-C501-FD13-9B41-C2DD9FC2E1AF}"/>
              </a:ext>
            </a:extLst>
          </p:cNvPr>
          <p:cNvSpPr/>
          <p:nvPr/>
        </p:nvSpPr>
        <p:spPr>
          <a:xfrm>
            <a:off x="415700" y="1162322"/>
            <a:ext cx="5486400" cy="6915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408C882-3356-ABA8-B66E-EEDF559F4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248" y="2297180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</a:rPr>
              <a:t>(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b) :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15, b = 27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74C452-0B7C-CB91-BB6D-DFC3A15753D0}"/>
              </a:ext>
            </a:extLst>
          </p:cNvPr>
          <p:cNvSpPr/>
          <p:nvPr/>
        </p:nvSpPr>
        <p:spPr>
          <a:xfrm>
            <a:off x="319347" y="2325450"/>
            <a:ext cx="6261146" cy="6915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id="{011E3417-F1CB-1793-3F89-4752A0D46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71" y="3797693"/>
            <a:ext cx="8166636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hangingPunc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ý: B1: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defTabSz="1219170" eaLnBrk="0" hangingPunct="0">
              <a:spcBef>
                <a:spcPct val="50000"/>
              </a:spcBef>
              <a:buNone/>
            </a:pP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B2: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 dirty="0">
              <a:solidFill>
                <a:schemeClr val="accent1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1073</Words>
  <Application>Microsoft Office PowerPoint</Application>
  <PresentationFormat>On-screen Show (16:9)</PresentationFormat>
  <Paragraphs>133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UVF TypoSlabserif</vt:lpstr>
      <vt:lpstr>Comfortaa</vt:lpstr>
      <vt:lpstr>UVN Bai Sau Nang</vt:lpstr>
      <vt:lpstr>Black Han Sans</vt:lpstr>
      <vt:lpstr>#9Slide07 HoneyCream</vt:lpstr>
      <vt:lpstr>Holtwood One SC</vt:lpstr>
      <vt:lpstr>Times New Roman</vt:lpstr>
      <vt:lpstr>Calibri</vt:lpstr>
      <vt:lpstr>Verdana</vt:lpstr>
      <vt:lpstr>Arial</vt:lpstr>
      <vt:lpstr>Cambria</vt:lpstr>
      <vt:lpstr>SVN-Newton</vt:lpstr>
      <vt:lpstr>Fredoka One</vt:lpstr>
      <vt:lpstr>Comfortaa Light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Tính giá trị của biểu thức  12 : (3 – m) với m = 0, m = 1, m = 2</vt:lpstr>
      <vt:lpstr>a) Tính giá trị của biểu thức  12 : (3 – m) với m = 0, m = 1, m =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MANG NON</dc:subject>
  <dc:creator>MANG NON</dc:creator>
  <cp:keywords>MANG NON</cp:keywords>
  <cp:lastModifiedBy>Admin</cp:lastModifiedBy>
  <cp:revision>46</cp:revision>
  <dcterms:modified xsi:type="dcterms:W3CDTF">2024-09-17T09:36:58Z</dcterms:modified>
  <cp:category>Mang Non</cp:category>
  <cp:version>MNT37</cp:version>
</cp:coreProperties>
</file>