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4"/>
  </p:notesMasterIdLst>
  <p:sldIdLst>
    <p:sldId id="257" r:id="rId2"/>
    <p:sldId id="314" r:id="rId3"/>
    <p:sldId id="288" r:id="rId4"/>
    <p:sldId id="260" r:id="rId5"/>
    <p:sldId id="294" r:id="rId6"/>
    <p:sldId id="289" r:id="rId7"/>
    <p:sldId id="311" r:id="rId8"/>
    <p:sldId id="290" r:id="rId9"/>
    <p:sldId id="291" r:id="rId10"/>
    <p:sldId id="298" r:id="rId11"/>
    <p:sldId id="299" r:id="rId12"/>
    <p:sldId id="307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012"/>
    <a:srgbClr val="FF7E0A"/>
    <a:srgbClr val="6F3A7D"/>
    <a:srgbClr val="2FDE55"/>
    <a:srgbClr val="43861C"/>
    <a:srgbClr val="FBB1C7"/>
    <a:srgbClr val="F3F279"/>
    <a:srgbClr val="E55174"/>
    <a:srgbClr val="663300"/>
    <a:srgbClr val="7E4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92" autoAdjust="0"/>
    <p:restoredTop sz="94660"/>
  </p:normalViewPr>
  <p:slideViewPr>
    <p:cSldViewPr snapToGrid="0">
      <p:cViewPr varScale="1">
        <p:scale>
          <a:sx n="84" d="100"/>
          <a:sy n="84" d="100"/>
        </p:scale>
        <p:origin x="64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EBB54B0D-DAE4-4F35-B177-1A4C2FB1EC3F}" type="datetimeFigureOut">
              <a:rPr lang="zh-CN" altLang="en-US" smtClean="0"/>
              <a:pPr/>
              <a:t>2024/9/17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25B5D281-D23C-4EEB-8748-C58E8FF0C2B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6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571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6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98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144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144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30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07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685725F-5231-45AE-BC1A-D698F22F5593}" type="datetimeFigureOut">
              <a:rPr lang="zh-CN" altLang="en-US" smtClean="0"/>
              <a:pPr/>
              <a:t>2024/9/17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microsoft.com/office/2007/relationships/hdphoto" Target="../media/hdphoto16.wdp"/><Relationship Id="rId2" Type="http://schemas.openxmlformats.org/officeDocument/2006/relationships/audio" Target="../media/audio4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34.png"/><Relationship Id="rId5" Type="http://schemas.openxmlformats.org/officeDocument/2006/relationships/image" Target="../media/image47.png"/><Relationship Id="rId15" Type="http://schemas.openxmlformats.org/officeDocument/2006/relationships/image" Target="../media/image8.png"/><Relationship Id="rId10" Type="http://schemas.microsoft.com/office/2007/relationships/hdphoto" Target="../media/hdphoto21.wdp"/><Relationship Id="rId4" Type="http://schemas.openxmlformats.org/officeDocument/2006/relationships/image" Target="../media/image46.jpg"/><Relationship Id="rId9" Type="http://schemas.openxmlformats.org/officeDocument/2006/relationships/image" Target="../media/image50.png"/><Relationship Id="rId14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openxmlformats.org/officeDocument/2006/relationships/audio" Target="../media/audio2.wav"/><Relationship Id="rId21" Type="http://schemas.openxmlformats.org/officeDocument/2006/relationships/image" Target="../media/image29.png"/><Relationship Id="rId34" Type="http://schemas.openxmlformats.org/officeDocument/2006/relationships/image" Target="../media/image9.png"/><Relationship Id="rId7" Type="http://schemas.openxmlformats.org/officeDocument/2006/relationships/image" Target="../media/image22.png"/><Relationship Id="rId12" Type="http://schemas.microsoft.com/office/2007/relationships/hdphoto" Target="../media/hdphoto6.wdp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33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4.png"/><Relationship Id="rId24" Type="http://schemas.microsoft.com/office/2007/relationships/hdphoto" Target="../media/hdphoto12.wdp"/><Relationship Id="rId32" Type="http://schemas.microsoft.com/office/2007/relationships/hdphoto" Target="../media/hdphoto16.wdp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microsoft.com/office/2007/relationships/hdphoto" Target="../media/hdphoto14.wdp"/><Relationship Id="rId10" Type="http://schemas.microsoft.com/office/2007/relationships/hdphoto" Target="../media/hdphoto5.wdp"/><Relationship Id="rId19" Type="http://schemas.openxmlformats.org/officeDocument/2006/relationships/image" Target="../media/image28.png"/><Relationship Id="rId31" Type="http://schemas.openxmlformats.org/officeDocument/2006/relationships/image" Target="../media/image34.png"/><Relationship Id="rId4" Type="http://schemas.openxmlformats.org/officeDocument/2006/relationships/image" Target="../media/image20.jpg"/><Relationship Id="rId9" Type="http://schemas.openxmlformats.org/officeDocument/2006/relationships/image" Target="../media/image23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32.png"/><Relationship Id="rId30" Type="http://schemas.microsoft.com/office/2007/relationships/hdphoto" Target="../media/hdphoto15.wdp"/><Relationship Id="rId35" Type="http://schemas.openxmlformats.org/officeDocument/2006/relationships/image" Target="../media/image35.png"/><Relationship Id="rId8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jp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8.wdp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8.wdp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9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43" y="5767049"/>
            <a:ext cx="932769" cy="957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637702-D761-6BB1-B769-C6D911D01A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81" b="42890"/>
          <a:stretch/>
        </p:blipFill>
        <p:spPr>
          <a:xfrm>
            <a:off x="1632857" y="-262148"/>
            <a:ext cx="10384972" cy="5895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45DC8-10DE-0745-E0DA-05155197B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A5CB6-DE23-BB02-0CF0-25FAEBF8B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96099" y="2637169"/>
            <a:ext cx="3430747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D049F-754D-2C66-E8E2-BADE58B7B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7D3A-C1D0-7D98-7F14-E3DADCF5D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2857" y="1237927"/>
            <a:ext cx="533446" cy="4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DA45879-36FC-4504-DE97-5045B5611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27" y="6597958"/>
            <a:ext cx="768821" cy="260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2436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5365" y="293490"/>
            <a:ext cx="594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tụi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3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75" t="-1632"/>
          <a:stretch/>
        </p:blipFill>
        <p:spPr>
          <a:xfrm>
            <a:off x="-25661" y="4442641"/>
            <a:ext cx="2634005" cy="2299612"/>
          </a:xfrm>
          <a:prstGeom prst="rect">
            <a:avLst/>
          </a:prstGeom>
        </p:spPr>
      </p:pic>
      <p:pic>
        <p:nvPicPr>
          <p:cNvPr id="7" name="Picture 2" descr="Free vector peaches in a basket isolat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83" y="4899995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318" y="4936510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44" y="4722471"/>
            <a:ext cx="2075410" cy="215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AD0FF0-E4E2-2601-B2CC-A3591E3AEE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9505C0-8B83-2533-D658-057C0B08C3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33B91-5C3F-A88D-2DD7-FCB1EFCF30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6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7" y="2435310"/>
            <a:ext cx="11126782" cy="2298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264F69-F9E4-98B6-2DF7-7675D011C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9A583-B367-D22B-0A37-D6FB94B5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56489-8B54-8469-E3BD-F9E2439DF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3CFC2-48E8-CA05-91C5-AC7A916592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8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EB5595-58C1-3D92-F66D-0F1AFB6D5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691" y="25405"/>
            <a:ext cx="12193057" cy="685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534" y="4577898"/>
            <a:ext cx="1341236" cy="2280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D59277-0DA7-31C9-A945-E51448D905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484" b="42902"/>
          <a:stretch/>
        </p:blipFill>
        <p:spPr>
          <a:xfrm>
            <a:off x="1324934" y="511429"/>
            <a:ext cx="8469085" cy="5206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02851C-8F8D-1801-1167-C5C70FDBB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8793B-5EA2-9020-B16C-4660AA1C8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FFD66B-223B-17D7-D925-53C1FE3317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17231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2270950"/>
            <a:ext cx="11210826" cy="2316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FA1D8A-83C3-2F17-B8C8-74CDAEC57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FE1A1D-5E5A-F7E8-D540-82684C81C04B}"/>
              </a:ext>
            </a:extLst>
          </p:cNvPr>
          <p:cNvSpPr txBox="1"/>
          <p:nvPr/>
        </p:nvSpPr>
        <p:spPr>
          <a:xfrm>
            <a:off x="1429915" y="2628784"/>
            <a:ext cx="9739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14AEC-8CA0-853B-D3C5-E310CC5D556E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10870-A591-C3FD-F195-3CC14D9CA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34837" y="354538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2551681" y="6044578"/>
            <a:ext cx="2347065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100000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3478" y="2641889"/>
            <a:ext cx="6012311" cy="3569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4686" y="3908836"/>
            <a:ext cx="1234547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29072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rcRect t="27158" r="71129" b="22904"/>
          <a:stretch/>
        </p:blipFill>
        <p:spPr>
          <a:xfrm>
            <a:off x="2963478" y="3627238"/>
            <a:ext cx="1735844" cy="17825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6527" y="1608880"/>
            <a:ext cx="9560688" cy="5324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29072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rcRect t="27158" r="71129" b="22904"/>
          <a:stretch/>
        </p:blipFill>
        <p:spPr>
          <a:xfrm>
            <a:off x="2963478" y="3620355"/>
            <a:ext cx="1735844" cy="178250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56527" y="2200099"/>
            <a:ext cx="9560688" cy="5324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78461" y="886617"/>
            <a:ext cx="10929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 algn="just">
              <a:buAutoNum type="alphaLcParenR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arenR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909AE9-876A-8D62-2D46-AAAE8EBC2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08FB0D-EB23-0518-45C1-26251E174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34D8EA-CFF8-4E6A-0124-FF512F65C9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9A3D83-9C16-62DD-F3DD-D39FB883B8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5661" y="6323357"/>
            <a:ext cx="1004122" cy="54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15222 -0.09121 L 0.21133 -0.04908 L 0.32617 -0.05417 L 0.45664 -0.0761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17487 0.11134 L 0.23438 0.05046 L 0.52214 0.04537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 animBg="1"/>
      <p:bldP spid="14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97" y="3537301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996" y="4397390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9964" y="5491817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1</a:t>
            </a: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82314" y="4611916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7928192" y="2846198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5822063" y="3016477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1120" y="3721462"/>
            <a:ext cx="2536212" cy="2946482"/>
          </a:xfrm>
          <a:prstGeom prst="rect">
            <a:avLst/>
          </a:prstGeom>
        </p:spPr>
      </p:pic>
      <p:pic>
        <p:nvPicPr>
          <p:cNvPr id="6146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08" y="5028004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EF319F-ACF9-DB56-2EE6-2374CF5885E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02C589-5314-A7F9-6B97-C6621E95222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664ABA-1221-38A8-54A3-E8B2AE79FF0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6AF152-56AF-DCFB-83C1-6D9E86C7CA5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25765" y="6556772"/>
            <a:ext cx="969158" cy="2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1457670" y="478368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tx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tx1"/>
                </a:solidFill>
                <a:latin typeface="#9Slide07 IcielAltus Serif" panose="02000000000000000000" pitchFamily="2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85440" y="729418"/>
            <a:ext cx="10929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endParaRPr lang="en-US" sz="5400" b="1" dirty="0">
              <a:solidFill>
                <a:srgbClr val="FF7E0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39" y="-110923"/>
            <a:ext cx="2056961" cy="21035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29787" y="1992660"/>
            <a:ext cx="1308533" cy="1436340"/>
            <a:chOff x="2264356" y="3152828"/>
            <a:chExt cx="2023164" cy="2085736"/>
          </a:xfrm>
        </p:grpSpPr>
        <p:pic>
          <p:nvPicPr>
            <p:cNvPr id="103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116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93824" y="1992660"/>
            <a:ext cx="1308533" cy="1436340"/>
            <a:chOff x="2264356" y="3152828"/>
            <a:chExt cx="2023164" cy="2085736"/>
          </a:xfrm>
        </p:grpSpPr>
        <p:pic>
          <p:nvPicPr>
            <p:cNvPr id="2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118</a:t>
              </a:r>
            </a:p>
          </p:txBody>
        </p:sp>
      </p:grpSp>
      <p:pic>
        <p:nvPicPr>
          <p:cNvPr id="25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61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452660" y="235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8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98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860871" y="2330609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1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71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261644" y="2330609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0286708" y="1992660"/>
            <a:ext cx="1308533" cy="1436340"/>
            <a:chOff x="2264356" y="3152828"/>
            <a:chExt cx="2023164" cy="2085736"/>
          </a:xfrm>
        </p:grpSpPr>
        <p:pic>
          <p:nvPicPr>
            <p:cNvPr id="34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126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029787" y="3766949"/>
            <a:ext cx="1308533" cy="1436340"/>
            <a:chOff x="2264356" y="3152828"/>
            <a:chExt cx="2023164" cy="2085736"/>
          </a:xfrm>
        </p:grpSpPr>
        <p:pic>
          <p:nvPicPr>
            <p:cNvPr id="37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117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93824" y="3766949"/>
            <a:ext cx="1308533" cy="1436340"/>
            <a:chOff x="2264356" y="3152828"/>
            <a:chExt cx="2023164" cy="2085736"/>
          </a:xfrm>
        </p:grpSpPr>
        <p:pic>
          <p:nvPicPr>
            <p:cNvPr id="4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119</a:t>
              </a:r>
            </a:p>
          </p:txBody>
        </p:sp>
      </p:grpSp>
      <p:pic>
        <p:nvPicPr>
          <p:cNvPr id="43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61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396834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6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98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7860871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9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71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9261644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0286708" y="3766949"/>
            <a:ext cx="1308533" cy="1436340"/>
            <a:chOff x="2264356" y="3152828"/>
            <a:chExt cx="2023164" cy="2085736"/>
          </a:xfrm>
        </p:grpSpPr>
        <p:pic>
          <p:nvPicPr>
            <p:cNvPr id="52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127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13143" y="2410708"/>
            <a:ext cx="2304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1211" y="4084093"/>
            <a:ext cx="2256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239167" y="235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647378" y="2330609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048151" y="2330609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124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183341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647378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048151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1E03B-EFD0-F5A5-66FA-AA818F3747C9}"/>
              </a:ext>
            </a:extLst>
          </p:cNvPr>
          <p:cNvSpPr txBox="1"/>
          <p:nvPr/>
        </p:nvSpPr>
        <p:spPr>
          <a:xfrm>
            <a:off x="1647000" y="5615797"/>
            <a:ext cx="9739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14">
            <a:extLst>
              <a:ext uri="{FF2B5EF4-FFF2-40B4-BE49-F238E27FC236}">
                <a16:creationId xmlns:a16="http://schemas.microsoft.com/office/drawing/2014/main" id="{85564866-F69C-D7FF-00E6-5569C117C7F5}"/>
              </a:ext>
            </a:extLst>
          </p:cNvPr>
          <p:cNvSpPr/>
          <p:nvPr/>
        </p:nvSpPr>
        <p:spPr>
          <a:xfrm>
            <a:off x="759854" y="5565098"/>
            <a:ext cx="10672291" cy="622181"/>
          </a:xfrm>
          <a:prstGeom prst="rect">
            <a:avLst/>
          </a:prstGeom>
          <a:solidFill>
            <a:srgbClr val="28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Hai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số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chẵn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hay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lẻ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liên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tiếp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hơn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kém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nhau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2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đơn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vị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6D295-66CA-2EF5-3B62-562CAD28EB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45830" y="-3733931"/>
            <a:ext cx="2445830" cy="11453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284E93-16D3-2C53-64BE-E188DF1BF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88816" y="2644369"/>
            <a:ext cx="3296635" cy="12192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F796E4-07D6-3E99-A54F-8D92B380D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0A4215-3182-5D37-7A6A-535579B71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66" y="6591066"/>
            <a:ext cx="972143" cy="2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" grpId="0" animBg="1"/>
      <p:bldP spid="22" grpId="0"/>
      <p:bldP spid="26" grpId="0"/>
      <p:bldP spid="29" grpId="0"/>
      <p:bldP spid="32" grpId="0"/>
      <p:bldP spid="44" grpId="0"/>
      <p:bldP spid="47" grpId="0"/>
      <p:bldP spid="50" grpId="0"/>
      <p:bldP spid="54" grpId="0"/>
      <p:bldP spid="55" grpId="0"/>
      <p:bldP spid="57" grpId="0"/>
      <p:bldP spid="58" grpId="0"/>
      <p:bldP spid="59" grpId="0"/>
      <p:bldP spid="60" grpId="0"/>
      <p:bldP spid="61" grpId="0"/>
      <p:bldP spid="62" grpId="0"/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31B938-9C3A-490E-50C1-1B1B52F78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  <p:sp>
        <p:nvSpPr>
          <p:cNvPr id="19" name="Rounded Rectangle 9"/>
          <p:cNvSpPr/>
          <p:nvPr/>
        </p:nvSpPr>
        <p:spPr>
          <a:xfrm>
            <a:off x="156118" y="289865"/>
            <a:ext cx="11751402" cy="6297887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67644" y="414700"/>
            <a:ext cx="230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7108" y="3752274"/>
            <a:ext cx="1115081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ts val="45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</a:p>
          <a:p>
            <a:pPr algn="just">
              <a:lnSpc>
                <a:spcPts val="45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81423" y="1191090"/>
            <a:ext cx="107565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4500"/>
              </a:lnSpc>
              <a:buFont typeface="Wingdings" panose="05000000000000000000" pitchFamily="2" charset="2"/>
              <a:buChar char="§"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116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  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ts val="4500"/>
              </a:lnSpc>
              <a:buFont typeface="Wingdings" panose="05000000000000000000" pitchFamily="2" charset="2"/>
              <a:buChar char="§"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117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119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       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94936" y="1781459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46357" y="2901408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748844" y="4525624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899086" y="4533790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044461" y="4525624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748844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899086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044461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94936" y="1781459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46357" y="2901408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899086" y="4535027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44461" y="4526861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93541" y="4526443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043783" y="4535846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189158" y="4527680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899086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044461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893541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043783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189158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6AB139-AFA1-2F60-B47E-383384BDD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9374B-9E2E-9D7B-B981-9FD35FEA6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8E7EB-08C5-0AB5-6F71-CDD6554A7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0601A7-16EB-8E9B-48FE-444D63519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5" y="6627338"/>
            <a:ext cx="632515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54" grpId="0"/>
      <p:bldP spid="55" grpId="0"/>
      <p:bldP spid="56" grpId="0"/>
      <p:bldP spid="9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481423" y="291529"/>
            <a:ext cx="11076754" cy="5947114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3719" y="1605406"/>
            <a:ext cx="10756504" cy="1220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nl-NL" sz="3600" dirty="0"/>
              <a:t>Để viết được số lẻ hoặc số chẵn liên tiếp, ta cần dựa vào đề bài và số đã cho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E9D5C0-E372-746F-BBFD-3ACE4A3E609A}"/>
              </a:ext>
            </a:extLst>
          </p:cNvPr>
          <p:cNvSpPr txBox="1"/>
          <p:nvPr/>
        </p:nvSpPr>
        <p:spPr>
          <a:xfrm>
            <a:off x="633823" y="3592914"/>
            <a:ext cx="10756504" cy="1220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nl-NL" sz="3600" dirty="0"/>
              <a:t>Để viết được số lẻ hoặc số chẵn liên tiếp, ta cần dựa vào đề bài và số đã cho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5AFBF-6DC4-6F3C-D4FC-D8811066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BF3DFD-23D2-9E92-874D-3F984BA9C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C0DBF-142D-EA65-C418-396D0355B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3963BE-1C4B-A40B-5F47-CD5AB8402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661" y="6367346"/>
            <a:ext cx="1143098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Terminator 3"/>
          <p:cNvSpPr/>
          <p:nvPr/>
        </p:nvSpPr>
        <p:spPr>
          <a:xfrm>
            <a:off x="916118" y="457200"/>
            <a:ext cx="2337548" cy="939293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42119" y="1665511"/>
            <a:ext cx="10331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  <a:p>
            <a:pPr algn="just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222381" y="1583019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03348" y="1583018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84315" y="1583018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6" b="100000" l="878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54" y="26389"/>
            <a:ext cx="1486330" cy="15566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270" y="3608531"/>
            <a:ext cx="6211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4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72963" y="4429379"/>
            <a:ext cx="1568287" cy="1096281"/>
          </a:xfrm>
          <a:prstGeom prst="roundRect">
            <a:avLst>
              <a:gd name="adj" fmla="val 29285"/>
            </a:avLst>
          </a:prstGeom>
          <a:solidFill>
            <a:srgbClr val="0070C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525713" y="4428697"/>
            <a:ext cx="1568287" cy="1096281"/>
          </a:xfrm>
          <a:prstGeom prst="roundRect">
            <a:avLst>
              <a:gd name="adj" fmla="val 29285"/>
            </a:avLst>
          </a:prstGeom>
          <a:solidFill>
            <a:srgbClr val="0070C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32170" y="5462996"/>
            <a:ext cx="5335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4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97823" y="3244172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185511" y="3269109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397823" y="4403760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85511" y="4428697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0BAD81-05DB-9C8E-39AE-46054A246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C9D39-2A9C-E91A-E696-B5B5FD87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32878" y="3433200"/>
            <a:ext cx="3296635" cy="1219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916B2C-E6AD-1F00-F0E0-DA3C40145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656B7-394B-C15D-2FC0-94B59A654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62" y="6516948"/>
            <a:ext cx="916118" cy="33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4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4" grpId="0"/>
      <p:bldP spid="58" grpId="0" animBg="1"/>
      <p:bldP spid="59" grpId="0" animBg="1"/>
      <p:bldP spid="60" grpId="0" animBg="1"/>
      <p:bldP spid="11" grpId="0"/>
      <p:bldP spid="25" grpId="0" animBg="1"/>
      <p:bldP spid="28" grpId="0" animBg="1"/>
      <p:bldP spid="29" grpId="1"/>
      <p:bldP spid="30" grpId="0" animBg="1"/>
      <p:bldP spid="31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</Words>
  <Application>Microsoft Office PowerPoint</Application>
  <PresentationFormat>Widescreen</PresentationFormat>
  <Paragraphs>94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#9Slide07 Crocante</vt:lpstr>
      <vt:lpstr>#9Slide07 HoneyCream</vt:lpstr>
      <vt:lpstr>#9Slide07 IcielAltus Serif</vt:lpstr>
      <vt:lpstr>Arial</vt:lpstr>
      <vt:lpstr>Calibri</vt:lpstr>
      <vt:lpstr>Cambria</vt:lpstr>
      <vt:lpstr>等线</vt:lpstr>
      <vt:lpstr>inpin heiti</vt:lpstr>
      <vt:lpstr>SVN-Newton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ppt045食品安全</dc:title>
  <dc:creator/>
  <cp:lastModifiedBy/>
  <cp:revision>1</cp:revision>
  <dcterms:created xsi:type="dcterms:W3CDTF">2017-04-12T11:07:27Z</dcterms:created>
  <dcterms:modified xsi:type="dcterms:W3CDTF">2024-09-17T09:40:34Z</dcterms:modified>
  <cp:version>MNT37</cp:version>
</cp:coreProperties>
</file>