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7" r:id="rId2"/>
    <p:sldId id="294" r:id="rId3"/>
    <p:sldId id="291" r:id="rId4"/>
    <p:sldId id="278" r:id="rId5"/>
    <p:sldId id="279" r:id="rId6"/>
    <p:sldId id="281" r:id="rId7"/>
    <p:sldId id="299" r:id="rId8"/>
    <p:sldId id="280" r:id="rId9"/>
    <p:sldId id="284" r:id="rId10"/>
    <p:sldId id="285" r:id="rId11"/>
    <p:sldId id="287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等线 Light" panose="020B0604020202020204" charset="-122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等线" panose="020B0604020202020204" charset="-122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228</Words>
  <Application>Microsoft Office PowerPoint</Application>
  <PresentationFormat>Widescreen</PresentationFormat>
  <Paragraphs>40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Calibri</vt:lpstr>
      <vt:lpstr>等线 Light</vt:lpstr>
      <vt:lpstr>Cambria</vt:lpstr>
      <vt:lpstr>思源黑体 CN</vt:lpstr>
      <vt:lpstr>等线</vt:lpstr>
      <vt:lpstr>Times New Roman</vt:lpstr>
      <vt:lpstr>Arial</vt:lpstr>
      <vt:lpstr>字魂164号-方悦黑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77</cp:revision>
  <dcterms:created xsi:type="dcterms:W3CDTF">2023-07-10T13:56:21Z</dcterms:created>
  <dcterms:modified xsi:type="dcterms:W3CDTF">2024-09-17T09:03:51Z</dcterms:modified>
  <cp:version>MNT37</cp:version>
</cp:coreProperties>
</file>