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376" r:id="rId2"/>
    <p:sldId id="261" r:id="rId3"/>
    <p:sldId id="259" r:id="rId4"/>
    <p:sldId id="369" r:id="rId5"/>
    <p:sldId id="263" r:id="rId6"/>
    <p:sldId id="270" r:id="rId7"/>
    <p:sldId id="273" r:id="rId8"/>
    <p:sldId id="276" r:id="rId9"/>
    <p:sldId id="277" r:id="rId10"/>
    <p:sldId id="279" r:id="rId11"/>
    <p:sldId id="366" r:id="rId12"/>
    <p:sldId id="368" r:id="rId13"/>
    <p:sldId id="371" r:id="rId14"/>
    <p:sldId id="373" r:id="rId15"/>
    <p:sldId id="375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UVF Slim Tony" panose="020B0604020202020204" charset="0"/>
      <p:regular r:id="rId20"/>
    </p:embeddedFont>
    <p:embeddedFont>
      <p:font typeface="#9Slide05 Aphrodite Pro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Koni" panose="020B0604020202020204" charset="0"/>
      <p:bold r:id="rId26"/>
    </p:embeddedFont>
    <p:embeddedFont>
      <p:font typeface="#9Slide07 HoneyCream" panose="020B0604020202020204" charset="0"/>
      <p:regular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9E0000"/>
    <a:srgbClr val="E9D2AE"/>
    <a:srgbClr val="0F5B42"/>
    <a:srgbClr val="D89F00"/>
    <a:srgbClr val="F2F2F2"/>
    <a:srgbClr val="50EA36"/>
    <a:srgbClr val="7D1F17"/>
    <a:srgbClr val="7E0000"/>
    <a:srgbClr val="E96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015" autoAdjust="0"/>
  </p:normalViewPr>
  <p:slideViewPr>
    <p:cSldViewPr snapToGrid="0">
      <p:cViewPr varScale="1">
        <p:scale>
          <a:sx n="67" d="100"/>
          <a:sy n="67" d="100"/>
        </p:scale>
        <p:origin x="7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1D8EB-27B3-43C7-AC2D-AE74B9D5F4A2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B9E4B-DA25-4D59-97C1-3D5DE45131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44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1" name="Google Shape;301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2" name="Google Shape;30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800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89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382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9E4B-DA25-4D59-97C1-3D5DE451318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461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89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6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283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780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392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06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82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0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86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732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32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0ADDF-9C60-4B6B-8341-7F8E87901CD6}" type="datetimeFigureOut">
              <a:rPr lang="en-GB" smtClean="0"/>
              <a:t>16/09/2024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D5085-EDB1-480E-A680-DADD085DED05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8AA37C-3224-D299-D4C8-C34A2B7C7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39B2F-A425-D7BE-3ECC-EB48318EA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19F75CD-79D3-1034-09B6-6715BA2B52D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89B8EE-43EC-0A5E-6D1C-C80DA4D323D6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1BEEE-D8BA-62CB-4188-CBA36008365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885AB-407A-B87E-8B36-2DFA4F9C537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4A4C313-626F-1792-D0E9-7A889E32559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8CF2A-F715-1F4A-4883-0563F94C041C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C481E7-AEBC-F368-5EDF-9E0339410146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03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12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slide" Target="slide4.xml"/><Relationship Id="rId10" Type="http://schemas.openxmlformats.org/officeDocument/2006/relationships/image" Target="../media/image14.png"/><Relationship Id="rId4" Type="http://schemas.openxmlformats.org/officeDocument/2006/relationships/image" Target="../media/image10.gif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gif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slide" Target="slide4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3.wdp"/><Relationship Id="rId18" Type="http://schemas.microsoft.com/office/2007/relationships/hdphoto" Target="../media/hdphoto18.wdp"/><Relationship Id="rId3" Type="http://schemas.microsoft.com/office/2007/relationships/hdphoto" Target="../media/hdphoto4.wdp"/><Relationship Id="rId7" Type="http://schemas.microsoft.com/office/2007/relationships/hdphoto" Target="../media/hdphoto7.wdp"/><Relationship Id="rId12" Type="http://schemas.microsoft.com/office/2007/relationships/hdphoto" Target="../media/hdphoto12.wdp"/><Relationship Id="rId17" Type="http://schemas.microsoft.com/office/2007/relationships/hdphoto" Target="../media/hdphoto17.wdp"/><Relationship Id="rId2" Type="http://schemas.openxmlformats.org/officeDocument/2006/relationships/image" Target="../media/image17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11.wdp"/><Relationship Id="rId5" Type="http://schemas.microsoft.com/office/2007/relationships/hdphoto" Target="../media/hdphoto5.wdp"/><Relationship Id="rId15" Type="http://schemas.microsoft.com/office/2007/relationships/hdphoto" Target="../media/hdphoto15.wdp"/><Relationship Id="rId10" Type="http://schemas.microsoft.com/office/2007/relationships/hdphoto" Target="../media/hdphoto10.wdp"/><Relationship Id="rId19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49" b="4853"/>
          <a:stretch/>
        </p:blipFill>
        <p:spPr>
          <a:xfrm>
            <a:off x="0" y="-1"/>
            <a:ext cx="12192000" cy="689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2562;p10"/>
          <p:cNvGrpSpPr/>
          <p:nvPr/>
        </p:nvGrpSpPr>
        <p:grpSpPr>
          <a:xfrm>
            <a:off x="3734082" y="6102274"/>
            <a:ext cx="841680" cy="701097"/>
            <a:chOff x="6029366" y="3371852"/>
            <a:chExt cx="130719" cy="112578"/>
          </a:xfrm>
        </p:grpSpPr>
        <p:sp>
          <p:nvSpPr>
            <p:cNvPr id="1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2562;p10"/>
          <p:cNvGrpSpPr/>
          <p:nvPr/>
        </p:nvGrpSpPr>
        <p:grpSpPr>
          <a:xfrm>
            <a:off x="3045047" y="410942"/>
            <a:ext cx="841680" cy="701097"/>
            <a:chOff x="6029366" y="3371852"/>
            <a:chExt cx="130719" cy="112578"/>
          </a:xfrm>
        </p:grpSpPr>
        <p:sp>
          <p:nvSpPr>
            <p:cNvPr id="1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2562;p10"/>
          <p:cNvGrpSpPr/>
          <p:nvPr/>
        </p:nvGrpSpPr>
        <p:grpSpPr>
          <a:xfrm>
            <a:off x="7079618" y="207347"/>
            <a:ext cx="841680" cy="701097"/>
            <a:chOff x="6029366" y="3371852"/>
            <a:chExt cx="130719" cy="112578"/>
          </a:xfrm>
        </p:grpSpPr>
        <p:sp>
          <p:nvSpPr>
            <p:cNvPr id="1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454;p6"/>
          <p:cNvSpPr/>
          <p:nvPr/>
        </p:nvSpPr>
        <p:spPr>
          <a:xfrm rot="9308007">
            <a:off x="-457026" y="4861922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9AB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3 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0" y="179212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3 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90316" y="149148"/>
            <a:ext cx="7898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0F5B42"/>
                </a:solidFill>
              </a:rPr>
              <a:t>Hoàn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thành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bảng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sau</a:t>
            </a:r>
            <a:r>
              <a:rPr lang="en-GB" sz="3600" b="1" i="1" dirty="0">
                <a:solidFill>
                  <a:srgbClr val="0F5B42"/>
                </a:solidFill>
              </a:rPr>
              <a:t> (</a:t>
            </a:r>
            <a:r>
              <a:rPr lang="en-GB" sz="3600" b="1" i="1" dirty="0" err="1">
                <a:solidFill>
                  <a:srgbClr val="0F5B42"/>
                </a:solidFill>
              </a:rPr>
              <a:t>theo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mẫu</a:t>
            </a:r>
            <a:r>
              <a:rPr lang="en-GB" sz="3600" b="1" i="1" dirty="0">
                <a:solidFill>
                  <a:srgbClr val="0F5B42"/>
                </a:solidFill>
              </a:rPr>
              <a:t>):</a:t>
            </a:r>
          </a:p>
        </p:txBody>
      </p:sp>
      <p:sp>
        <p:nvSpPr>
          <p:cNvPr id="98" name="Google Shape;1454;p6"/>
          <p:cNvSpPr/>
          <p:nvPr/>
        </p:nvSpPr>
        <p:spPr>
          <a:xfrm rot="1975839">
            <a:off x="10892154" y="5004200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1454;p6"/>
          <p:cNvSpPr/>
          <p:nvPr/>
        </p:nvSpPr>
        <p:spPr>
          <a:xfrm rot="19433169">
            <a:off x="11036807" y="-870109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0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75;p1"/>
          <p:cNvGrpSpPr/>
          <p:nvPr/>
        </p:nvGrpSpPr>
        <p:grpSpPr>
          <a:xfrm rot="-1062717">
            <a:off x="10738821" y="339257"/>
            <a:ext cx="1235739" cy="1060040"/>
            <a:chOff x="8203691" y="2074073"/>
            <a:chExt cx="976789" cy="876866"/>
          </a:xfrm>
        </p:grpSpPr>
        <p:sp>
          <p:nvSpPr>
            <p:cNvPr id="109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88;p1"/>
          <p:cNvGrpSpPr/>
          <p:nvPr/>
        </p:nvGrpSpPr>
        <p:grpSpPr>
          <a:xfrm>
            <a:off x="11724232" y="721018"/>
            <a:ext cx="841680" cy="701097"/>
            <a:chOff x="6029366" y="3371852"/>
            <a:chExt cx="130719" cy="112578"/>
          </a:xfrm>
        </p:grpSpPr>
        <p:sp>
          <p:nvSpPr>
            <p:cNvPr id="122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292;p1"/>
          <p:cNvSpPr/>
          <p:nvPr/>
        </p:nvSpPr>
        <p:spPr>
          <a:xfrm>
            <a:off x="99966" y="87080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19" y="5569738"/>
            <a:ext cx="1875000" cy="1601630"/>
          </a:xfrm>
          <a:prstGeom prst="rect">
            <a:avLst/>
          </a:prstGeom>
        </p:spPr>
      </p:pic>
      <p:grpSp>
        <p:nvGrpSpPr>
          <p:cNvPr id="93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94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32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35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142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18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796;p3"/>
          <p:cNvGrpSpPr/>
          <p:nvPr/>
        </p:nvGrpSpPr>
        <p:grpSpPr>
          <a:xfrm>
            <a:off x="164688" y="1798689"/>
            <a:ext cx="210400" cy="182707"/>
            <a:chOff x="9117820" y="2027686"/>
            <a:chExt cx="210400" cy="182707"/>
          </a:xfrm>
        </p:grpSpPr>
        <p:sp>
          <p:nvSpPr>
            <p:cNvPr id="28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38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796;p3"/>
          <p:cNvGrpSpPr/>
          <p:nvPr/>
        </p:nvGrpSpPr>
        <p:grpSpPr>
          <a:xfrm>
            <a:off x="4770714" y="1013791"/>
            <a:ext cx="210400" cy="182707"/>
            <a:chOff x="9117820" y="2027686"/>
            <a:chExt cx="210400" cy="182707"/>
          </a:xfrm>
        </p:grpSpPr>
        <p:sp>
          <p:nvSpPr>
            <p:cNvPr id="49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796;p3"/>
          <p:cNvGrpSpPr/>
          <p:nvPr/>
        </p:nvGrpSpPr>
        <p:grpSpPr>
          <a:xfrm>
            <a:off x="552864" y="4681867"/>
            <a:ext cx="210400" cy="182707"/>
            <a:chOff x="9117820" y="2027686"/>
            <a:chExt cx="210400" cy="182707"/>
          </a:xfrm>
        </p:grpSpPr>
        <p:sp>
          <p:nvSpPr>
            <p:cNvPr id="59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70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796;p3"/>
          <p:cNvGrpSpPr/>
          <p:nvPr/>
        </p:nvGrpSpPr>
        <p:grpSpPr>
          <a:xfrm>
            <a:off x="11711017" y="1690639"/>
            <a:ext cx="210400" cy="182707"/>
            <a:chOff x="9117820" y="2027686"/>
            <a:chExt cx="210400" cy="182707"/>
          </a:xfrm>
        </p:grpSpPr>
        <p:sp>
          <p:nvSpPr>
            <p:cNvPr id="80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293;p1"/>
          <p:cNvSpPr/>
          <p:nvPr/>
        </p:nvSpPr>
        <p:spPr>
          <a:xfrm>
            <a:off x="5299513" y="637106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2" name="Google Shape;2562;p10"/>
          <p:cNvGrpSpPr/>
          <p:nvPr/>
        </p:nvGrpSpPr>
        <p:grpSpPr>
          <a:xfrm>
            <a:off x="130596" y="6077332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1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293;p1"/>
          <p:cNvSpPr/>
          <p:nvPr/>
        </p:nvSpPr>
        <p:spPr>
          <a:xfrm>
            <a:off x="3995021" y="90280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293;p1"/>
          <p:cNvSpPr/>
          <p:nvPr/>
        </p:nvSpPr>
        <p:spPr>
          <a:xfrm>
            <a:off x="8192904" y="8148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293;p1"/>
          <p:cNvSpPr/>
          <p:nvPr/>
        </p:nvSpPr>
        <p:spPr>
          <a:xfrm>
            <a:off x="5918798" y="91270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9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92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293;p1"/>
          <p:cNvSpPr/>
          <p:nvPr/>
        </p:nvSpPr>
        <p:spPr>
          <a:xfrm>
            <a:off x="768673" y="119159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4" name="Google Shape;796;p3"/>
          <p:cNvGrpSpPr/>
          <p:nvPr/>
        </p:nvGrpSpPr>
        <p:grpSpPr>
          <a:xfrm>
            <a:off x="11700499" y="5592753"/>
            <a:ext cx="210400" cy="182707"/>
            <a:chOff x="9117820" y="2027686"/>
            <a:chExt cx="210400" cy="182707"/>
          </a:xfrm>
        </p:grpSpPr>
        <p:sp>
          <p:nvSpPr>
            <p:cNvPr id="9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8" name="Picture 10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29" y="5548537"/>
            <a:ext cx="1875000" cy="1601630"/>
          </a:xfrm>
          <a:prstGeom prst="rect">
            <a:avLst/>
          </a:prstGeom>
        </p:spPr>
      </p:pic>
      <p:grpSp>
        <p:nvGrpSpPr>
          <p:cNvPr id="1029" name="Google Shape;796;p3"/>
          <p:cNvGrpSpPr/>
          <p:nvPr/>
        </p:nvGrpSpPr>
        <p:grpSpPr>
          <a:xfrm>
            <a:off x="11579309" y="5571552"/>
            <a:ext cx="210400" cy="182707"/>
            <a:chOff x="9117820" y="2027686"/>
            <a:chExt cx="210400" cy="182707"/>
          </a:xfrm>
        </p:grpSpPr>
        <p:sp>
          <p:nvSpPr>
            <p:cNvPr id="103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Picture 11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61" y="5392618"/>
            <a:ext cx="1875000" cy="1601630"/>
          </a:xfrm>
          <a:prstGeom prst="rect">
            <a:avLst/>
          </a:prstGeom>
        </p:spPr>
      </p:pic>
      <p:grpSp>
        <p:nvGrpSpPr>
          <p:cNvPr id="1134" name="Google Shape;796;p3"/>
          <p:cNvGrpSpPr/>
          <p:nvPr/>
        </p:nvGrpSpPr>
        <p:grpSpPr>
          <a:xfrm>
            <a:off x="11029128" y="4951692"/>
            <a:ext cx="210400" cy="182707"/>
            <a:chOff x="9117820" y="2027686"/>
            <a:chExt cx="210400" cy="182707"/>
          </a:xfrm>
        </p:grpSpPr>
        <p:sp>
          <p:nvSpPr>
            <p:cNvPr id="113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238" name="Table 7">
            <a:extLst>
              <a:ext uri="{FF2B5EF4-FFF2-40B4-BE49-F238E27FC236}">
                <a16:creationId xmlns:a16="http://schemas.microsoft.com/office/drawing/2014/main" id="{FC430690-8FBB-4EC7-8E01-77E55AB11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053495"/>
              </p:ext>
            </p:extLst>
          </p:nvPr>
        </p:nvGraphicFramePr>
        <p:xfrm>
          <a:off x="1424587" y="1441396"/>
          <a:ext cx="9023562" cy="4854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2089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1938595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62878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1083572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Số gồm</a:t>
                      </a:r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     </a:t>
                      </a:r>
                      <a:endParaRPr lang="en-VN" sz="2800" b="1" dirty="0">
                        <a:solidFill>
                          <a:schemeClr val="bg1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Viết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bg1"/>
                          </a:solidFill>
                          <a:latin typeface="+mn-lt"/>
                          <a:cs typeface="Calibri" panose="020F0502020204030204" pitchFamily="34" charset="0"/>
                        </a:rPr>
                        <a:t>Đọc số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5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942806"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D9DF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sp>
        <p:nvSpPr>
          <p:cNvPr id="1239" name="TextBox 1238">
            <a:extLst>
              <a:ext uri="{FF2B5EF4-FFF2-40B4-BE49-F238E27FC236}">
                <a16:creationId xmlns:a16="http://schemas.microsoft.com/office/drawing/2014/main" id="{6A774FF9-A28B-4D58-B477-FDE9F13C4694}"/>
              </a:ext>
            </a:extLst>
          </p:cNvPr>
          <p:cNvSpPr txBox="1"/>
          <p:nvPr/>
        </p:nvSpPr>
        <p:spPr>
          <a:xfrm>
            <a:off x="1511930" y="2660235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chục và 7 đơn vị</a:t>
            </a:r>
          </a:p>
        </p:txBody>
      </p:sp>
      <p:sp>
        <p:nvSpPr>
          <p:cNvPr id="1240" name="TextBox 1239">
            <a:extLst>
              <a:ext uri="{FF2B5EF4-FFF2-40B4-BE49-F238E27FC236}">
                <a16:creationId xmlns:a16="http://schemas.microsoft.com/office/drawing/2014/main" id="{B4C3533A-43E5-4793-8656-8397C65D26EC}"/>
              </a:ext>
            </a:extLst>
          </p:cNvPr>
          <p:cNvSpPr txBox="1"/>
          <p:nvPr/>
        </p:nvSpPr>
        <p:spPr>
          <a:xfrm>
            <a:off x="1511929" y="3627793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chục và 5 đơn vị</a:t>
            </a:r>
          </a:p>
        </p:txBody>
      </p:sp>
      <p:sp>
        <p:nvSpPr>
          <p:cNvPr id="1241" name="TextBox 1240">
            <a:extLst>
              <a:ext uri="{FF2B5EF4-FFF2-40B4-BE49-F238E27FC236}">
                <a16:creationId xmlns:a16="http://schemas.microsoft.com/office/drawing/2014/main" id="{3A7C783C-636C-4010-A4A3-1BE2DAE30754}"/>
              </a:ext>
            </a:extLst>
          </p:cNvPr>
          <p:cNvSpPr txBox="1"/>
          <p:nvPr/>
        </p:nvSpPr>
        <p:spPr>
          <a:xfrm>
            <a:off x="1511928" y="4595351"/>
            <a:ext cx="404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chục và 4 đơn vị</a:t>
            </a:r>
          </a:p>
        </p:txBody>
      </p:sp>
      <p:sp>
        <p:nvSpPr>
          <p:cNvPr id="1242" name="TextBox 1241">
            <a:extLst>
              <a:ext uri="{FF2B5EF4-FFF2-40B4-BE49-F238E27FC236}">
                <a16:creationId xmlns:a16="http://schemas.microsoft.com/office/drawing/2014/main" id="{AAC6927E-DF90-4E6B-80A7-D24347634048}"/>
              </a:ext>
            </a:extLst>
          </p:cNvPr>
          <p:cNvSpPr txBox="1"/>
          <p:nvPr/>
        </p:nvSpPr>
        <p:spPr>
          <a:xfrm>
            <a:off x="5847680" y="2660235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243" name="TextBox 1242">
            <a:extLst>
              <a:ext uri="{FF2B5EF4-FFF2-40B4-BE49-F238E27FC236}">
                <a16:creationId xmlns:a16="http://schemas.microsoft.com/office/drawing/2014/main" id="{99B97A6C-C546-4420-B4E8-E8C6E789CF4B}"/>
              </a:ext>
            </a:extLst>
          </p:cNvPr>
          <p:cNvSpPr txBox="1"/>
          <p:nvPr/>
        </p:nvSpPr>
        <p:spPr>
          <a:xfrm>
            <a:off x="5847680" y="5495431"/>
            <a:ext cx="155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</a:p>
        </p:txBody>
      </p:sp>
      <p:sp>
        <p:nvSpPr>
          <p:cNvPr id="1244" name="TextBox 1243">
            <a:extLst>
              <a:ext uri="{FF2B5EF4-FFF2-40B4-BE49-F238E27FC236}">
                <a16:creationId xmlns:a16="http://schemas.microsoft.com/office/drawing/2014/main" id="{495BBF6B-22E0-44D1-B3A3-82AE547D7919}"/>
              </a:ext>
            </a:extLst>
          </p:cNvPr>
          <p:cNvSpPr txBox="1"/>
          <p:nvPr/>
        </p:nvSpPr>
        <p:spPr>
          <a:xfrm>
            <a:off x="7406763" y="2657766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bảy</a:t>
            </a:r>
          </a:p>
        </p:txBody>
      </p:sp>
      <p:sp>
        <p:nvSpPr>
          <p:cNvPr id="1245" name="TextBox 1244">
            <a:extLst>
              <a:ext uri="{FF2B5EF4-FFF2-40B4-BE49-F238E27FC236}">
                <a16:creationId xmlns:a16="http://schemas.microsoft.com/office/drawing/2014/main" id="{A01FD89E-6203-44B5-9304-541C7F731D67}"/>
              </a:ext>
            </a:extLst>
          </p:cNvPr>
          <p:cNvSpPr txBox="1"/>
          <p:nvPr/>
        </p:nvSpPr>
        <p:spPr>
          <a:xfrm>
            <a:off x="7406762" y="3621653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Bảy mươi lăm</a:t>
            </a:r>
          </a:p>
        </p:txBody>
      </p:sp>
      <p:sp>
        <p:nvSpPr>
          <p:cNvPr id="1246" name="TextBox 1245">
            <a:extLst>
              <a:ext uri="{FF2B5EF4-FFF2-40B4-BE49-F238E27FC236}">
                <a16:creationId xmlns:a16="http://schemas.microsoft.com/office/drawing/2014/main" id="{958FBD5F-4441-49A3-9D97-00EC83C0F98D}"/>
              </a:ext>
            </a:extLst>
          </p:cNvPr>
          <p:cNvSpPr txBox="1"/>
          <p:nvPr/>
        </p:nvSpPr>
        <p:spPr>
          <a:xfrm>
            <a:off x="7438749" y="5548798"/>
            <a:ext cx="3179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Chín mươi mốt</a:t>
            </a:r>
          </a:p>
        </p:txBody>
      </p:sp>
      <p:sp>
        <p:nvSpPr>
          <p:cNvPr id="1247" name="TextBox 1246">
            <a:extLst>
              <a:ext uri="{FF2B5EF4-FFF2-40B4-BE49-F238E27FC236}">
                <a16:creationId xmlns:a16="http://schemas.microsoft.com/office/drawing/2014/main" id="{BD0205AD-F9E2-4710-9C9C-D7B90BA9521E}"/>
              </a:ext>
            </a:extLst>
          </p:cNvPr>
          <p:cNvSpPr txBox="1"/>
          <p:nvPr/>
        </p:nvSpPr>
        <p:spPr>
          <a:xfrm>
            <a:off x="5827468" y="3647784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1248" name="TextBox 1247">
            <a:extLst>
              <a:ext uri="{FF2B5EF4-FFF2-40B4-BE49-F238E27FC236}">
                <a16:creationId xmlns:a16="http://schemas.microsoft.com/office/drawing/2014/main" id="{2E14C67F-77DD-449D-86E9-9EE64ACDADC8}"/>
              </a:ext>
            </a:extLst>
          </p:cNvPr>
          <p:cNvSpPr txBox="1"/>
          <p:nvPr/>
        </p:nvSpPr>
        <p:spPr>
          <a:xfrm>
            <a:off x="5847680" y="4586088"/>
            <a:ext cx="15590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249" name="TextBox 1248">
            <a:extLst>
              <a:ext uri="{FF2B5EF4-FFF2-40B4-BE49-F238E27FC236}">
                <a16:creationId xmlns:a16="http://schemas.microsoft.com/office/drawing/2014/main" id="{E47913B6-0B2B-4241-92B7-BE43D0C01A56}"/>
              </a:ext>
            </a:extLst>
          </p:cNvPr>
          <p:cNvSpPr txBox="1"/>
          <p:nvPr/>
        </p:nvSpPr>
        <p:spPr>
          <a:xfrm>
            <a:off x="7701868" y="4703405"/>
            <a:ext cx="25986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Sáu mươi tư</a:t>
            </a:r>
          </a:p>
        </p:txBody>
      </p:sp>
      <p:sp>
        <p:nvSpPr>
          <p:cNvPr id="1250" name="TextBox 1249">
            <a:extLst>
              <a:ext uri="{FF2B5EF4-FFF2-40B4-BE49-F238E27FC236}">
                <a16:creationId xmlns:a16="http://schemas.microsoft.com/office/drawing/2014/main" id="{BC78ACFA-0BF6-4BB2-A4D5-FA2AECF08128}"/>
              </a:ext>
            </a:extLst>
          </p:cNvPr>
          <p:cNvSpPr txBox="1"/>
          <p:nvPr/>
        </p:nvSpPr>
        <p:spPr>
          <a:xfrm>
            <a:off x="1517262" y="5495431"/>
            <a:ext cx="39699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chục và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đơn vị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43794" y="3678562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1" name="TextBox 1250"/>
          <p:cNvSpPr txBox="1"/>
          <p:nvPr/>
        </p:nvSpPr>
        <p:spPr>
          <a:xfrm>
            <a:off x="6123582" y="4605816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2" name="TextBox 1251"/>
          <p:cNvSpPr txBox="1"/>
          <p:nvPr/>
        </p:nvSpPr>
        <p:spPr>
          <a:xfrm>
            <a:off x="8544940" y="5548798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  <p:sp>
        <p:nvSpPr>
          <p:cNvPr id="1253" name="TextBox 1252"/>
          <p:cNvSpPr txBox="1"/>
          <p:nvPr/>
        </p:nvSpPr>
        <p:spPr>
          <a:xfrm>
            <a:off x="8545145" y="4649147"/>
            <a:ext cx="966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F5B4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34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239" grpId="0"/>
      <p:bldP spid="1240" grpId="0"/>
      <p:bldP spid="1241" grpId="0"/>
      <p:bldP spid="1242" grpId="0"/>
      <p:bldP spid="1243" grpId="0"/>
      <p:bldP spid="1244" grpId="0"/>
      <p:bldP spid="1245" grpId="0"/>
      <p:bldP spid="1246" grpId="0"/>
      <p:bldP spid="1247" grpId="0" animBg="1"/>
      <p:bldP spid="1248" grpId="0" animBg="1"/>
      <p:bldP spid="1249" grpId="0" animBg="1"/>
      <p:bldP spid="1250" grpId="0" animBg="1"/>
      <p:bldP spid="2" grpId="0"/>
      <p:bldP spid="2" grpId="1"/>
      <p:bldP spid="1251" grpId="0"/>
      <p:bldP spid="1251" grpId="1"/>
      <p:bldP spid="1252" grpId="0"/>
      <p:bldP spid="1252" grpId="1"/>
      <p:bldP spid="1253" grpId="0"/>
      <p:bldP spid="12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90;p1"/>
          <p:cNvSpPr/>
          <p:nvPr/>
        </p:nvSpPr>
        <p:spPr>
          <a:xfrm rot="19494514">
            <a:off x="1783209" y="1518046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89;p1"/>
          <p:cNvSpPr/>
          <p:nvPr/>
        </p:nvSpPr>
        <p:spPr>
          <a:xfrm rot="19595577">
            <a:off x="-960224" y="-2588056"/>
            <a:ext cx="12649278" cy="10048213"/>
          </a:xfrm>
          <a:custGeom>
            <a:avLst/>
            <a:gdLst/>
            <a:ahLst/>
            <a:cxnLst/>
            <a:rect l="l" t="t" r="r" b="b"/>
            <a:pathLst>
              <a:path w="4324605" h="3379484" extrusionOk="0">
                <a:moveTo>
                  <a:pt x="4324606" y="0"/>
                </a:moveTo>
                <a:cubicBezTo>
                  <a:pt x="4274730" y="41202"/>
                  <a:pt x="4227112" y="85477"/>
                  <a:pt x="4180941" y="130383"/>
                </a:cubicBezTo>
                <a:cubicBezTo>
                  <a:pt x="3489990" y="801907"/>
                  <a:pt x="3021225" y="1698326"/>
                  <a:pt x="2863825" y="2648869"/>
                </a:cubicBezTo>
                <a:cubicBezTo>
                  <a:pt x="2823797" y="2890390"/>
                  <a:pt x="2803467" y="3138326"/>
                  <a:pt x="2845754" y="3379485"/>
                </a:cubicBezTo>
                <a:lnTo>
                  <a:pt x="1803862" y="2990594"/>
                </a:lnTo>
                <a:cubicBezTo>
                  <a:pt x="1719741" y="2553995"/>
                  <a:pt x="1609145" y="2118842"/>
                  <a:pt x="1416507" y="1718205"/>
                </a:cubicBezTo>
                <a:cubicBezTo>
                  <a:pt x="1092582" y="1044332"/>
                  <a:pt x="557133" y="505360"/>
                  <a:pt x="0" y="0"/>
                </a:cubicBezTo>
                <a:lnTo>
                  <a:pt x="4324606" y="0"/>
                </a:lnTo>
                <a:close/>
              </a:path>
            </a:pathLst>
          </a:custGeom>
          <a:solidFill>
            <a:srgbClr val="EDB863">
              <a:alpha val="4274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54;p6"/>
          <p:cNvSpPr/>
          <p:nvPr/>
        </p:nvSpPr>
        <p:spPr>
          <a:xfrm rot="5165337">
            <a:off x="-139130" y="-10945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0" y="169309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2221483" y="221560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a. Tìm những bông hoa ghi số lớn hơn 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2221483" y="835996"/>
            <a:ext cx="7271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b. Tìm những bông hoa ghi số bé hơn 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2221483" y="1434249"/>
            <a:ext cx="1002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29" y="1812051"/>
            <a:ext cx="6087140" cy="45276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2D20B0-871A-4633-9310-0673A53AF69D}"/>
              </a:ext>
            </a:extLst>
          </p:cNvPr>
          <p:cNvSpPr txBox="1"/>
          <p:nvPr/>
        </p:nvSpPr>
        <p:spPr>
          <a:xfrm>
            <a:off x="4742895" y="308025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6933759" y="3206824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08983-026E-4A7F-8511-617E5B124B6C}"/>
              </a:ext>
            </a:extLst>
          </p:cNvPr>
          <p:cNvSpPr txBox="1"/>
          <p:nvPr/>
        </p:nvSpPr>
        <p:spPr>
          <a:xfrm>
            <a:off x="3627474" y="3911506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01D63E-C4D7-475A-83B6-819F3F5784AF}"/>
              </a:ext>
            </a:extLst>
          </p:cNvPr>
          <p:cNvSpPr txBox="1"/>
          <p:nvPr/>
        </p:nvSpPr>
        <p:spPr>
          <a:xfrm>
            <a:off x="5041729" y="4212304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77E965-0D51-4A26-A0DD-E7B29856812E}"/>
              </a:ext>
            </a:extLst>
          </p:cNvPr>
          <p:cNvSpPr txBox="1"/>
          <p:nvPr/>
        </p:nvSpPr>
        <p:spPr>
          <a:xfrm>
            <a:off x="6035177" y="3617705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42B837-F90D-4B76-ACE5-4E75571D911D}"/>
              </a:ext>
            </a:extLst>
          </p:cNvPr>
          <p:cNvSpPr txBox="1"/>
          <p:nvPr/>
        </p:nvSpPr>
        <p:spPr>
          <a:xfrm>
            <a:off x="7459706" y="4426650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5754965" y="2414840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36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275;p1"/>
          <p:cNvGrpSpPr/>
          <p:nvPr/>
        </p:nvGrpSpPr>
        <p:grpSpPr>
          <a:xfrm rot="-1062717">
            <a:off x="10766414" y="2842619"/>
            <a:ext cx="1235739" cy="1060040"/>
            <a:chOff x="8203691" y="2074073"/>
            <a:chExt cx="976789" cy="876866"/>
          </a:xfrm>
        </p:grpSpPr>
        <p:sp>
          <p:nvSpPr>
            <p:cNvPr id="45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58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66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69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76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9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20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1454;p6"/>
          <p:cNvSpPr/>
          <p:nvPr/>
        </p:nvSpPr>
        <p:spPr>
          <a:xfrm rot="5165337">
            <a:off x="5024755" y="535223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1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7" grpId="0"/>
      <p:bldP spid="38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2562;p10"/>
          <p:cNvGrpSpPr/>
          <p:nvPr/>
        </p:nvGrpSpPr>
        <p:grpSpPr>
          <a:xfrm>
            <a:off x="2609499" y="6232420"/>
            <a:ext cx="841680" cy="701097"/>
            <a:chOff x="6029366" y="3371852"/>
            <a:chExt cx="130719" cy="112578"/>
          </a:xfrm>
        </p:grpSpPr>
        <p:sp>
          <p:nvSpPr>
            <p:cNvPr id="10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2562;p10"/>
          <p:cNvGrpSpPr/>
          <p:nvPr/>
        </p:nvGrpSpPr>
        <p:grpSpPr>
          <a:xfrm>
            <a:off x="-5920057" y="6117501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0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293;p1"/>
          <p:cNvSpPr/>
          <p:nvPr/>
        </p:nvSpPr>
        <p:spPr>
          <a:xfrm>
            <a:off x="-16582224" y="215782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9816" y="2789940"/>
            <a:ext cx="4414110" cy="2290166"/>
            <a:chOff x="989816" y="2789940"/>
            <a:chExt cx="4414110" cy="229016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339400">
              <a:off x="2051788" y="1727968"/>
              <a:ext cx="2290166" cy="441411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708983-026E-4A7F-8511-617E5B124B6C}"/>
                </a:ext>
              </a:extLst>
            </p:cNvPr>
            <p:cNvSpPr txBox="1"/>
            <p:nvPr/>
          </p:nvSpPr>
          <p:spPr>
            <a:xfrm>
              <a:off x="2051701" y="3023675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85331" y="894723"/>
            <a:ext cx="2290166" cy="4414110"/>
            <a:chOff x="3485331" y="894723"/>
            <a:chExt cx="2290166" cy="44141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85331" y="894723"/>
              <a:ext cx="2290166" cy="441411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F388010-DD0C-4717-A033-AC55A3CF74A4}"/>
                </a:ext>
              </a:extLst>
            </p:cNvPr>
            <p:cNvSpPr txBox="1"/>
            <p:nvPr/>
          </p:nvSpPr>
          <p:spPr>
            <a:xfrm>
              <a:off x="4262069" y="171593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kumimoji="0" lang="en-GB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31141" y="1133107"/>
            <a:ext cx="2290166" cy="4414110"/>
            <a:chOff x="2809252" y="1356001"/>
            <a:chExt cx="2290166" cy="441411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329642">
              <a:off x="2809252" y="1356001"/>
              <a:ext cx="2290166" cy="441411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2D20B0-871A-4633-9310-0673A53AF69D}"/>
                </a:ext>
              </a:extLst>
            </p:cNvPr>
            <p:cNvSpPr txBox="1"/>
            <p:nvPr/>
          </p:nvSpPr>
          <p:spPr>
            <a:xfrm>
              <a:off x="3025031" y="244231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3" b="89958" l="9677" r="899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70056">
            <a:off x="4319852" y="1339426"/>
            <a:ext cx="2290166" cy="441411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726254" y="2164883"/>
            <a:ext cx="2290166" cy="3867427"/>
            <a:chOff x="3726254" y="2164883"/>
            <a:chExt cx="2290166" cy="386742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rcRect b="12385"/>
            <a:stretch/>
          </p:blipFill>
          <p:spPr>
            <a:xfrm>
              <a:off x="3726254" y="2164883"/>
              <a:ext cx="2290166" cy="3867427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577E965-0D51-4A26-A0DD-E7B29856812E}"/>
                </a:ext>
              </a:extLst>
            </p:cNvPr>
            <p:cNvSpPr txBox="1"/>
            <p:nvPr/>
          </p:nvSpPr>
          <p:spPr>
            <a:xfrm>
              <a:off x="4513145" y="3097455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46659" y="2549728"/>
            <a:ext cx="2240504" cy="4414110"/>
            <a:chOff x="4694021" y="2432915"/>
            <a:chExt cx="2240504" cy="4414110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779942">
              <a:off x="4694021" y="2432915"/>
              <a:ext cx="2240504" cy="441411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442B837-F90D-4B76-ACE5-4E75571D911D}"/>
                </a:ext>
              </a:extLst>
            </p:cNvPr>
            <p:cNvSpPr txBox="1"/>
            <p:nvPr/>
          </p:nvSpPr>
          <p:spPr>
            <a:xfrm>
              <a:off x="5997959" y="3433886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89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768925" y="2801797"/>
            <a:ext cx="2290166" cy="3743246"/>
            <a:chOff x="4522420" y="2778483"/>
            <a:chExt cx="2290166" cy="3743246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83" b="89958" l="9677" r="89919"/>
                      </a14:imgEffect>
                    </a14:imgLayer>
                  </a14:imgProps>
                </a:ext>
              </a:extLst>
            </a:blip>
            <a:srcRect b="15196"/>
            <a:stretch/>
          </p:blipFill>
          <p:spPr>
            <a:xfrm rot="19767373">
              <a:off x="4522420" y="2778483"/>
              <a:ext cx="2290166" cy="3743246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A01D63E-C4D7-475A-83B6-819F3F5784AF}"/>
                </a:ext>
              </a:extLst>
            </p:cNvPr>
            <p:cNvSpPr txBox="1"/>
            <p:nvPr/>
          </p:nvSpPr>
          <p:spPr>
            <a:xfrm>
              <a:off x="5007057" y="3692851"/>
              <a:ext cx="7132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 w="1905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69</a:t>
              </a:r>
            </a:p>
          </p:txBody>
        </p:sp>
      </p:grpSp>
      <p:sp>
        <p:nvSpPr>
          <p:cNvPr id="4" name="Google Shape;1454;p6"/>
          <p:cNvSpPr/>
          <p:nvPr/>
        </p:nvSpPr>
        <p:spPr>
          <a:xfrm rot="5165337">
            <a:off x="-139130" y="-10945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90" y="169310"/>
            <a:ext cx="174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90" y="169309"/>
            <a:ext cx="168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4 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89CC47-C54E-43DC-AD19-4373D5047B6A}"/>
              </a:ext>
            </a:extLst>
          </p:cNvPr>
          <p:cNvSpPr txBox="1"/>
          <p:nvPr/>
        </p:nvSpPr>
        <p:spPr>
          <a:xfrm>
            <a:off x="2384190" y="169309"/>
            <a:ext cx="892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a. Tìm những bông hoa ghi số lớn hơn 60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41819" y="4724844"/>
            <a:ext cx="1712480" cy="1757547"/>
            <a:chOff x="1331934" y="2369360"/>
            <a:chExt cx="1712480" cy="1757547"/>
          </a:xfrm>
        </p:grpSpPr>
        <p:sp>
          <p:nvSpPr>
            <p:cNvPr id="2" name="Trapezoid 1"/>
            <p:cNvSpPr/>
            <p:nvPr/>
          </p:nvSpPr>
          <p:spPr>
            <a:xfrm rot="10800000">
              <a:off x="1355464" y="2764715"/>
              <a:ext cx="1688950" cy="1362192"/>
            </a:xfrm>
            <a:prstGeom prst="trapezoid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31934" y="2369360"/>
              <a:ext cx="1712480" cy="42870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7F388010-DD0C-4717-A033-AC55A3CF74A4}"/>
              </a:ext>
            </a:extLst>
          </p:cNvPr>
          <p:cNvSpPr txBox="1"/>
          <p:nvPr/>
        </p:nvSpPr>
        <p:spPr>
          <a:xfrm>
            <a:off x="5615149" y="2357372"/>
            <a:ext cx="713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kumimoji="0" lang="en-VN" sz="32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93" y="4323990"/>
            <a:ext cx="1293776" cy="1293776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7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98" y="4300111"/>
            <a:ext cx="1293776" cy="1293776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A9918E18-B8BC-4537-AC23-850219990001}"/>
              </a:ext>
            </a:extLst>
          </p:cNvPr>
          <p:cNvSpPr txBox="1"/>
          <p:nvPr/>
        </p:nvSpPr>
        <p:spPr>
          <a:xfrm>
            <a:off x="2384190" y="210984"/>
            <a:ext cx="892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b. Tìm những bông hoa ghi số bé hơn 50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6" y="2540338"/>
            <a:ext cx="1333570" cy="133357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50" y="3330478"/>
            <a:ext cx="1333570" cy="13335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88" y="2067909"/>
            <a:ext cx="1333570" cy="133357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8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46" y="3653368"/>
            <a:ext cx="1333570" cy="13335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71CF502-82E2-4E4A-BC0D-CC5FA20DA9C2}"/>
              </a:ext>
            </a:extLst>
          </p:cNvPr>
          <p:cNvSpPr txBox="1"/>
          <p:nvPr/>
        </p:nvSpPr>
        <p:spPr>
          <a:xfrm>
            <a:off x="2408319" y="16151"/>
            <a:ext cx="9007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1" i="1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cs typeface="Arial" panose="020B0604020202020204" pitchFamily="34" charset="0"/>
              </a:rPr>
              <a:t>c. Tìm những bông hoa ghi số vừa lớn hơn 50 vừa bé hơn 60</a:t>
            </a:r>
          </a:p>
        </p:txBody>
      </p:sp>
      <p:sp>
        <p:nvSpPr>
          <p:cNvPr id="39" name="Google Shape;1454;p6"/>
          <p:cNvSpPr/>
          <p:nvPr/>
        </p:nvSpPr>
        <p:spPr>
          <a:xfrm rot="5165337">
            <a:off x="3474669" y="5365527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93;p1"/>
          <p:cNvGrpSpPr/>
          <p:nvPr/>
        </p:nvGrpSpPr>
        <p:grpSpPr>
          <a:xfrm rot="-1062717">
            <a:off x="10938243" y="623512"/>
            <a:ext cx="733193" cy="733193"/>
            <a:chOff x="8527281" y="3396648"/>
            <a:chExt cx="733193" cy="733193"/>
          </a:xfrm>
        </p:grpSpPr>
        <p:sp>
          <p:nvSpPr>
            <p:cNvPr id="4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293;p1"/>
          <p:cNvSpPr/>
          <p:nvPr/>
        </p:nvSpPr>
        <p:spPr>
          <a:xfrm>
            <a:off x="158233" y="5617766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4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6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3;p1"/>
          <p:cNvSpPr/>
          <p:nvPr/>
        </p:nvSpPr>
        <p:spPr>
          <a:xfrm>
            <a:off x="5973273" y="623242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" name="Google Shape;2562;p10"/>
          <p:cNvGrpSpPr/>
          <p:nvPr/>
        </p:nvGrpSpPr>
        <p:grpSpPr>
          <a:xfrm>
            <a:off x="11036490" y="5946791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7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2562;p10"/>
          <p:cNvGrpSpPr/>
          <p:nvPr/>
        </p:nvGrpSpPr>
        <p:grpSpPr>
          <a:xfrm>
            <a:off x="-162220" y="3947960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8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2562;p10"/>
          <p:cNvGrpSpPr/>
          <p:nvPr/>
        </p:nvGrpSpPr>
        <p:grpSpPr>
          <a:xfrm>
            <a:off x="11842698" y="203480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293;p1"/>
          <p:cNvSpPr/>
          <p:nvPr/>
        </p:nvSpPr>
        <p:spPr>
          <a:xfrm>
            <a:off x="202133" y="500617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293;p1"/>
          <p:cNvSpPr/>
          <p:nvPr/>
        </p:nvSpPr>
        <p:spPr>
          <a:xfrm>
            <a:off x="307200" y="312948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293;p1"/>
          <p:cNvSpPr/>
          <p:nvPr/>
        </p:nvSpPr>
        <p:spPr>
          <a:xfrm>
            <a:off x="374323" y="198711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2562;p10"/>
          <p:cNvGrpSpPr/>
          <p:nvPr/>
        </p:nvGrpSpPr>
        <p:grpSpPr>
          <a:xfrm>
            <a:off x="811739" y="6210896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293;p1"/>
          <p:cNvSpPr/>
          <p:nvPr/>
        </p:nvSpPr>
        <p:spPr>
          <a:xfrm>
            <a:off x="-9850428" y="2251216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5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14571 0.04005 C 0.17592 0.04908 0.22149 0.05394 0.26927 0.05394 C 0.32357 0.05394 0.36719 0.04908 0.3974 0.04005 L 0.54323 -1.48148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61" y="26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15 0.04004 C 0.18125 0.04907 0.22826 0.05393 0.27748 0.05393 C 0.33334 0.05393 0.37826 0.04907 0.40951 0.04004 L 0.5599 1.48148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829 L 0.05963 0.04467 C 0.07213 0.05069 0.09075 0.05393 0.11041 0.05393 C 0.13268 0.05393 0.15052 0.05069 0.16302 0.04467 L 0.22278 0.01829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178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6146 0.04004 C 0.07422 0.04907 0.09362 0.05393 0.11381 0.05393 C 0.13672 0.05393 0.15521 0.04907 0.16797 0.04004 L 0.22969 3.7037E-6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14205 0.04005 C 0.17161 0.04908 0.21614 0.05394 0.26276 0.05394 C 0.31575 0.05394 0.35833 0.04908 0.38789 0.04005 L 0.53008 -2.59259E-6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268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14206 0.04004 C 0.17161 0.04907 0.21614 0.05393 0.26276 0.05393 C 0.31575 0.05393 0.35833 0.04907 0.38789 0.04004 L 0.53008 2.96296E-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9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09037 0.04005 C 0.10912 0.04908 0.13737 0.05394 0.16706 0.05394 C 0.20078 0.05394 0.22774 0.04908 0.24649 0.04005 L 0.33698 -1.11111E-6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26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0.09036 0.04004 C 0.10911 0.04907 0.13737 0.05393 0.16706 0.05393 C 0.20078 0.05393 0.22773 0.04907 0.24648 0.04004 L 0.33698 4.81481E-6 " pathEditMode="relative" rAng="0" ptsTypes="AAAAA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46875 0.3027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1513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46927 0.24213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64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51901 0.1627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812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L 0.52318 0.1819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80" grpId="0"/>
      <p:bldP spid="80" grpId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"/>
          <p:cNvSpPr/>
          <p:nvPr/>
        </p:nvSpPr>
        <p:spPr>
          <a:xfrm>
            <a:off x="2836479" y="362130"/>
            <a:ext cx="6081742" cy="5516577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7" name="Google Shape;707;p3"/>
          <p:cNvGrpSpPr/>
          <p:nvPr/>
        </p:nvGrpSpPr>
        <p:grpSpPr>
          <a:xfrm rot="-925008">
            <a:off x="9571388" y="1561678"/>
            <a:ext cx="2667783" cy="2458908"/>
            <a:chOff x="696549" y="4578468"/>
            <a:chExt cx="854162" cy="810702"/>
          </a:xfrm>
        </p:grpSpPr>
        <p:grpSp>
          <p:nvGrpSpPr>
            <p:cNvPr id="708" name="Google Shape;708;p3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09" name="Google Shape;709;p3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1" name="Google Shape;721;p3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22" name="Google Shape;722;p3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34" name="Google Shape;734;p3"/>
          <p:cNvGrpSpPr/>
          <p:nvPr/>
        </p:nvGrpSpPr>
        <p:grpSpPr>
          <a:xfrm>
            <a:off x="10930517" y="400916"/>
            <a:ext cx="1374335" cy="1473807"/>
            <a:chOff x="5972175" y="3276600"/>
            <a:chExt cx="245554" cy="304989"/>
          </a:xfrm>
        </p:grpSpPr>
        <p:sp>
          <p:nvSpPr>
            <p:cNvPr id="735" name="Google Shape;735;p3"/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3"/>
          <p:cNvGrpSpPr/>
          <p:nvPr/>
        </p:nvGrpSpPr>
        <p:grpSpPr>
          <a:xfrm rot="958954">
            <a:off x="7426711" y="-126456"/>
            <a:ext cx="1140595" cy="1210500"/>
            <a:chOff x="5948362" y="3286088"/>
            <a:chExt cx="293127" cy="288168"/>
          </a:xfrm>
        </p:grpSpPr>
        <p:sp>
          <p:nvSpPr>
            <p:cNvPr id="738" name="Google Shape;738;p3"/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/>
              <a:ahLst/>
              <a:cxnLst/>
              <a:rect l="l" t="t" r="r" b="b"/>
              <a:pathLst>
                <a:path w="274077" h="255117" extrusionOk="0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/>
              <a:ahLst/>
              <a:cxnLst/>
              <a:rect l="l" t="t" r="r" b="b"/>
              <a:pathLst>
                <a:path w="273982" h="255212" extrusionOk="0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3"/>
          <p:cNvGrpSpPr/>
          <p:nvPr/>
        </p:nvGrpSpPr>
        <p:grpSpPr>
          <a:xfrm>
            <a:off x="7997009" y="5731097"/>
            <a:ext cx="1093185" cy="1323439"/>
            <a:chOff x="5976918" y="3286115"/>
            <a:chExt cx="237163" cy="282320"/>
          </a:xfrm>
        </p:grpSpPr>
        <p:sp>
          <p:nvSpPr>
            <p:cNvPr id="741" name="Google Shape;741;p3"/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/>
              <a:ahLst/>
              <a:cxnLst/>
              <a:rect l="l" t="t" r="r" b="b"/>
              <a:pathLst>
                <a:path w="218136" h="249272" extrusionOk="0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/>
              <a:ahLst/>
              <a:cxnLst/>
              <a:rect l="l" t="t" r="r" b="b"/>
              <a:pathLst>
                <a:path w="218113" h="249268" extrusionOk="0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p3"/>
          <p:cNvGrpSpPr/>
          <p:nvPr/>
        </p:nvGrpSpPr>
        <p:grpSpPr>
          <a:xfrm rot="1061059" flipH="1">
            <a:off x="434293" y="-66003"/>
            <a:ext cx="1193002" cy="1243472"/>
            <a:chOff x="5895956" y="3205138"/>
            <a:chExt cx="399616" cy="448192"/>
          </a:xfrm>
        </p:grpSpPr>
        <p:grpSp>
          <p:nvGrpSpPr>
            <p:cNvPr id="744" name="Google Shape;744;p3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745" name="Google Shape;745;p3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7" name="Google Shape;747;p3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3"/>
          <p:cNvGrpSpPr/>
          <p:nvPr/>
        </p:nvGrpSpPr>
        <p:grpSpPr>
          <a:xfrm rot="4969823">
            <a:off x="5201161" y="5913948"/>
            <a:ext cx="1583332" cy="1280084"/>
            <a:chOff x="5857864" y="3271842"/>
            <a:chExt cx="478464" cy="312335"/>
          </a:xfrm>
        </p:grpSpPr>
        <p:sp>
          <p:nvSpPr>
            <p:cNvPr id="755" name="Google Shape;755;p3"/>
            <p:cNvSpPr/>
            <p:nvPr/>
          </p:nvSpPr>
          <p:spPr>
            <a:xfrm>
              <a:off x="5857864" y="3271842"/>
              <a:ext cx="478464" cy="312335"/>
            </a:xfrm>
            <a:custGeom>
              <a:avLst/>
              <a:gdLst/>
              <a:ahLst/>
              <a:cxnLst/>
              <a:rect l="l" t="t" r="r" b="b"/>
              <a:pathLst>
                <a:path w="478464" h="312335" extrusionOk="0">
                  <a:moveTo>
                    <a:pt x="478452" y="274028"/>
                  </a:moveTo>
                  <a:lnTo>
                    <a:pt x="457306" y="4376"/>
                  </a:lnTo>
                  <a:cubicBezTo>
                    <a:pt x="457020" y="756"/>
                    <a:pt x="452925" y="-1244"/>
                    <a:pt x="449877" y="851"/>
                  </a:cubicBezTo>
                  <a:lnTo>
                    <a:pt x="2106" y="303651"/>
                  </a:lnTo>
                  <a:cubicBezTo>
                    <a:pt x="-1894" y="306413"/>
                    <a:pt x="201" y="312700"/>
                    <a:pt x="5059" y="312319"/>
                  </a:cubicBezTo>
                  <a:lnTo>
                    <a:pt x="473975" y="279172"/>
                  </a:lnTo>
                  <a:cubicBezTo>
                    <a:pt x="476642" y="278981"/>
                    <a:pt x="478642" y="276695"/>
                    <a:pt x="478452" y="274028"/>
                  </a:cubicBezTo>
                  <a:close/>
                  <a:moveTo>
                    <a:pt x="239946" y="215450"/>
                  </a:moveTo>
                  <a:lnTo>
                    <a:pt x="389583" y="114294"/>
                  </a:lnTo>
                  <a:cubicBezTo>
                    <a:pt x="396346" y="109722"/>
                    <a:pt x="405585" y="114199"/>
                    <a:pt x="406157" y="122295"/>
                  </a:cubicBezTo>
                  <a:lnTo>
                    <a:pt x="413205" y="212402"/>
                  </a:lnTo>
                  <a:cubicBezTo>
                    <a:pt x="413682" y="218307"/>
                    <a:pt x="409205" y="223451"/>
                    <a:pt x="403299" y="223927"/>
                  </a:cubicBezTo>
                  <a:lnTo>
                    <a:pt x="246708" y="234881"/>
                  </a:lnTo>
                  <a:cubicBezTo>
                    <a:pt x="235850" y="235643"/>
                    <a:pt x="230897" y="221546"/>
                    <a:pt x="239946" y="215450"/>
                  </a:cubicBezTo>
                  <a:close/>
                </a:path>
              </a:pathLst>
            </a:custGeom>
            <a:solidFill>
              <a:srgbClr val="DC48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6" name="Google Shape;756;p3"/>
            <p:cNvGrpSpPr/>
            <p:nvPr/>
          </p:nvGrpSpPr>
          <p:grpSpPr>
            <a:xfrm>
              <a:off x="5879972" y="3525996"/>
              <a:ext cx="449634" cy="56926"/>
              <a:chOff x="5879972" y="3525996"/>
              <a:chExt cx="449634" cy="56926"/>
            </a:xfrm>
          </p:grpSpPr>
          <p:grpSp>
            <p:nvGrpSpPr>
              <p:cNvPr id="757" name="Google Shape;757;p3"/>
              <p:cNvGrpSpPr/>
              <p:nvPr/>
            </p:nvGrpSpPr>
            <p:grpSpPr>
              <a:xfrm>
                <a:off x="6282560" y="3525996"/>
                <a:ext cx="47046" cy="28489"/>
                <a:chOff x="6282560" y="3525996"/>
                <a:chExt cx="47046" cy="28489"/>
              </a:xfrm>
            </p:grpSpPr>
            <p:sp>
              <p:nvSpPr>
                <p:cNvPr id="758" name="Google Shape;758;p3"/>
                <p:cNvSpPr/>
                <p:nvPr/>
              </p:nvSpPr>
              <p:spPr>
                <a:xfrm rot="-243937">
                  <a:off x="6326137" y="352605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3"/>
                <p:cNvSpPr/>
                <p:nvPr/>
              </p:nvSpPr>
              <p:spPr>
                <a:xfrm rot="-270830">
                  <a:off x="6283557" y="3528992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3"/>
                <p:cNvSpPr/>
                <p:nvPr/>
              </p:nvSpPr>
              <p:spPr>
                <a:xfrm>
                  <a:off x="6305645" y="3546918"/>
                  <a:ext cx="2381" cy="6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6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1" name="Google Shape;761;p3"/>
              <p:cNvGrpSpPr/>
              <p:nvPr/>
            </p:nvGrpSpPr>
            <p:grpSpPr>
              <a:xfrm>
                <a:off x="6240085" y="3531993"/>
                <a:ext cx="25364" cy="25557"/>
                <a:chOff x="6240085" y="3531993"/>
                <a:chExt cx="25364" cy="25557"/>
              </a:xfrm>
            </p:grpSpPr>
            <p:sp>
              <p:nvSpPr>
                <p:cNvPr id="762" name="Google Shape;762;p3"/>
                <p:cNvSpPr/>
                <p:nvPr/>
              </p:nvSpPr>
              <p:spPr>
                <a:xfrm rot="-243937">
                  <a:off x="6240983" y="3532056"/>
                  <a:ext cx="2667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" h="25432" extrusionOk="0">
                      <a:moveTo>
                        <a:pt x="0" y="0"/>
                      </a:moveTo>
                      <a:lnTo>
                        <a:pt x="2667" y="0"/>
                      </a:lnTo>
                      <a:lnTo>
                        <a:pt x="2667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3"/>
                <p:cNvSpPr/>
                <p:nvPr/>
              </p:nvSpPr>
              <p:spPr>
                <a:xfrm>
                  <a:off x="6263068" y="3549871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0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4" name="Google Shape;764;p3"/>
              <p:cNvGrpSpPr/>
              <p:nvPr/>
            </p:nvGrpSpPr>
            <p:grpSpPr>
              <a:xfrm>
                <a:off x="6197511" y="3534945"/>
                <a:ext cx="25361" cy="25550"/>
                <a:chOff x="6197511" y="3534945"/>
                <a:chExt cx="25361" cy="25550"/>
              </a:xfrm>
            </p:grpSpPr>
            <p:sp>
              <p:nvSpPr>
                <p:cNvPr id="765" name="Google Shape;765;p3"/>
                <p:cNvSpPr/>
                <p:nvPr/>
              </p:nvSpPr>
              <p:spPr>
                <a:xfrm rot="-243937">
                  <a:off x="6198409" y="3535004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3"/>
                <p:cNvSpPr/>
                <p:nvPr/>
              </p:nvSpPr>
              <p:spPr>
                <a:xfrm>
                  <a:off x="6220491" y="3552919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5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7" name="Google Shape;767;p3"/>
              <p:cNvGrpSpPr/>
              <p:nvPr/>
            </p:nvGrpSpPr>
            <p:grpSpPr>
              <a:xfrm>
                <a:off x="6155112" y="3538012"/>
                <a:ext cx="25183" cy="25537"/>
                <a:chOff x="6155112" y="3538012"/>
                <a:chExt cx="25183" cy="25537"/>
              </a:xfrm>
            </p:grpSpPr>
            <p:sp>
              <p:nvSpPr>
                <p:cNvPr id="768" name="Google Shape;768;p3"/>
                <p:cNvSpPr/>
                <p:nvPr/>
              </p:nvSpPr>
              <p:spPr>
                <a:xfrm rot="-196739">
                  <a:off x="6155837" y="353806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3"/>
                <p:cNvSpPr/>
                <p:nvPr/>
              </p:nvSpPr>
              <p:spPr>
                <a:xfrm>
                  <a:off x="6177914" y="3555872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2000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0" name="Google Shape;770;p3"/>
              <p:cNvGrpSpPr/>
              <p:nvPr/>
            </p:nvGrpSpPr>
            <p:grpSpPr>
              <a:xfrm>
                <a:off x="6112336" y="3540979"/>
                <a:ext cx="25383" cy="25550"/>
                <a:chOff x="6112336" y="3540979"/>
                <a:chExt cx="25383" cy="25550"/>
              </a:xfrm>
            </p:grpSpPr>
            <p:sp>
              <p:nvSpPr>
                <p:cNvPr id="771" name="Google Shape;771;p3"/>
                <p:cNvSpPr/>
                <p:nvPr/>
              </p:nvSpPr>
              <p:spPr>
                <a:xfrm rot="-244623">
                  <a:off x="6113237" y="354103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3"/>
                <p:cNvSpPr/>
                <p:nvPr/>
              </p:nvSpPr>
              <p:spPr>
                <a:xfrm>
                  <a:off x="6135338" y="3558920"/>
                  <a:ext cx="2381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00" extrusionOk="0">
                      <a:moveTo>
                        <a:pt x="0" y="95"/>
                      </a:moveTo>
                      <a:lnTo>
                        <a:pt x="2000" y="0"/>
                      </a:lnTo>
                      <a:lnTo>
                        <a:pt x="2381" y="5906"/>
                      </a:lnTo>
                      <a:lnTo>
                        <a:pt x="476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3" name="Google Shape;773;p3"/>
              <p:cNvGrpSpPr/>
              <p:nvPr/>
            </p:nvGrpSpPr>
            <p:grpSpPr>
              <a:xfrm>
                <a:off x="6069948" y="3543892"/>
                <a:ext cx="25312" cy="25544"/>
                <a:chOff x="6069948" y="3543892"/>
                <a:chExt cx="25312" cy="25544"/>
              </a:xfrm>
            </p:grpSpPr>
            <p:sp>
              <p:nvSpPr>
                <p:cNvPr id="774" name="Google Shape;774;p3"/>
                <p:cNvSpPr/>
                <p:nvPr/>
              </p:nvSpPr>
              <p:spPr>
                <a:xfrm rot="-221893">
                  <a:off x="6070765" y="3543948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3"/>
                <p:cNvSpPr/>
                <p:nvPr/>
              </p:nvSpPr>
              <p:spPr>
                <a:xfrm rot="-228433">
                  <a:off x="6093063" y="3561955"/>
                  <a:ext cx="20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6000" extrusionOk="0">
                      <a:moveTo>
                        <a:pt x="0" y="0"/>
                      </a:moveTo>
                      <a:lnTo>
                        <a:pt x="2000" y="0"/>
                      </a:lnTo>
                      <a:lnTo>
                        <a:pt x="2000" y="6001"/>
                      </a:lnTo>
                      <a:lnTo>
                        <a:pt x="0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6" name="Google Shape;776;p3"/>
              <p:cNvGrpSpPr/>
              <p:nvPr/>
            </p:nvGrpSpPr>
            <p:grpSpPr>
              <a:xfrm>
                <a:off x="5942138" y="3549967"/>
                <a:ext cx="46895" cy="28542"/>
                <a:chOff x="5942138" y="3549967"/>
                <a:chExt cx="46895" cy="28542"/>
              </a:xfrm>
            </p:grpSpPr>
            <p:sp>
              <p:nvSpPr>
                <p:cNvPr id="777" name="Google Shape;777;p3"/>
                <p:cNvSpPr/>
                <p:nvPr/>
              </p:nvSpPr>
              <p:spPr>
                <a:xfrm>
                  <a:off x="5984652" y="3549967"/>
                  <a:ext cx="4381" cy="25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6" extrusionOk="0">
                      <a:moveTo>
                        <a:pt x="0" y="190"/>
                      </a:moveTo>
                      <a:lnTo>
                        <a:pt x="2667" y="0"/>
                      </a:lnTo>
                      <a:lnTo>
                        <a:pt x="4382" y="25336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3"/>
                <p:cNvSpPr/>
                <p:nvPr/>
              </p:nvSpPr>
              <p:spPr>
                <a:xfrm rot="-243937">
                  <a:off x="5943036" y="355301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3"/>
                <p:cNvSpPr/>
                <p:nvPr/>
              </p:nvSpPr>
              <p:spPr>
                <a:xfrm>
                  <a:off x="5965126" y="3570826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0" name="Google Shape;780;p3"/>
              <p:cNvGrpSpPr/>
              <p:nvPr/>
            </p:nvGrpSpPr>
            <p:grpSpPr>
              <a:xfrm>
                <a:off x="5899623" y="3555904"/>
                <a:ext cx="25306" cy="25543"/>
                <a:chOff x="5899623" y="3555904"/>
                <a:chExt cx="25306" cy="25543"/>
              </a:xfrm>
            </p:grpSpPr>
            <p:sp>
              <p:nvSpPr>
                <p:cNvPr id="781" name="Google Shape;781;p3"/>
                <p:cNvSpPr/>
                <p:nvPr/>
              </p:nvSpPr>
              <p:spPr>
                <a:xfrm rot="-220863">
                  <a:off x="5900437" y="3555960"/>
                  <a:ext cx="2571" cy="2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0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3"/>
                <p:cNvSpPr/>
                <p:nvPr/>
              </p:nvSpPr>
              <p:spPr>
                <a:xfrm>
                  <a:off x="5922549" y="3573874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3" name="Google Shape;783;p3"/>
              <p:cNvSpPr/>
              <p:nvPr/>
            </p:nvSpPr>
            <p:spPr>
              <a:xfrm>
                <a:off x="5879972" y="3576827"/>
                <a:ext cx="2381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6095" extrusionOk="0">
                    <a:moveTo>
                      <a:pt x="0" y="191"/>
                    </a:moveTo>
                    <a:lnTo>
                      <a:pt x="2000" y="0"/>
                    </a:lnTo>
                    <a:lnTo>
                      <a:pt x="2381" y="6001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4" name="Google Shape;784;p3"/>
              <p:cNvGrpSpPr/>
              <p:nvPr/>
            </p:nvGrpSpPr>
            <p:grpSpPr>
              <a:xfrm>
                <a:off x="6027229" y="3546918"/>
                <a:ext cx="25336" cy="25527"/>
                <a:chOff x="6027229" y="3546918"/>
                <a:chExt cx="25336" cy="25527"/>
              </a:xfrm>
            </p:grpSpPr>
            <p:sp>
              <p:nvSpPr>
                <p:cNvPr id="785" name="Google Shape;785;p3"/>
                <p:cNvSpPr/>
                <p:nvPr/>
              </p:nvSpPr>
              <p:spPr>
                <a:xfrm>
                  <a:off x="6027229" y="3546918"/>
                  <a:ext cx="4381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7" extrusionOk="0">
                      <a:moveTo>
                        <a:pt x="0" y="191"/>
                      </a:moveTo>
                      <a:lnTo>
                        <a:pt x="2667" y="0"/>
                      </a:lnTo>
                      <a:lnTo>
                        <a:pt x="4381" y="25337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3"/>
                <p:cNvSpPr/>
                <p:nvPr/>
              </p:nvSpPr>
              <p:spPr>
                <a:xfrm>
                  <a:off x="6050280" y="3564826"/>
                  <a:ext cx="2285" cy="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6191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286" y="6001"/>
                      </a:lnTo>
                      <a:lnTo>
                        <a:pt x="381" y="619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7" name="Google Shape;787;p3"/>
              <p:cNvSpPr/>
              <p:nvPr/>
            </p:nvSpPr>
            <p:spPr>
              <a:xfrm>
                <a:off x="6007703" y="3567873"/>
                <a:ext cx="2286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6095" extrusionOk="0">
                    <a:moveTo>
                      <a:pt x="0" y="95"/>
                    </a:moveTo>
                    <a:lnTo>
                      <a:pt x="1905" y="0"/>
                    </a:lnTo>
                    <a:lnTo>
                      <a:pt x="2286" y="5906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8" name="Google Shape;788;p3"/>
          <p:cNvGrpSpPr/>
          <p:nvPr/>
        </p:nvGrpSpPr>
        <p:grpSpPr>
          <a:xfrm rot="-3967426">
            <a:off x="2250831" y="2796777"/>
            <a:ext cx="892456" cy="1018030"/>
            <a:chOff x="-311906" y="3289904"/>
            <a:chExt cx="1009127" cy="1078680"/>
          </a:xfrm>
        </p:grpSpPr>
        <p:grpSp>
          <p:nvGrpSpPr>
            <p:cNvPr id="789" name="Google Shape;789;p3"/>
            <p:cNvGrpSpPr/>
            <p:nvPr/>
          </p:nvGrpSpPr>
          <p:grpSpPr>
            <a:xfrm>
              <a:off x="-311906" y="3289904"/>
              <a:ext cx="1009127" cy="1078680"/>
              <a:chOff x="-311906" y="3289904"/>
              <a:chExt cx="1009127" cy="1078680"/>
            </a:xfrm>
          </p:grpSpPr>
          <p:sp>
            <p:nvSpPr>
              <p:cNvPr id="790" name="Google Shape;790;p3"/>
              <p:cNvSpPr/>
              <p:nvPr/>
            </p:nvSpPr>
            <p:spPr>
              <a:xfrm>
                <a:off x="213953" y="3289904"/>
                <a:ext cx="227456" cy="507468"/>
              </a:xfrm>
              <a:custGeom>
                <a:avLst/>
                <a:gdLst/>
                <a:ahLst/>
                <a:cxnLst/>
                <a:rect l="l" t="t" r="r" b="b"/>
                <a:pathLst>
                  <a:path w="227456" h="507468" extrusionOk="0">
                    <a:moveTo>
                      <a:pt x="0" y="479465"/>
                    </a:moveTo>
                    <a:cubicBezTo>
                      <a:pt x="80581" y="228481"/>
                      <a:pt x="117158" y="-7167"/>
                      <a:pt x="227457" y="167"/>
                    </a:cubicBezTo>
                    <a:lnTo>
                      <a:pt x="111252" y="473178"/>
                    </a:lnTo>
                    <a:lnTo>
                      <a:pt x="84963" y="507468"/>
                    </a:lnTo>
                    <a:cubicBezTo>
                      <a:pt x="65056" y="498420"/>
                      <a:pt x="43815" y="490800"/>
                      <a:pt x="21431" y="484704"/>
                    </a:cubicBezTo>
                    <a:cubicBezTo>
                      <a:pt x="14192" y="482799"/>
                      <a:pt x="7049" y="481084"/>
                      <a:pt x="0" y="479465"/>
                    </a:cubicBezTo>
                    <a:close/>
                  </a:path>
                </a:pathLst>
              </a:custGeom>
              <a:solidFill>
                <a:srgbClr val="886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200904" y="3464473"/>
                <a:ext cx="496317" cy="330136"/>
              </a:xfrm>
              <a:custGeom>
                <a:avLst/>
                <a:gdLst/>
                <a:ahLst/>
                <a:cxnLst/>
                <a:rect l="l" t="t" r="r" b="b"/>
                <a:pathLst>
                  <a:path w="496317" h="330136" extrusionOk="0">
                    <a:moveTo>
                      <a:pt x="91440" y="330137"/>
                    </a:moveTo>
                    <a:cubicBezTo>
                      <a:pt x="315468" y="190595"/>
                      <a:pt x="509778" y="137351"/>
                      <a:pt x="495586" y="0"/>
                    </a:cubicBezTo>
                    <a:lnTo>
                      <a:pt x="36385" y="260699"/>
                    </a:lnTo>
                    <a:lnTo>
                      <a:pt x="0" y="302324"/>
                    </a:lnTo>
                    <a:cubicBezTo>
                      <a:pt x="11430" y="304419"/>
                      <a:pt x="22955" y="307086"/>
                      <a:pt x="34480" y="310229"/>
                    </a:cubicBezTo>
                    <a:cubicBezTo>
                      <a:pt x="54388" y="315659"/>
                      <a:pt x="73533" y="322326"/>
                      <a:pt x="91440" y="330137"/>
                    </a:cubicBezTo>
                    <a:close/>
                  </a:path>
                </a:pathLst>
              </a:custGeom>
              <a:solidFill>
                <a:srgbClr val="AB82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8674" y="3779084"/>
                <a:ext cx="362660" cy="589500"/>
              </a:xfrm>
              <a:custGeom>
                <a:avLst/>
                <a:gdLst/>
                <a:ahLst/>
                <a:cxnLst/>
                <a:rect l="l" t="t" r="r" b="b"/>
                <a:pathLst>
                  <a:path w="362660" h="589500" extrusionOk="0">
                    <a:moveTo>
                      <a:pt x="210042" y="0"/>
                    </a:moveTo>
                    <a:cubicBezTo>
                      <a:pt x="112506" y="238411"/>
                      <a:pt x="92885" y="292989"/>
                      <a:pt x="60595" y="371951"/>
                    </a:cubicBezTo>
                    <a:cubicBezTo>
                      <a:pt x="14589" y="484537"/>
                      <a:pt x="-58182" y="570833"/>
                      <a:pt x="80788" y="587121"/>
                    </a:cubicBezTo>
                    <a:cubicBezTo>
                      <a:pt x="158893" y="596265"/>
                      <a:pt x="264811" y="583311"/>
                      <a:pt x="331010" y="471869"/>
                    </a:cubicBezTo>
                    <a:cubicBezTo>
                      <a:pt x="446167" y="277940"/>
                      <a:pt x="210042" y="0"/>
                      <a:pt x="210042" y="0"/>
                    </a:cubicBezTo>
                    <a:lnTo>
                      <a:pt x="210042" y="0"/>
                    </a:lnTo>
                    <a:close/>
                    <a:moveTo>
                      <a:pt x="228902" y="212122"/>
                    </a:moveTo>
                    <a:cubicBezTo>
                      <a:pt x="239474" y="235172"/>
                      <a:pt x="248523" y="258794"/>
                      <a:pt x="254905" y="282512"/>
                    </a:cubicBezTo>
                    <a:cubicBezTo>
                      <a:pt x="262430" y="310325"/>
                      <a:pt x="267097" y="340519"/>
                      <a:pt x="263954" y="369380"/>
                    </a:cubicBezTo>
                    <a:cubicBezTo>
                      <a:pt x="261858" y="388144"/>
                      <a:pt x="256524" y="405765"/>
                      <a:pt x="246904" y="421958"/>
                    </a:cubicBezTo>
                    <a:cubicBezTo>
                      <a:pt x="216519" y="473107"/>
                      <a:pt x="173752" y="493300"/>
                      <a:pt x="115364" y="491871"/>
                    </a:cubicBezTo>
                    <a:cubicBezTo>
                      <a:pt x="115078" y="491871"/>
                      <a:pt x="114792" y="491871"/>
                      <a:pt x="114411" y="491871"/>
                    </a:cubicBezTo>
                    <a:cubicBezTo>
                      <a:pt x="152606" y="398621"/>
                      <a:pt x="190706" y="305372"/>
                      <a:pt x="228902" y="212122"/>
                    </a:cubicBezTo>
                    <a:close/>
                  </a:path>
                </a:pathLst>
              </a:custGeom>
              <a:solidFill>
                <a:srgbClr val="1506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-311906" y="3728471"/>
                <a:ext cx="554625" cy="415867"/>
              </a:xfrm>
              <a:custGeom>
                <a:avLst/>
                <a:gdLst/>
                <a:ahLst/>
                <a:cxnLst/>
                <a:rect l="l" t="t" r="r" b="b"/>
                <a:pathLst>
                  <a:path w="554625" h="415867" extrusionOk="0">
                    <a:moveTo>
                      <a:pt x="554625" y="65377"/>
                    </a:moveTo>
                    <a:cubicBezTo>
                      <a:pt x="322977" y="244733"/>
                      <a:pt x="274781" y="281690"/>
                      <a:pt x="212868" y="329696"/>
                    </a:cubicBezTo>
                    <a:cubicBezTo>
                      <a:pt x="139526" y="386465"/>
                      <a:pt x="81328" y="461332"/>
                      <a:pt x="38847" y="380179"/>
                    </a:cubicBezTo>
                    <a:cubicBezTo>
                      <a:pt x="1794" y="309313"/>
                      <a:pt x="-37068" y="183964"/>
                      <a:pt x="67517" y="74902"/>
                    </a:cubicBezTo>
                    <a:cubicBezTo>
                      <a:pt x="223536" y="-87880"/>
                      <a:pt x="554625" y="65377"/>
                      <a:pt x="554625" y="65377"/>
                    </a:cubicBezTo>
                    <a:lnTo>
                      <a:pt x="554625" y="65377"/>
                    </a:lnTo>
                    <a:close/>
                    <a:moveTo>
                      <a:pt x="345075" y="103858"/>
                    </a:moveTo>
                    <a:cubicBezTo>
                      <a:pt x="320025" y="99763"/>
                      <a:pt x="294879" y="97477"/>
                      <a:pt x="270304" y="97572"/>
                    </a:cubicBezTo>
                    <a:cubicBezTo>
                      <a:pt x="223155" y="97762"/>
                      <a:pt x="172101" y="107097"/>
                      <a:pt x="138097" y="142530"/>
                    </a:cubicBezTo>
                    <a:cubicBezTo>
                      <a:pt x="98187" y="184249"/>
                      <a:pt x="89234" y="229303"/>
                      <a:pt x="104760" y="283976"/>
                    </a:cubicBezTo>
                    <a:cubicBezTo>
                      <a:pt x="105236" y="285595"/>
                      <a:pt x="105712" y="287119"/>
                      <a:pt x="106188" y="288739"/>
                    </a:cubicBezTo>
                    <a:cubicBezTo>
                      <a:pt x="185817" y="227207"/>
                      <a:pt x="265446" y="165580"/>
                      <a:pt x="345075" y="103858"/>
                    </a:cubicBezTo>
                    <a:close/>
                  </a:path>
                </a:pathLst>
              </a:custGeom>
              <a:solidFill>
                <a:srgbClr val="1506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60780" y="3708862"/>
                <a:ext cx="150541" cy="150541"/>
              </a:xfrm>
              <a:custGeom>
                <a:avLst/>
                <a:gdLst/>
                <a:ahLst/>
                <a:cxnLst/>
                <a:rect l="l" t="t" r="r" b="b"/>
                <a:pathLst>
                  <a:path w="150541" h="150541" extrusionOk="0">
                    <a:moveTo>
                      <a:pt x="120800" y="15359"/>
                    </a:moveTo>
                    <a:cubicBezTo>
                      <a:pt x="87749" y="-9787"/>
                      <a:pt x="40505" y="-3406"/>
                      <a:pt x="15359" y="29741"/>
                    </a:cubicBezTo>
                    <a:cubicBezTo>
                      <a:pt x="-9787" y="62793"/>
                      <a:pt x="-3406" y="110037"/>
                      <a:pt x="29741" y="135183"/>
                    </a:cubicBezTo>
                    <a:cubicBezTo>
                      <a:pt x="62793" y="160329"/>
                      <a:pt x="110037" y="153947"/>
                      <a:pt x="135183" y="120800"/>
                    </a:cubicBezTo>
                    <a:cubicBezTo>
                      <a:pt x="160329" y="87653"/>
                      <a:pt x="153947" y="40505"/>
                      <a:pt x="120800" y="15359"/>
                    </a:cubicBezTo>
                    <a:close/>
                  </a:path>
                </a:pathLst>
              </a:custGeom>
              <a:solidFill>
                <a:srgbClr val="AB82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5" name="Google Shape;795;p3"/>
            <p:cNvSpPr/>
            <p:nvPr/>
          </p:nvSpPr>
          <p:spPr>
            <a:xfrm>
              <a:off x="196892" y="3736418"/>
              <a:ext cx="70125" cy="27436"/>
            </a:xfrm>
            <a:custGeom>
              <a:avLst/>
              <a:gdLst/>
              <a:ahLst/>
              <a:cxnLst/>
              <a:rect l="l" t="t" r="r" b="b"/>
              <a:pathLst>
                <a:path w="70125" h="27436" extrusionOk="0">
                  <a:moveTo>
                    <a:pt x="68019" y="9709"/>
                  </a:moveTo>
                  <a:cubicBezTo>
                    <a:pt x="70401" y="11519"/>
                    <a:pt x="70782" y="14853"/>
                    <a:pt x="69067" y="17234"/>
                  </a:cubicBezTo>
                  <a:cubicBezTo>
                    <a:pt x="67257" y="19615"/>
                    <a:pt x="63924" y="19996"/>
                    <a:pt x="61542" y="18282"/>
                  </a:cubicBezTo>
                  <a:cubicBezTo>
                    <a:pt x="53446" y="12091"/>
                    <a:pt x="43540" y="9805"/>
                    <a:pt x="34110" y="11043"/>
                  </a:cubicBezTo>
                  <a:cubicBezTo>
                    <a:pt x="24776" y="12281"/>
                    <a:pt x="15822" y="17139"/>
                    <a:pt x="9631" y="25330"/>
                  </a:cubicBezTo>
                  <a:cubicBezTo>
                    <a:pt x="7821" y="27712"/>
                    <a:pt x="4488" y="28093"/>
                    <a:pt x="2106" y="26378"/>
                  </a:cubicBezTo>
                  <a:cubicBezTo>
                    <a:pt x="-275" y="24568"/>
                    <a:pt x="-656" y="21235"/>
                    <a:pt x="1059" y="18853"/>
                  </a:cubicBezTo>
                  <a:cubicBezTo>
                    <a:pt x="9060" y="8376"/>
                    <a:pt x="20490" y="2089"/>
                    <a:pt x="32586" y="470"/>
                  </a:cubicBezTo>
                  <a:cubicBezTo>
                    <a:pt x="44874" y="-1244"/>
                    <a:pt x="57637" y="1708"/>
                    <a:pt x="68019" y="9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6" name="Google Shape;796;p3"/>
          <p:cNvGrpSpPr/>
          <p:nvPr/>
        </p:nvGrpSpPr>
        <p:grpSpPr>
          <a:xfrm>
            <a:off x="7343271" y="1786359"/>
            <a:ext cx="210400" cy="182707"/>
            <a:chOff x="9117820" y="2027686"/>
            <a:chExt cx="210400" cy="182707"/>
          </a:xfrm>
        </p:grpSpPr>
        <p:sp>
          <p:nvSpPr>
            <p:cNvPr id="79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0" name="Google Shape;900;p3"/>
          <p:cNvSpPr/>
          <p:nvPr/>
        </p:nvSpPr>
        <p:spPr>
          <a:xfrm>
            <a:off x="3969858" y="154355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3"/>
          <p:cNvSpPr/>
          <p:nvPr/>
        </p:nvSpPr>
        <p:spPr>
          <a:xfrm>
            <a:off x="4253093" y="4363839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3"/>
          <p:cNvSpPr/>
          <p:nvPr/>
        </p:nvSpPr>
        <p:spPr>
          <a:xfrm>
            <a:off x="7738682" y="454690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3"/>
          <p:cNvSpPr/>
          <p:nvPr/>
        </p:nvSpPr>
        <p:spPr>
          <a:xfrm rot="9018844">
            <a:off x="8452371" y="4799416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7" name="Google Shape;917;p3"/>
          <p:cNvGrpSpPr/>
          <p:nvPr/>
        </p:nvGrpSpPr>
        <p:grpSpPr>
          <a:xfrm rot="1383228">
            <a:off x="10590848" y="4630688"/>
            <a:ext cx="1182539" cy="1448421"/>
            <a:chOff x="5881684" y="3147949"/>
            <a:chExt cx="428090" cy="557286"/>
          </a:xfrm>
        </p:grpSpPr>
        <p:grpSp>
          <p:nvGrpSpPr>
            <p:cNvPr id="918" name="Google Shape;918;p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919" name="Google Shape;919;p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9" name="Google Shape;929;p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930" name="Google Shape;930;p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32" name="Google Shape;932;p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3" name="Google Shape;943;p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944" name="Google Shape;944;p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6" name="Google Shape;946;p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947" name="Google Shape;947;p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9" name="Google Shape;949;p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796;p3"/>
          <p:cNvGrpSpPr/>
          <p:nvPr/>
        </p:nvGrpSpPr>
        <p:grpSpPr>
          <a:xfrm>
            <a:off x="3543427" y="2577888"/>
            <a:ext cx="210400" cy="182707"/>
            <a:chOff x="9117820" y="2027686"/>
            <a:chExt cx="210400" cy="182707"/>
          </a:xfrm>
        </p:grpSpPr>
        <p:sp>
          <p:nvSpPr>
            <p:cNvPr id="24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900;p3"/>
          <p:cNvSpPr/>
          <p:nvPr/>
        </p:nvSpPr>
        <p:spPr>
          <a:xfrm>
            <a:off x="8013798" y="2389609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3" name="Google Shape;796;p3"/>
          <p:cNvGrpSpPr/>
          <p:nvPr/>
        </p:nvGrpSpPr>
        <p:grpSpPr>
          <a:xfrm>
            <a:off x="7587367" y="3423942"/>
            <a:ext cx="210400" cy="182707"/>
            <a:chOff x="9117820" y="2027686"/>
            <a:chExt cx="210400" cy="182707"/>
          </a:xfrm>
        </p:grpSpPr>
        <p:sp>
          <p:nvSpPr>
            <p:cNvPr id="35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796;p3"/>
          <p:cNvGrpSpPr/>
          <p:nvPr/>
        </p:nvGrpSpPr>
        <p:grpSpPr>
          <a:xfrm>
            <a:off x="5734204" y="3312736"/>
            <a:ext cx="210400" cy="182707"/>
            <a:chOff x="9117820" y="2027686"/>
            <a:chExt cx="210400" cy="182707"/>
          </a:xfrm>
        </p:grpSpPr>
        <p:sp>
          <p:nvSpPr>
            <p:cNvPr id="45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796;p3"/>
          <p:cNvGrpSpPr/>
          <p:nvPr/>
        </p:nvGrpSpPr>
        <p:grpSpPr>
          <a:xfrm>
            <a:off x="4913023" y="1445660"/>
            <a:ext cx="210400" cy="182707"/>
            <a:chOff x="9117820" y="2027686"/>
            <a:chExt cx="210400" cy="182707"/>
          </a:xfrm>
        </p:grpSpPr>
        <p:sp>
          <p:nvSpPr>
            <p:cNvPr id="56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5" name="Google Shape;796;p3"/>
          <p:cNvGrpSpPr/>
          <p:nvPr/>
        </p:nvGrpSpPr>
        <p:grpSpPr>
          <a:xfrm>
            <a:off x="4807553" y="5171457"/>
            <a:ext cx="210400" cy="182707"/>
            <a:chOff x="9117820" y="2027686"/>
            <a:chExt cx="210400" cy="182707"/>
          </a:xfrm>
        </p:grpSpPr>
        <p:sp>
          <p:nvSpPr>
            <p:cNvPr id="66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5" name="Google Shape;902;p3"/>
          <p:cNvSpPr/>
          <p:nvPr/>
        </p:nvSpPr>
        <p:spPr>
          <a:xfrm>
            <a:off x="5706525" y="498517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6" name="Google Shape;796;p3"/>
          <p:cNvGrpSpPr/>
          <p:nvPr/>
        </p:nvGrpSpPr>
        <p:grpSpPr>
          <a:xfrm>
            <a:off x="2775396" y="5609720"/>
            <a:ext cx="210400" cy="182707"/>
            <a:chOff x="9117820" y="2027686"/>
            <a:chExt cx="210400" cy="182707"/>
          </a:xfrm>
        </p:grpSpPr>
        <p:sp>
          <p:nvSpPr>
            <p:cNvPr id="10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3858314" y="1406792"/>
            <a:ext cx="3975282" cy="3410591"/>
          </a:xfrm>
          <a:custGeom>
            <a:avLst/>
            <a:gdLst>
              <a:gd name="connsiteX0" fmla="*/ 971550 w 3975282"/>
              <a:gd name="connsiteY0" fmla="*/ 343482 h 3410591"/>
              <a:gd name="connsiteX1" fmla="*/ 971550 w 3975282"/>
              <a:gd name="connsiteY1" fmla="*/ 343482 h 3410591"/>
              <a:gd name="connsiteX2" fmla="*/ 733425 w 3975282"/>
              <a:gd name="connsiteY2" fmla="*/ 333957 h 3410591"/>
              <a:gd name="connsiteX3" fmla="*/ 695325 w 3975282"/>
              <a:gd name="connsiteY3" fmla="*/ 362532 h 3410591"/>
              <a:gd name="connsiteX4" fmla="*/ 657225 w 3975282"/>
              <a:gd name="connsiteY4" fmla="*/ 381582 h 3410591"/>
              <a:gd name="connsiteX5" fmla="*/ 600075 w 3975282"/>
              <a:gd name="connsiteY5" fmla="*/ 419682 h 3410591"/>
              <a:gd name="connsiteX6" fmla="*/ 571500 w 3975282"/>
              <a:gd name="connsiteY6" fmla="*/ 438732 h 3410591"/>
              <a:gd name="connsiteX7" fmla="*/ 504825 w 3975282"/>
              <a:gd name="connsiteY7" fmla="*/ 467307 h 3410591"/>
              <a:gd name="connsiteX8" fmla="*/ 457200 w 3975282"/>
              <a:gd name="connsiteY8" fmla="*/ 514932 h 3410591"/>
              <a:gd name="connsiteX9" fmla="*/ 428625 w 3975282"/>
              <a:gd name="connsiteY9" fmla="*/ 572082 h 3410591"/>
              <a:gd name="connsiteX10" fmla="*/ 457200 w 3975282"/>
              <a:gd name="connsiteY10" fmla="*/ 819732 h 3410591"/>
              <a:gd name="connsiteX11" fmla="*/ 476250 w 3975282"/>
              <a:gd name="connsiteY11" fmla="*/ 848307 h 3410591"/>
              <a:gd name="connsiteX12" fmla="*/ 514350 w 3975282"/>
              <a:gd name="connsiteY12" fmla="*/ 895932 h 3410591"/>
              <a:gd name="connsiteX13" fmla="*/ 533400 w 3975282"/>
              <a:gd name="connsiteY13" fmla="*/ 924507 h 3410591"/>
              <a:gd name="connsiteX14" fmla="*/ 561975 w 3975282"/>
              <a:gd name="connsiteY14" fmla="*/ 943557 h 3410591"/>
              <a:gd name="connsiteX15" fmla="*/ 504825 w 3975282"/>
              <a:gd name="connsiteY15" fmla="*/ 981657 h 3410591"/>
              <a:gd name="connsiteX16" fmla="*/ 438150 w 3975282"/>
              <a:gd name="connsiteY16" fmla="*/ 1019757 h 3410591"/>
              <a:gd name="connsiteX17" fmla="*/ 381000 w 3975282"/>
              <a:gd name="connsiteY17" fmla="*/ 1057857 h 3410591"/>
              <a:gd name="connsiteX18" fmla="*/ 314325 w 3975282"/>
              <a:gd name="connsiteY18" fmla="*/ 1115007 h 3410591"/>
              <a:gd name="connsiteX19" fmla="*/ 285750 w 3975282"/>
              <a:gd name="connsiteY19" fmla="*/ 1153107 h 3410591"/>
              <a:gd name="connsiteX20" fmla="*/ 276225 w 3975282"/>
              <a:gd name="connsiteY20" fmla="*/ 1181682 h 3410591"/>
              <a:gd name="connsiteX21" fmla="*/ 238125 w 3975282"/>
              <a:gd name="connsiteY21" fmla="*/ 1248357 h 3410591"/>
              <a:gd name="connsiteX22" fmla="*/ 238125 w 3975282"/>
              <a:gd name="connsiteY22" fmla="*/ 1543632 h 3410591"/>
              <a:gd name="connsiteX23" fmla="*/ 247650 w 3975282"/>
              <a:gd name="connsiteY23" fmla="*/ 1572207 h 3410591"/>
              <a:gd name="connsiteX24" fmla="*/ 323850 w 3975282"/>
              <a:gd name="connsiteY24" fmla="*/ 1657932 h 3410591"/>
              <a:gd name="connsiteX25" fmla="*/ 371475 w 3975282"/>
              <a:gd name="connsiteY25" fmla="*/ 1705557 h 3410591"/>
              <a:gd name="connsiteX26" fmla="*/ 295275 w 3975282"/>
              <a:gd name="connsiteY26" fmla="*/ 1762707 h 3410591"/>
              <a:gd name="connsiteX27" fmla="*/ 257175 w 3975282"/>
              <a:gd name="connsiteY27" fmla="*/ 1800807 h 3410591"/>
              <a:gd name="connsiteX28" fmla="*/ 219075 w 3975282"/>
              <a:gd name="connsiteY28" fmla="*/ 1829382 h 3410591"/>
              <a:gd name="connsiteX29" fmla="*/ 190500 w 3975282"/>
              <a:gd name="connsiteY29" fmla="*/ 1867482 h 3410591"/>
              <a:gd name="connsiteX30" fmla="*/ 161925 w 3975282"/>
              <a:gd name="connsiteY30" fmla="*/ 1896057 h 3410591"/>
              <a:gd name="connsiteX31" fmla="*/ 142875 w 3975282"/>
              <a:gd name="connsiteY31" fmla="*/ 1924632 h 3410591"/>
              <a:gd name="connsiteX32" fmla="*/ 114300 w 3975282"/>
              <a:gd name="connsiteY32" fmla="*/ 1962732 h 3410591"/>
              <a:gd name="connsiteX33" fmla="*/ 85725 w 3975282"/>
              <a:gd name="connsiteY33" fmla="*/ 1991307 h 3410591"/>
              <a:gd name="connsiteX34" fmla="*/ 47625 w 3975282"/>
              <a:gd name="connsiteY34" fmla="*/ 2067507 h 3410591"/>
              <a:gd name="connsiteX35" fmla="*/ 9525 w 3975282"/>
              <a:gd name="connsiteY35" fmla="*/ 2124657 h 3410591"/>
              <a:gd name="connsiteX36" fmla="*/ 0 w 3975282"/>
              <a:gd name="connsiteY36" fmla="*/ 2210382 h 3410591"/>
              <a:gd name="connsiteX37" fmla="*/ 9525 w 3975282"/>
              <a:gd name="connsiteY37" fmla="*/ 2438982 h 3410591"/>
              <a:gd name="connsiteX38" fmla="*/ 38100 w 3975282"/>
              <a:gd name="connsiteY38" fmla="*/ 2496132 h 3410591"/>
              <a:gd name="connsiteX39" fmla="*/ 95250 w 3975282"/>
              <a:gd name="connsiteY39" fmla="*/ 2553282 h 3410591"/>
              <a:gd name="connsiteX40" fmla="*/ 133350 w 3975282"/>
              <a:gd name="connsiteY40" fmla="*/ 2572332 h 3410591"/>
              <a:gd name="connsiteX41" fmla="*/ 180975 w 3975282"/>
              <a:gd name="connsiteY41" fmla="*/ 2591382 h 3410591"/>
              <a:gd name="connsiteX42" fmla="*/ 209550 w 3975282"/>
              <a:gd name="connsiteY42" fmla="*/ 2610432 h 3410591"/>
              <a:gd name="connsiteX43" fmla="*/ 200025 w 3975282"/>
              <a:gd name="connsiteY43" fmla="*/ 2648532 h 3410591"/>
              <a:gd name="connsiteX44" fmla="*/ 180975 w 3975282"/>
              <a:gd name="connsiteY44" fmla="*/ 2677107 h 3410591"/>
              <a:gd name="connsiteX45" fmla="*/ 161925 w 3975282"/>
              <a:gd name="connsiteY45" fmla="*/ 2715207 h 3410591"/>
              <a:gd name="connsiteX46" fmla="*/ 133350 w 3975282"/>
              <a:gd name="connsiteY46" fmla="*/ 2819982 h 3410591"/>
              <a:gd name="connsiteX47" fmla="*/ 114300 w 3975282"/>
              <a:gd name="connsiteY47" fmla="*/ 2896182 h 3410591"/>
              <a:gd name="connsiteX48" fmla="*/ 123825 w 3975282"/>
              <a:gd name="connsiteY48" fmla="*/ 3058107 h 3410591"/>
              <a:gd name="connsiteX49" fmla="*/ 133350 w 3975282"/>
              <a:gd name="connsiteY49" fmla="*/ 3086682 h 3410591"/>
              <a:gd name="connsiteX50" fmla="*/ 171450 w 3975282"/>
              <a:gd name="connsiteY50" fmla="*/ 3143832 h 3410591"/>
              <a:gd name="connsiteX51" fmla="*/ 180975 w 3975282"/>
              <a:gd name="connsiteY51" fmla="*/ 3181932 h 3410591"/>
              <a:gd name="connsiteX52" fmla="*/ 247650 w 3975282"/>
              <a:gd name="connsiteY52" fmla="*/ 3258132 h 3410591"/>
              <a:gd name="connsiteX53" fmla="*/ 276225 w 3975282"/>
              <a:gd name="connsiteY53" fmla="*/ 3296232 h 3410591"/>
              <a:gd name="connsiteX54" fmla="*/ 333375 w 3975282"/>
              <a:gd name="connsiteY54" fmla="*/ 3334332 h 3410591"/>
              <a:gd name="connsiteX55" fmla="*/ 361950 w 3975282"/>
              <a:gd name="connsiteY55" fmla="*/ 3353382 h 3410591"/>
              <a:gd name="connsiteX56" fmla="*/ 495300 w 3975282"/>
              <a:gd name="connsiteY56" fmla="*/ 3381957 h 3410591"/>
              <a:gd name="connsiteX57" fmla="*/ 523875 w 3975282"/>
              <a:gd name="connsiteY57" fmla="*/ 3401007 h 3410591"/>
              <a:gd name="connsiteX58" fmla="*/ 809625 w 3975282"/>
              <a:gd name="connsiteY58" fmla="*/ 3401007 h 3410591"/>
              <a:gd name="connsiteX59" fmla="*/ 857250 w 3975282"/>
              <a:gd name="connsiteY59" fmla="*/ 3381957 h 3410591"/>
              <a:gd name="connsiteX60" fmla="*/ 895350 w 3975282"/>
              <a:gd name="connsiteY60" fmla="*/ 3353382 h 3410591"/>
              <a:gd name="connsiteX61" fmla="*/ 923925 w 3975282"/>
              <a:gd name="connsiteY61" fmla="*/ 3334332 h 3410591"/>
              <a:gd name="connsiteX62" fmla="*/ 1000125 w 3975282"/>
              <a:gd name="connsiteY62" fmla="*/ 3296232 h 3410591"/>
              <a:gd name="connsiteX63" fmla="*/ 1038225 w 3975282"/>
              <a:gd name="connsiteY63" fmla="*/ 3267657 h 3410591"/>
              <a:gd name="connsiteX64" fmla="*/ 1095375 w 3975282"/>
              <a:gd name="connsiteY64" fmla="*/ 3220032 h 3410591"/>
              <a:gd name="connsiteX65" fmla="*/ 1133475 w 3975282"/>
              <a:gd name="connsiteY65" fmla="*/ 3210507 h 3410591"/>
              <a:gd name="connsiteX66" fmla="*/ 1181100 w 3975282"/>
              <a:gd name="connsiteY66" fmla="*/ 3220032 h 3410591"/>
              <a:gd name="connsiteX67" fmla="*/ 1266825 w 3975282"/>
              <a:gd name="connsiteY67" fmla="*/ 3239082 h 3410591"/>
              <a:gd name="connsiteX68" fmla="*/ 1314450 w 3975282"/>
              <a:gd name="connsiteY68" fmla="*/ 3258132 h 3410591"/>
              <a:gd name="connsiteX69" fmla="*/ 1343025 w 3975282"/>
              <a:gd name="connsiteY69" fmla="*/ 3267657 h 3410591"/>
              <a:gd name="connsiteX70" fmla="*/ 1571625 w 3975282"/>
              <a:gd name="connsiteY70" fmla="*/ 3277182 h 3410591"/>
              <a:gd name="connsiteX71" fmla="*/ 1809750 w 3975282"/>
              <a:gd name="connsiteY71" fmla="*/ 3277182 h 3410591"/>
              <a:gd name="connsiteX72" fmla="*/ 1847850 w 3975282"/>
              <a:gd name="connsiteY72" fmla="*/ 3258132 h 3410591"/>
              <a:gd name="connsiteX73" fmla="*/ 1943100 w 3975282"/>
              <a:gd name="connsiteY73" fmla="*/ 3191457 h 3410591"/>
              <a:gd name="connsiteX74" fmla="*/ 2000250 w 3975282"/>
              <a:gd name="connsiteY74" fmla="*/ 3115257 h 3410591"/>
              <a:gd name="connsiteX75" fmla="*/ 2038350 w 3975282"/>
              <a:gd name="connsiteY75" fmla="*/ 3077157 h 3410591"/>
              <a:gd name="connsiteX76" fmla="*/ 2057400 w 3975282"/>
              <a:gd name="connsiteY76" fmla="*/ 3048582 h 3410591"/>
              <a:gd name="connsiteX77" fmla="*/ 2095500 w 3975282"/>
              <a:gd name="connsiteY77" fmla="*/ 3039057 h 3410591"/>
              <a:gd name="connsiteX78" fmla="*/ 2228850 w 3975282"/>
              <a:gd name="connsiteY78" fmla="*/ 3048582 h 3410591"/>
              <a:gd name="connsiteX79" fmla="*/ 2286000 w 3975282"/>
              <a:gd name="connsiteY79" fmla="*/ 3067632 h 3410591"/>
              <a:gd name="connsiteX80" fmla="*/ 2381250 w 3975282"/>
              <a:gd name="connsiteY80" fmla="*/ 3086682 h 3410591"/>
              <a:gd name="connsiteX81" fmla="*/ 2495550 w 3975282"/>
              <a:gd name="connsiteY81" fmla="*/ 3115257 h 3410591"/>
              <a:gd name="connsiteX82" fmla="*/ 2543175 w 3975282"/>
              <a:gd name="connsiteY82" fmla="*/ 3134307 h 3410591"/>
              <a:gd name="connsiteX83" fmla="*/ 2667000 w 3975282"/>
              <a:gd name="connsiteY83" fmla="*/ 3153357 h 3410591"/>
              <a:gd name="connsiteX84" fmla="*/ 2790825 w 3975282"/>
              <a:gd name="connsiteY84" fmla="*/ 3172407 h 3410591"/>
              <a:gd name="connsiteX85" fmla="*/ 3124200 w 3975282"/>
              <a:gd name="connsiteY85" fmla="*/ 3162882 h 3410591"/>
              <a:gd name="connsiteX86" fmla="*/ 3181350 w 3975282"/>
              <a:gd name="connsiteY86" fmla="*/ 3124782 h 3410591"/>
              <a:gd name="connsiteX87" fmla="*/ 3209925 w 3975282"/>
              <a:gd name="connsiteY87" fmla="*/ 3115257 h 3410591"/>
              <a:gd name="connsiteX88" fmla="*/ 3276600 w 3975282"/>
              <a:gd name="connsiteY88" fmla="*/ 3067632 h 3410591"/>
              <a:gd name="connsiteX89" fmla="*/ 3381375 w 3975282"/>
              <a:gd name="connsiteY89" fmla="*/ 3077157 h 3410591"/>
              <a:gd name="connsiteX90" fmla="*/ 3476625 w 3975282"/>
              <a:gd name="connsiteY90" fmla="*/ 3096207 h 3410591"/>
              <a:gd name="connsiteX91" fmla="*/ 3590925 w 3975282"/>
              <a:gd name="connsiteY91" fmla="*/ 3077157 h 3410591"/>
              <a:gd name="connsiteX92" fmla="*/ 3638550 w 3975282"/>
              <a:gd name="connsiteY92" fmla="*/ 3058107 h 3410591"/>
              <a:gd name="connsiteX93" fmla="*/ 3848100 w 3975282"/>
              <a:gd name="connsiteY93" fmla="*/ 2867607 h 3410591"/>
              <a:gd name="connsiteX94" fmla="*/ 3848100 w 3975282"/>
              <a:gd name="connsiteY94" fmla="*/ 2867607 h 3410591"/>
              <a:gd name="connsiteX95" fmla="*/ 3895725 w 3975282"/>
              <a:gd name="connsiteY95" fmla="*/ 2800932 h 3410591"/>
              <a:gd name="connsiteX96" fmla="*/ 3952875 w 3975282"/>
              <a:gd name="connsiteY96" fmla="*/ 2715207 h 3410591"/>
              <a:gd name="connsiteX97" fmla="*/ 3933825 w 3975282"/>
              <a:gd name="connsiteY97" fmla="*/ 2429457 h 3410591"/>
              <a:gd name="connsiteX98" fmla="*/ 3895725 w 3975282"/>
              <a:gd name="connsiteY98" fmla="*/ 2400882 h 3410591"/>
              <a:gd name="connsiteX99" fmla="*/ 3867150 w 3975282"/>
              <a:gd name="connsiteY99" fmla="*/ 2372307 h 3410591"/>
              <a:gd name="connsiteX100" fmla="*/ 3790950 w 3975282"/>
              <a:gd name="connsiteY100" fmla="*/ 2305632 h 3410591"/>
              <a:gd name="connsiteX101" fmla="*/ 3771900 w 3975282"/>
              <a:gd name="connsiteY101" fmla="*/ 2277057 h 3410591"/>
              <a:gd name="connsiteX102" fmla="*/ 3743325 w 3975282"/>
              <a:gd name="connsiteY102" fmla="*/ 2258007 h 3410591"/>
              <a:gd name="connsiteX103" fmla="*/ 3638550 w 3975282"/>
              <a:gd name="connsiteY103" fmla="*/ 2172282 h 3410591"/>
              <a:gd name="connsiteX104" fmla="*/ 3609975 w 3975282"/>
              <a:gd name="connsiteY104" fmla="*/ 2134182 h 3410591"/>
              <a:gd name="connsiteX105" fmla="*/ 3590925 w 3975282"/>
              <a:gd name="connsiteY105" fmla="*/ 2105607 h 3410591"/>
              <a:gd name="connsiteX106" fmla="*/ 3552825 w 3975282"/>
              <a:gd name="connsiteY106" fmla="*/ 2057982 h 3410591"/>
              <a:gd name="connsiteX107" fmla="*/ 3505200 w 3975282"/>
              <a:gd name="connsiteY107" fmla="*/ 1972257 h 3410591"/>
              <a:gd name="connsiteX108" fmla="*/ 3505200 w 3975282"/>
              <a:gd name="connsiteY108" fmla="*/ 1838907 h 3410591"/>
              <a:gd name="connsiteX109" fmla="*/ 3533775 w 3975282"/>
              <a:gd name="connsiteY109" fmla="*/ 1810332 h 3410591"/>
              <a:gd name="connsiteX110" fmla="*/ 3543300 w 3975282"/>
              <a:gd name="connsiteY110" fmla="*/ 1772232 h 3410591"/>
              <a:gd name="connsiteX111" fmla="*/ 3562350 w 3975282"/>
              <a:gd name="connsiteY111" fmla="*/ 1724607 h 3410591"/>
              <a:gd name="connsiteX112" fmla="*/ 3533775 w 3975282"/>
              <a:gd name="connsiteY112" fmla="*/ 1591257 h 3410591"/>
              <a:gd name="connsiteX113" fmla="*/ 3505200 w 3975282"/>
              <a:gd name="connsiteY113" fmla="*/ 1553157 h 3410591"/>
              <a:gd name="connsiteX114" fmla="*/ 3457575 w 3975282"/>
              <a:gd name="connsiteY114" fmla="*/ 1486482 h 3410591"/>
              <a:gd name="connsiteX115" fmla="*/ 3448050 w 3975282"/>
              <a:gd name="connsiteY115" fmla="*/ 1457907 h 3410591"/>
              <a:gd name="connsiteX116" fmla="*/ 3457575 w 3975282"/>
              <a:gd name="connsiteY116" fmla="*/ 1267407 h 3410591"/>
              <a:gd name="connsiteX117" fmla="*/ 3486150 w 3975282"/>
              <a:gd name="connsiteY117" fmla="*/ 1229307 h 3410591"/>
              <a:gd name="connsiteX118" fmla="*/ 3524250 w 3975282"/>
              <a:gd name="connsiteY118" fmla="*/ 1172157 h 3410591"/>
              <a:gd name="connsiteX119" fmla="*/ 3543300 w 3975282"/>
              <a:gd name="connsiteY119" fmla="*/ 1143582 h 3410591"/>
              <a:gd name="connsiteX120" fmla="*/ 3571875 w 3975282"/>
              <a:gd name="connsiteY120" fmla="*/ 1067382 h 3410591"/>
              <a:gd name="connsiteX121" fmla="*/ 3590925 w 3975282"/>
              <a:gd name="connsiteY121" fmla="*/ 981657 h 3410591"/>
              <a:gd name="connsiteX122" fmla="*/ 3571875 w 3975282"/>
              <a:gd name="connsiteY122" fmla="*/ 857832 h 3410591"/>
              <a:gd name="connsiteX123" fmla="*/ 3467100 w 3975282"/>
              <a:gd name="connsiteY123" fmla="*/ 743532 h 3410591"/>
              <a:gd name="connsiteX124" fmla="*/ 3409950 w 3975282"/>
              <a:gd name="connsiteY124" fmla="*/ 705432 h 3410591"/>
              <a:gd name="connsiteX125" fmla="*/ 3381375 w 3975282"/>
              <a:gd name="connsiteY125" fmla="*/ 676857 h 3410591"/>
              <a:gd name="connsiteX126" fmla="*/ 3343275 w 3975282"/>
              <a:gd name="connsiteY126" fmla="*/ 629232 h 3410591"/>
              <a:gd name="connsiteX127" fmla="*/ 3276600 w 3975282"/>
              <a:gd name="connsiteY127" fmla="*/ 572082 h 3410591"/>
              <a:gd name="connsiteX128" fmla="*/ 3248025 w 3975282"/>
              <a:gd name="connsiteY128" fmla="*/ 467307 h 3410591"/>
              <a:gd name="connsiteX129" fmla="*/ 3228975 w 3975282"/>
              <a:gd name="connsiteY129" fmla="*/ 276807 h 3410591"/>
              <a:gd name="connsiteX130" fmla="*/ 3219450 w 3975282"/>
              <a:gd name="connsiteY130" fmla="*/ 248232 h 3410591"/>
              <a:gd name="connsiteX131" fmla="*/ 3190875 w 3975282"/>
              <a:gd name="connsiteY131" fmla="*/ 219657 h 3410591"/>
              <a:gd name="connsiteX132" fmla="*/ 3171825 w 3975282"/>
              <a:gd name="connsiteY132" fmla="*/ 191082 h 3410591"/>
              <a:gd name="connsiteX133" fmla="*/ 3133725 w 3975282"/>
              <a:gd name="connsiteY133" fmla="*/ 172032 h 3410591"/>
              <a:gd name="connsiteX134" fmla="*/ 3076575 w 3975282"/>
              <a:gd name="connsiteY134" fmla="*/ 124407 h 3410591"/>
              <a:gd name="connsiteX135" fmla="*/ 3028950 w 3975282"/>
              <a:gd name="connsiteY135" fmla="*/ 95832 h 3410591"/>
              <a:gd name="connsiteX136" fmla="*/ 2962275 w 3975282"/>
              <a:gd name="connsiteY136" fmla="*/ 57732 h 3410591"/>
              <a:gd name="connsiteX137" fmla="*/ 2867025 w 3975282"/>
              <a:gd name="connsiteY137" fmla="*/ 29157 h 3410591"/>
              <a:gd name="connsiteX138" fmla="*/ 2790825 w 3975282"/>
              <a:gd name="connsiteY138" fmla="*/ 19632 h 3410591"/>
              <a:gd name="connsiteX139" fmla="*/ 2743200 w 3975282"/>
              <a:gd name="connsiteY139" fmla="*/ 582 h 3410591"/>
              <a:gd name="connsiteX140" fmla="*/ 2581275 w 3975282"/>
              <a:gd name="connsiteY140" fmla="*/ 38682 h 3410591"/>
              <a:gd name="connsiteX141" fmla="*/ 2543175 w 3975282"/>
              <a:gd name="connsiteY141" fmla="*/ 48207 h 3410591"/>
              <a:gd name="connsiteX142" fmla="*/ 2495550 w 3975282"/>
              <a:gd name="connsiteY142" fmla="*/ 57732 h 3410591"/>
              <a:gd name="connsiteX143" fmla="*/ 2466975 w 3975282"/>
              <a:gd name="connsiteY143" fmla="*/ 67257 h 3410591"/>
              <a:gd name="connsiteX144" fmla="*/ 2419350 w 3975282"/>
              <a:gd name="connsiteY144" fmla="*/ 76782 h 3410591"/>
              <a:gd name="connsiteX145" fmla="*/ 2362200 w 3975282"/>
              <a:gd name="connsiteY145" fmla="*/ 105357 h 3410591"/>
              <a:gd name="connsiteX146" fmla="*/ 2333625 w 3975282"/>
              <a:gd name="connsiteY146" fmla="*/ 124407 h 3410591"/>
              <a:gd name="connsiteX147" fmla="*/ 2295525 w 3975282"/>
              <a:gd name="connsiteY147" fmla="*/ 143457 h 3410591"/>
              <a:gd name="connsiteX148" fmla="*/ 2247900 w 3975282"/>
              <a:gd name="connsiteY148" fmla="*/ 191082 h 3410591"/>
              <a:gd name="connsiteX149" fmla="*/ 2219325 w 3975282"/>
              <a:gd name="connsiteY149" fmla="*/ 229182 h 3410591"/>
              <a:gd name="connsiteX150" fmla="*/ 2181225 w 3975282"/>
              <a:gd name="connsiteY150" fmla="*/ 257757 h 3410591"/>
              <a:gd name="connsiteX151" fmla="*/ 2057400 w 3975282"/>
              <a:gd name="connsiteY151" fmla="*/ 324432 h 3410591"/>
              <a:gd name="connsiteX152" fmla="*/ 2019300 w 3975282"/>
              <a:gd name="connsiteY152" fmla="*/ 333957 h 3410591"/>
              <a:gd name="connsiteX153" fmla="*/ 1866900 w 3975282"/>
              <a:gd name="connsiteY153" fmla="*/ 381582 h 3410591"/>
              <a:gd name="connsiteX154" fmla="*/ 1781175 w 3975282"/>
              <a:gd name="connsiteY154" fmla="*/ 391107 h 3410591"/>
              <a:gd name="connsiteX155" fmla="*/ 1714500 w 3975282"/>
              <a:gd name="connsiteY155" fmla="*/ 400632 h 3410591"/>
              <a:gd name="connsiteX156" fmla="*/ 1543050 w 3975282"/>
              <a:gd name="connsiteY156" fmla="*/ 372057 h 3410591"/>
              <a:gd name="connsiteX157" fmla="*/ 1514475 w 3975282"/>
              <a:gd name="connsiteY157" fmla="*/ 362532 h 3410591"/>
              <a:gd name="connsiteX158" fmla="*/ 1438275 w 3975282"/>
              <a:gd name="connsiteY158" fmla="*/ 314907 h 3410591"/>
              <a:gd name="connsiteX159" fmla="*/ 1000125 w 3975282"/>
              <a:gd name="connsiteY159" fmla="*/ 305382 h 3410591"/>
              <a:gd name="connsiteX160" fmla="*/ 971550 w 3975282"/>
              <a:gd name="connsiteY160" fmla="*/ 343482 h 341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975282" h="3410591">
                <a:moveTo>
                  <a:pt x="971550" y="343482"/>
                </a:moveTo>
                <a:lnTo>
                  <a:pt x="971550" y="343482"/>
                </a:lnTo>
                <a:cubicBezTo>
                  <a:pt x="871140" y="323400"/>
                  <a:pt x="847218" y="310000"/>
                  <a:pt x="733425" y="333957"/>
                </a:cubicBezTo>
                <a:cubicBezTo>
                  <a:pt x="717891" y="337227"/>
                  <a:pt x="708787" y="354118"/>
                  <a:pt x="695325" y="362532"/>
                </a:cubicBezTo>
                <a:cubicBezTo>
                  <a:pt x="683284" y="370057"/>
                  <a:pt x="669401" y="374277"/>
                  <a:pt x="657225" y="381582"/>
                </a:cubicBezTo>
                <a:cubicBezTo>
                  <a:pt x="637592" y="393362"/>
                  <a:pt x="619125" y="406982"/>
                  <a:pt x="600075" y="419682"/>
                </a:cubicBezTo>
                <a:cubicBezTo>
                  <a:pt x="590550" y="426032"/>
                  <a:pt x="581739" y="433612"/>
                  <a:pt x="571500" y="438732"/>
                </a:cubicBezTo>
                <a:cubicBezTo>
                  <a:pt x="524420" y="462272"/>
                  <a:pt x="546870" y="453292"/>
                  <a:pt x="504825" y="467307"/>
                </a:cubicBezTo>
                <a:cubicBezTo>
                  <a:pt x="454025" y="543507"/>
                  <a:pt x="520700" y="451432"/>
                  <a:pt x="457200" y="514932"/>
                </a:cubicBezTo>
                <a:cubicBezTo>
                  <a:pt x="438736" y="533396"/>
                  <a:pt x="436372" y="548841"/>
                  <a:pt x="428625" y="572082"/>
                </a:cubicBezTo>
                <a:cubicBezTo>
                  <a:pt x="435736" y="728513"/>
                  <a:pt x="407501" y="732759"/>
                  <a:pt x="457200" y="819732"/>
                </a:cubicBezTo>
                <a:cubicBezTo>
                  <a:pt x="462880" y="829671"/>
                  <a:pt x="471130" y="838068"/>
                  <a:pt x="476250" y="848307"/>
                </a:cubicBezTo>
                <a:cubicBezTo>
                  <a:pt x="499254" y="894315"/>
                  <a:pt x="466180" y="863819"/>
                  <a:pt x="514350" y="895932"/>
                </a:cubicBezTo>
                <a:cubicBezTo>
                  <a:pt x="520700" y="905457"/>
                  <a:pt x="525305" y="916412"/>
                  <a:pt x="533400" y="924507"/>
                </a:cubicBezTo>
                <a:cubicBezTo>
                  <a:pt x="541495" y="932602"/>
                  <a:pt x="567095" y="933318"/>
                  <a:pt x="561975" y="943557"/>
                </a:cubicBezTo>
                <a:cubicBezTo>
                  <a:pt x="551736" y="964035"/>
                  <a:pt x="523875" y="968957"/>
                  <a:pt x="504825" y="981657"/>
                </a:cubicBezTo>
                <a:cubicBezTo>
                  <a:pt x="405977" y="1047555"/>
                  <a:pt x="558998" y="947248"/>
                  <a:pt x="438150" y="1019757"/>
                </a:cubicBezTo>
                <a:cubicBezTo>
                  <a:pt x="418517" y="1031537"/>
                  <a:pt x="400050" y="1045157"/>
                  <a:pt x="381000" y="1057857"/>
                </a:cubicBezTo>
                <a:cubicBezTo>
                  <a:pt x="346314" y="1080981"/>
                  <a:pt x="346661" y="1078051"/>
                  <a:pt x="314325" y="1115007"/>
                </a:cubicBezTo>
                <a:cubicBezTo>
                  <a:pt x="303871" y="1126954"/>
                  <a:pt x="295275" y="1140407"/>
                  <a:pt x="285750" y="1153107"/>
                </a:cubicBezTo>
                <a:cubicBezTo>
                  <a:pt x="282575" y="1162632"/>
                  <a:pt x="280180" y="1172454"/>
                  <a:pt x="276225" y="1181682"/>
                </a:cubicBezTo>
                <a:cubicBezTo>
                  <a:pt x="261723" y="1215519"/>
                  <a:pt x="257257" y="1219659"/>
                  <a:pt x="238125" y="1248357"/>
                </a:cubicBezTo>
                <a:cubicBezTo>
                  <a:pt x="219391" y="1379492"/>
                  <a:pt x="222308" y="1330102"/>
                  <a:pt x="238125" y="1543632"/>
                </a:cubicBezTo>
                <a:cubicBezTo>
                  <a:pt x="238867" y="1553645"/>
                  <a:pt x="243160" y="1563227"/>
                  <a:pt x="247650" y="1572207"/>
                </a:cubicBezTo>
                <a:cubicBezTo>
                  <a:pt x="275374" y="1627654"/>
                  <a:pt x="273362" y="1582200"/>
                  <a:pt x="323850" y="1657932"/>
                </a:cubicBezTo>
                <a:cubicBezTo>
                  <a:pt x="349250" y="1696032"/>
                  <a:pt x="333375" y="1680157"/>
                  <a:pt x="371475" y="1705557"/>
                </a:cubicBezTo>
                <a:cubicBezTo>
                  <a:pt x="346075" y="1724607"/>
                  <a:pt x="317726" y="1740256"/>
                  <a:pt x="295275" y="1762707"/>
                </a:cubicBezTo>
                <a:cubicBezTo>
                  <a:pt x="282575" y="1775407"/>
                  <a:pt x="270692" y="1788980"/>
                  <a:pt x="257175" y="1800807"/>
                </a:cubicBezTo>
                <a:cubicBezTo>
                  <a:pt x="245228" y="1811261"/>
                  <a:pt x="230300" y="1818157"/>
                  <a:pt x="219075" y="1829382"/>
                </a:cubicBezTo>
                <a:cubicBezTo>
                  <a:pt x="207850" y="1840607"/>
                  <a:pt x="200831" y="1855429"/>
                  <a:pt x="190500" y="1867482"/>
                </a:cubicBezTo>
                <a:cubicBezTo>
                  <a:pt x="181734" y="1877709"/>
                  <a:pt x="170549" y="1885709"/>
                  <a:pt x="161925" y="1896057"/>
                </a:cubicBezTo>
                <a:cubicBezTo>
                  <a:pt x="154596" y="1904851"/>
                  <a:pt x="149529" y="1915317"/>
                  <a:pt x="142875" y="1924632"/>
                </a:cubicBezTo>
                <a:cubicBezTo>
                  <a:pt x="133648" y="1937550"/>
                  <a:pt x="124631" y="1950679"/>
                  <a:pt x="114300" y="1962732"/>
                </a:cubicBezTo>
                <a:cubicBezTo>
                  <a:pt x="105534" y="1972959"/>
                  <a:pt x="93807" y="1980531"/>
                  <a:pt x="85725" y="1991307"/>
                </a:cubicBezTo>
                <a:cubicBezTo>
                  <a:pt x="3164" y="2101389"/>
                  <a:pt x="89481" y="1992166"/>
                  <a:pt x="47625" y="2067507"/>
                </a:cubicBezTo>
                <a:cubicBezTo>
                  <a:pt x="36506" y="2087521"/>
                  <a:pt x="9525" y="2124657"/>
                  <a:pt x="9525" y="2124657"/>
                </a:cubicBezTo>
                <a:cubicBezTo>
                  <a:pt x="6350" y="2153232"/>
                  <a:pt x="0" y="2181631"/>
                  <a:pt x="0" y="2210382"/>
                </a:cubicBezTo>
                <a:cubicBezTo>
                  <a:pt x="0" y="2286648"/>
                  <a:pt x="3891" y="2362924"/>
                  <a:pt x="9525" y="2438982"/>
                </a:cubicBezTo>
                <a:cubicBezTo>
                  <a:pt x="10862" y="2457036"/>
                  <a:pt x="26944" y="2483581"/>
                  <a:pt x="38100" y="2496132"/>
                </a:cubicBezTo>
                <a:cubicBezTo>
                  <a:pt x="55998" y="2516268"/>
                  <a:pt x="71153" y="2541234"/>
                  <a:pt x="95250" y="2553282"/>
                </a:cubicBezTo>
                <a:cubicBezTo>
                  <a:pt x="107950" y="2559632"/>
                  <a:pt x="120375" y="2566565"/>
                  <a:pt x="133350" y="2572332"/>
                </a:cubicBezTo>
                <a:cubicBezTo>
                  <a:pt x="148974" y="2579276"/>
                  <a:pt x="165682" y="2583736"/>
                  <a:pt x="180975" y="2591382"/>
                </a:cubicBezTo>
                <a:cubicBezTo>
                  <a:pt x="191214" y="2596502"/>
                  <a:pt x="200025" y="2604082"/>
                  <a:pt x="209550" y="2610432"/>
                </a:cubicBezTo>
                <a:cubicBezTo>
                  <a:pt x="206375" y="2623132"/>
                  <a:pt x="205182" y="2636500"/>
                  <a:pt x="200025" y="2648532"/>
                </a:cubicBezTo>
                <a:cubicBezTo>
                  <a:pt x="195516" y="2659054"/>
                  <a:pt x="186655" y="2667168"/>
                  <a:pt x="180975" y="2677107"/>
                </a:cubicBezTo>
                <a:cubicBezTo>
                  <a:pt x="173930" y="2689435"/>
                  <a:pt x="167518" y="2702156"/>
                  <a:pt x="161925" y="2715207"/>
                </a:cubicBezTo>
                <a:cubicBezTo>
                  <a:pt x="149566" y="2744044"/>
                  <a:pt x="140635" y="2798128"/>
                  <a:pt x="133350" y="2819982"/>
                </a:cubicBezTo>
                <a:cubicBezTo>
                  <a:pt x="118705" y="2863916"/>
                  <a:pt x="125794" y="2838712"/>
                  <a:pt x="114300" y="2896182"/>
                </a:cubicBezTo>
                <a:cubicBezTo>
                  <a:pt x="117475" y="2950157"/>
                  <a:pt x="118445" y="3004307"/>
                  <a:pt x="123825" y="3058107"/>
                </a:cubicBezTo>
                <a:cubicBezTo>
                  <a:pt x="124824" y="3068097"/>
                  <a:pt x="128474" y="3077905"/>
                  <a:pt x="133350" y="3086682"/>
                </a:cubicBezTo>
                <a:cubicBezTo>
                  <a:pt x="144469" y="3106696"/>
                  <a:pt x="171450" y="3143832"/>
                  <a:pt x="171450" y="3143832"/>
                </a:cubicBezTo>
                <a:cubicBezTo>
                  <a:pt x="174625" y="3156532"/>
                  <a:pt x="175121" y="3170223"/>
                  <a:pt x="180975" y="3181932"/>
                </a:cubicBezTo>
                <a:cubicBezTo>
                  <a:pt x="196986" y="3213954"/>
                  <a:pt x="224731" y="3231939"/>
                  <a:pt x="247650" y="3258132"/>
                </a:cubicBezTo>
                <a:cubicBezTo>
                  <a:pt x="258104" y="3270079"/>
                  <a:pt x="264360" y="3285685"/>
                  <a:pt x="276225" y="3296232"/>
                </a:cubicBezTo>
                <a:cubicBezTo>
                  <a:pt x="293337" y="3311443"/>
                  <a:pt x="314325" y="3321632"/>
                  <a:pt x="333375" y="3334332"/>
                </a:cubicBezTo>
                <a:cubicBezTo>
                  <a:pt x="342900" y="3340682"/>
                  <a:pt x="350844" y="3350606"/>
                  <a:pt x="361950" y="3353382"/>
                </a:cubicBezTo>
                <a:cubicBezTo>
                  <a:pt x="431462" y="3370760"/>
                  <a:pt x="387213" y="3360340"/>
                  <a:pt x="495300" y="3381957"/>
                </a:cubicBezTo>
                <a:cubicBezTo>
                  <a:pt x="504825" y="3388307"/>
                  <a:pt x="512721" y="3398433"/>
                  <a:pt x="523875" y="3401007"/>
                </a:cubicBezTo>
                <a:cubicBezTo>
                  <a:pt x="608560" y="3420550"/>
                  <a:pt x="734364" y="3404770"/>
                  <a:pt x="809625" y="3401007"/>
                </a:cubicBezTo>
                <a:cubicBezTo>
                  <a:pt x="825500" y="3394657"/>
                  <a:pt x="842304" y="3390260"/>
                  <a:pt x="857250" y="3381957"/>
                </a:cubicBezTo>
                <a:cubicBezTo>
                  <a:pt x="871127" y="3374247"/>
                  <a:pt x="882432" y="3362609"/>
                  <a:pt x="895350" y="3353382"/>
                </a:cubicBezTo>
                <a:cubicBezTo>
                  <a:pt x="904665" y="3346728"/>
                  <a:pt x="913875" y="3339814"/>
                  <a:pt x="923925" y="3334332"/>
                </a:cubicBezTo>
                <a:cubicBezTo>
                  <a:pt x="948856" y="3320734"/>
                  <a:pt x="977407" y="3313271"/>
                  <a:pt x="1000125" y="3296232"/>
                </a:cubicBezTo>
                <a:cubicBezTo>
                  <a:pt x="1012825" y="3286707"/>
                  <a:pt x="1026172" y="3277988"/>
                  <a:pt x="1038225" y="3267657"/>
                </a:cubicBezTo>
                <a:cubicBezTo>
                  <a:pt x="1061111" y="3248040"/>
                  <a:pt x="1067306" y="3232062"/>
                  <a:pt x="1095375" y="3220032"/>
                </a:cubicBezTo>
                <a:cubicBezTo>
                  <a:pt x="1107407" y="3214875"/>
                  <a:pt x="1120775" y="3213682"/>
                  <a:pt x="1133475" y="3210507"/>
                </a:cubicBezTo>
                <a:lnTo>
                  <a:pt x="1181100" y="3220032"/>
                </a:lnTo>
                <a:cubicBezTo>
                  <a:pt x="1233956" y="3229642"/>
                  <a:pt x="1227309" y="3224264"/>
                  <a:pt x="1266825" y="3239082"/>
                </a:cubicBezTo>
                <a:cubicBezTo>
                  <a:pt x="1282834" y="3245085"/>
                  <a:pt x="1298441" y="3252129"/>
                  <a:pt x="1314450" y="3258132"/>
                </a:cubicBezTo>
                <a:cubicBezTo>
                  <a:pt x="1323851" y="3261657"/>
                  <a:pt x="1333012" y="3266915"/>
                  <a:pt x="1343025" y="3267657"/>
                </a:cubicBezTo>
                <a:cubicBezTo>
                  <a:pt x="1419083" y="3273291"/>
                  <a:pt x="1495425" y="3274007"/>
                  <a:pt x="1571625" y="3277182"/>
                </a:cubicBezTo>
                <a:cubicBezTo>
                  <a:pt x="1673053" y="3287325"/>
                  <a:pt x="1696840" y="3295010"/>
                  <a:pt x="1809750" y="3277182"/>
                </a:cubicBezTo>
                <a:cubicBezTo>
                  <a:pt x="1823775" y="3274967"/>
                  <a:pt x="1835438" y="3265028"/>
                  <a:pt x="1847850" y="3258132"/>
                </a:cubicBezTo>
                <a:cubicBezTo>
                  <a:pt x="1876786" y="3242056"/>
                  <a:pt x="1920684" y="3215910"/>
                  <a:pt x="1943100" y="3191457"/>
                </a:cubicBezTo>
                <a:cubicBezTo>
                  <a:pt x="1964554" y="3168052"/>
                  <a:pt x="1977799" y="3137708"/>
                  <a:pt x="2000250" y="3115257"/>
                </a:cubicBezTo>
                <a:cubicBezTo>
                  <a:pt x="2012950" y="3102557"/>
                  <a:pt x="2026661" y="3090794"/>
                  <a:pt x="2038350" y="3077157"/>
                </a:cubicBezTo>
                <a:cubicBezTo>
                  <a:pt x="2045800" y="3068465"/>
                  <a:pt x="2047875" y="3054932"/>
                  <a:pt x="2057400" y="3048582"/>
                </a:cubicBezTo>
                <a:cubicBezTo>
                  <a:pt x="2068292" y="3041320"/>
                  <a:pt x="2082800" y="3042232"/>
                  <a:pt x="2095500" y="3039057"/>
                </a:cubicBezTo>
                <a:cubicBezTo>
                  <a:pt x="2139950" y="3042232"/>
                  <a:pt x="2184780" y="3041971"/>
                  <a:pt x="2228850" y="3048582"/>
                </a:cubicBezTo>
                <a:cubicBezTo>
                  <a:pt x="2248708" y="3051561"/>
                  <a:pt x="2266519" y="3062762"/>
                  <a:pt x="2286000" y="3067632"/>
                </a:cubicBezTo>
                <a:cubicBezTo>
                  <a:pt x="2317412" y="3075485"/>
                  <a:pt x="2350533" y="3076443"/>
                  <a:pt x="2381250" y="3086682"/>
                </a:cubicBezTo>
                <a:cubicBezTo>
                  <a:pt x="2456722" y="3111839"/>
                  <a:pt x="2418593" y="3102431"/>
                  <a:pt x="2495550" y="3115257"/>
                </a:cubicBezTo>
                <a:cubicBezTo>
                  <a:pt x="2511425" y="3121607"/>
                  <a:pt x="2526955" y="3128900"/>
                  <a:pt x="2543175" y="3134307"/>
                </a:cubicBezTo>
                <a:cubicBezTo>
                  <a:pt x="2587011" y="3148919"/>
                  <a:pt x="2616925" y="3146529"/>
                  <a:pt x="2667000" y="3153357"/>
                </a:cubicBezTo>
                <a:cubicBezTo>
                  <a:pt x="2708378" y="3158999"/>
                  <a:pt x="2749550" y="3166057"/>
                  <a:pt x="2790825" y="3172407"/>
                </a:cubicBezTo>
                <a:cubicBezTo>
                  <a:pt x="2901950" y="3169232"/>
                  <a:pt x="3013847" y="3176340"/>
                  <a:pt x="3124200" y="3162882"/>
                </a:cubicBezTo>
                <a:cubicBezTo>
                  <a:pt x="3146927" y="3160110"/>
                  <a:pt x="3159630" y="3132022"/>
                  <a:pt x="3181350" y="3124782"/>
                </a:cubicBezTo>
                <a:cubicBezTo>
                  <a:pt x="3190875" y="3121607"/>
                  <a:pt x="3200945" y="3119747"/>
                  <a:pt x="3209925" y="3115257"/>
                </a:cubicBezTo>
                <a:cubicBezTo>
                  <a:pt x="3223853" y="3108293"/>
                  <a:pt x="3267971" y="3074104"/>
                  <a:pt x="3276600" y="3067632"/>
                </a:cubicBezTo>
                <a:cubicBezTo>
                  <a:pt x="3311525" y="3070807"/>
                  <a:pt x="3346658" y="3072197"/>
                  <a:pt x="3381375" y="3077157"/>
                </a:cubicBezTo>
                <a:cubicBezTo>
                  <a:pt x="3413428" y="3081736"/>
                  <a:pt x="3476625" y="3096207"/>
                  <a:pt x="3476625" y="3096207"/>
                </a:cubicBezTo>
                <a:cubicBezTo>
                  <a:pt x="3516591" y="3091211"/>
                  <a:pt x="3553165" y="3089744"/>
                  <a:pt x="3590925" y="3077157"/>
                </a:cubicBezTo>
                <a:cubicBezTo>
                  <a:pt x="3607145" y="3071750"/>
                  <a:pt x="3622675" y="3064457"/>
                  <a:pt x="3638550" y="3058107"/>
                </a:cubicBezTo>
                <a:cubicBezTo>
                  <a:pt x="3706668" y="2944576"/>
                  <a:pt x="3652594" y="3021954"/>
                  <a:pt x="3848100" y="2867607"/>
                </a:cubicBezTo>
                <a:lnTo>
                  <a:pt x="3848100" y="2867607"/>
                </a:lnTo>
                <a:cubicBezTo>
                  <a:pt x="3863975" y="2845382"/>
                  <a:pt x="3880575" y="2823657"/>
                  <a:pt x="3895725" y="2800932"/>
                </a:cubicBezTo>
                <a:cubicBezTo>
                  <a:pt x="3969210" y="2690704"/>
                  <a:pt x="3881685" y="2810126"/>
                  <a:pt x="3952875" y="2715207"/>
                </a:cubicBezTo>
                <a:cubicBezTo>
                  <a:pt x="3987440" y="2611513"/>
                  <a:pt x="3982716" y="2638989"/>
                  <a:pt x="3933825" y="2429457"/>
                </a:cubicBezTo>
                <a:cubicBezTo>
                  <a:pt x="3930218" y="2413997"/>
                  <a:pt x="3907778" y="2411213"/>
                  <a:pt x="3895725" y="2400882"/>
                </a:cubicBezTo>
                <a:cubicBezTo>
                  <a:pt x="3885498" y="2392116"/>
                  <a:pt x="3877287" y="2381177"/>
                  <a:pt x="3867150" y="2372307"/>
                </a:cubicBezTo>
                <a:cubicBezTo>
                  <a:pt x="3835479" y="2344595"/>
                  <a:pt x="3816360" y="2336124"/>
                  <a:pt x="3790950" y="2305632"/>
                </a:cubicBezTo>
                <a:cubicBezTo>
                  <a:pt x="3783621" y="2296838"/>
                  <a:pt x="3779995" y="2285152"/>
                  <a:pt x="3771900" y="2277057"/>
                </a:cubicBezTo>
                <a:cubicBezTo>
                  <a:pt x="3763805" y="2268962"/>
                  <a:pt x="3751834" y="2265665"/>
                  <a:pt x="3743325" y="2258007"/>
                </a:cubicBezTo>
                <a:cubicBezTo>
                  <a:pt x="3647431" y="2171702"/>
                  <a:pt x="3713427" y="2209720"/>
                  <a:pt x="3638550" y="2172282"/>
                </a:cubicBezTo>
                <a:cubicBezTo>
                  <a:pt x="3629025" y="2159582"/>
                  <a:pt x="3619202" y="2147100"/>
                  <a:pt x="3609975" y="2134182"/>
                </a:cubicBezTo>
                <a:cubicBezTo>
                  <a:pt x="3603321" y="2124867"/>
                  <a:pt x="3597794" y="2114765"/>
                  <a:pt x="3590925" y="2105607"/>
                </a:cubicBezTo>
                <a:cubicBezTo>
                  <a:pt x="3578727" y="2089343"/>
                  <a:pt x="3564483" y="2074637"/>
                  <a:pt x="3552825" y="2057982"/>
                </a:cubicBezTo>
                <a:cubicBezTo>
                  <a:pt x="3531895" y="2028082"/>
                  <a:pt x="3521063" y="2003983"/>
                  <a:pt x="3505200" y="1972257"/>
                </a:cubicBezTo>
                <a:cubicBezTo>
                  <a:pt x="3494814" y="1920328"/>
                  <a:pt x="3485403" y="1898299"/>
                  <a:pt x="3505200" y="1838907"/>
                </a:cubicBezTo>
                <a:cubicBezTo>
                  <a:pt x="3509460" y="1826128"/>
                  <a:pt x="3524250" y="1819857"/>
                  <a:pt x="3533775" y="1810332"/>
                </a:cubicBezTo>
                <a:cubicBezTo>
                  <a:pt x="3536950" y="1797632"/>
                  <a:pt x="3539160" y="1784651"/>
                  <a:pt x="3543300" y="1772232"/>
                </a:cubicBezTo>
                <a:cubicBezTo>
                  <a:pt x="3548707" y="1756012"/>
                  <a:pt x="3563249" y="1741681"/>
                  <a:pt x="3562350" y="1724607"/>
                </a:cubicBezTo>
                <a:cubicBezTo>
                  <a:pt x="3559961" y="1679211"/>
                  <a:pt x="3548150" y="1634383"/>
                  <a:pt x="3533775" y="1591257"/>
                </a:cubicBezTo>
                <a:cubicBezTo>
                  <a:pt x="3528755" y="1576197"/>
                  <a:pt x="3514427" y="1566075"/>
                  <a:pt x="3505200" y="1553157"/>
                </a:cubicBezTo>
                <a:cubicBezTo>
                  <a:pt x="3435560" y="1455661"/>
                  <a:pt x="3550962" y="1610998"/>
                  <a:pt x="3457575" y="1486482"/>
                </a:cubicBezTo>
                <a:cubicBezTo>
                  <a:pt x="3454400" y="1476957"/>
                  <a:pt x="3450485" y="1467647"/>
                  <a:pt x="3448050" y="1457907"/>
                </a:cubicBezTo>
                <a:cubicBezTo>
                  <a:pt x="3430060" y="1385947"/>
                  <a:pt x="3433543" y="1358728"/>
                  <a:pt x="3457575" y="1267407"/>
                </a:cubicBezTo>
                <a:cubicBezTo>
                  <a:pt x="3461615" y="1252055"/>
                  <a:pt x="3477046" y="1242312"/>
                  <a:pt x="3486150" y="1229307"/>
                </a:cubicBezTo>
                <a:cubicBezTo>
                  <a:pt x="3499280" y="1210550"/>
                  <a:pt x="3511550" y="1191207"/>
                  <a:pt x="3524250" y="1172157"/>
                </a:cubicBezTo>
                <a:cubicBezTo>
                  <a:pt x="3530600" y="1162632"/>
                  <a:pt x="3539048" y="1154211"/>
                  <a:pt x="3543300" y="1143582"/>
                </a:cubicBezTo>
                <a:cubicBezTo>
                  <a:pt x="3553365" y="1118420"/>
                  <a:pt x="3564409" y="1093513"/>
                  <a:pt x="3571875" y="1067382"/>
                </a:cubicBezTo>
                <a:cubicBezTo>
                  <a:pt x="3580843" y="1035995"/>
                  <a:pt x="3584378" y="1014393"/>
                  <a:pt x="3590925" y="981657"/>
                </a:cubicBezTo>
                <a:cubicBezTo>
                  <a:pt x="3588193" y="954340"/>
                  <a:pt x="3589038" y="892159"/>
                  <a:pt x="3571875" y="857832"/>
                </a:cubicBezTo>
                <a:cubicBezTo>
                  <a:pt x="3552603" y="819288"/>
                  <a:pt x="3482573" y="753847"/>
                  <a:pt x="3467100" y="743532"/>
                </a:cubicBezTo>
                <a:cubicBezTo>
                  <a:pt x="3448050" y="730832"/>
                  <a:pt x="3428022" y="719488"/>
                  <a:pt x="3409950" y="705432"/>
                </a:cubicBezTo>
                <a:cubicBezTo>
                  <a:pt x="3399317" y="697162"/>
                  <a:pt x="3390900" y="686382"/>
                  <a:pt x="3381375" y="676857"/>
                </a:cubicBezTo>
                <a:cubicBezTo>
                  <a:pt x="3365351" y="628785"/>
                  <a:pt x="3383487" y="663699"/>
                  <a:pt x="3343275" y="629232"/>
                </a:cubicBezTo>
                <a:cubicBezTo>
                  <a:pt x="3262434" y="559940"/>
                  <a:pt x="3342202" y="615816"/>
                  <a:pt x="3276600" y="572082"/>
                </a:cubicBezTo>
                <a:cubicBezTo>
                  <a:pt x="3255115" y="486142"/>
                  <a:pt x="3265829" y="520720"/>
                  <a:pt x="3248025" y="467307"/>
                </a:cubicBezTo>
                <a:cubicBezTo>
                  <a:pt x="3241675" y="403807"/>
                  <a:pt x="3249156" y="337349"/>
                  <a:pt x="3228975" y="276807"/>
                </a:cubicBezTo>
                <a:cubicBezTo>
                  <a:pt x="3225800" y="267282"/>
                  <a:pt x="3225019" y="256586"/>
                  <a:pt x="3219450" y="248232"/>
                </a:cubicBezTo>
                <a:cubicBezTo>
                  <a:pt x="3211978" y="237024"/>
                  <a:pt x="3199499" y="230005"/>
                  <a:pt x="3190875" y="219657"/>
                </a:cubicBezTo>
                <a:cubicBezTo>
                  <a:pt x="3183546" y="210863"/>
                  <a:pt x="3180619" y="198411"/>
                  <a:pt x="3171825" y="191082"/>
                </a:cubicBezTo>
                <a:cubicBezTo>
                  <a:pt x="3160917" y="181992"/>
                  <a:pt x="3145357" y="180175"/>
                  <a:pt x="3133725" y="172032"/>
                </a:cubicBezTo>
                <a:cubicBezTo>
                  <a:pt x="3113410" y="157812"/>
                  <a:pt x="3096630" y="138992"/>
                  <a:pt x="3076575" y="124407"/>
                </a:cubicBezTo>
                <a:cubicBezTo>
                  <a:pt x="3061603" y="113518"/>
                  <a:pt x="3044649" y="105644"/>
                  <a:pt x="3028950" y="95832"/>
                </a:cubicBezTo>
                <a:cubicBezTo>
                  <a:pt x="2998402" y="76740"/>
                  <a:pt x="2998407" y="72185"/>
                  <a:pt x="2962275" y="57732"/>
                </a:cubicBezTo>
                <a:cubicBezTo>
                  <a:pt x="2944127" y="50473"/>
                  <a:pt x="2891083" y="33167"/>
                  <a:pt x="2867025" y="29157"/>
                </a:cubicBezTo>
                <a:cubicBezTo>
                  <a:pt x="2841776" y="24949"/>
                  <a:pt x="2816225" y="22807"/>
                  <a:pt x="2790825" y="19632"/>
                </a:cubicBezTo>
                <a:cubicBezTo>
                  <a:pt x="2774950" y="13282"/>
                  <a:pt x="2760248" y="1893"/>
                  <a:pt x="2743200" y="582"/>
                </a:cubicBezTo>
                <a:cubicBezTo>
                  <a:pt x="2678806" y="-4371"/>
                  <a:pt x="2642223" y="23445"/>
                  <a:pt x="2581275" y="38682"/>
                </a:cubicBezTo>
                <a:cubicBezTo>
                  <a:pt x="2568575" y="41857"/>
                  <a:pt x="2555954" y="45367"/>
                  <a:pt x="2543175" y="48207"/>
                </a:cubicBezTo>
                <a:cubicBezTo>
                  <a:pt x="2527371" y="51719"/>
                  <a:pt x="2511256" y="53805"/>
                  <a:pt x="2495550" y="57732"/>
                </a:cubicBezTo>
                <a:cubicBezTo>
                  <a:pt x="2485810" y="60167"/>
                  <a:pt x="2476715" y="64822"/>
                  <a:pt x="2466975" y="67257"/>
                </a:cubicBezTo>
                <a:cubicBezTo>
                  <a:pt x="2451269" y="71184"/>
                  <a:pt x="2435225" y="73607"/>
                  <a:pt x="2419350" y="76782"/>
                </a:cubicBezTo>
                <a:cubicBezTo>
                  <a:pt x="2337458" y="131377"/>
                  <a:pt x="2441070" y="65922"/>
                  <a:pt x="2362200" y="105357"/>
                </a:cubicBezTo>
                <a:cubicBezTo>
                  <a:pt x="2351961" y="110477"/>
                  <a:pt x="2343564" y="118727"/>
                  <a:pt x="2333625" y="124407"/>
                </a:cubicBezTo>
                <a:cubicBezTo>
                  <a:pt x="2321297" y="131452"/>
                  <a:pt x="2308225" y="137107"/>
                  <a:pt x="2295525" y="143457"/>
                </a:cubicBezTo>
                <a:cubicBezTo>
                  <a:pt x="2244725" y="219657"/>
                  <a:pt x="2311400" y="127582"/>
                  <a:pt x="2247900" y="191082"/>
                </a:cubicBezTo>
                <a:cubicBezTo>
                  <a:pt x="2236675" y="202307"/>
                  <a:pt x="2230550" y="217957"/>
                  <a:pt x="2219325" y="229182"/>
                </a:cubicBezTo>
                <a:cubicBezTo>
                  <a:pt x="2208100" y="240407"/>
                  <a:pt x="2194434" y="248951"/>
                  <a:pt x="2181225" y="257757"/>
                </a:cubicBezTo>
                <a:cubicBezTo>
                  <a:pt x="2128294" y="293045"/>
                  <a:pt x="2111277" y="306473"/>
                  <a:pt x="2057400" y="324432"/>
                </a:cubicBezTo>
                <a:cubicBezTo>
                  <a:pt x="2044981" y="328572"/>
                  <a:pt x="2031812" y="330107"/>
                  <a:pt x="2019300" y="333957"/>
                </a:cubicBezTo>
                <a:cubicBezTo>
                  <a:pt x="1990518" y="342813"/>
                  <a:pt x="1902012" y="374999"/>
                  <a:pt x="1866900" y="381582"/>
                </a:cubicBezTo>
                <a:cubicBezTo>
                  <a:pt x="1838642" y="386880"/>
                  <a:pt x="1809704" y="387541"/>
                  <a:pt x="1781175" y="391107"/>
                </a:cubicBezTo>
                <a:cubicBezTo>
                  <a:pt x="1758898" y="393892"/>
                  <a:pt x="1736725" y="397457"/>
                  <a:pt x="1714500" y="400632"/>
                </a:cubicBezTo>
                <a:cubicBezTo>
                  <a:pt x="1657350" y="391107"/>
                  <a:pt x="1599965" y="382898"/>
                  <a:pt x="1543050" y="372057"/>
                </a:cubicBezTo>
                <a:cubicBezTo>
                  <a:pt x="1533187" y="370178"/>
                  <a:pt x="1523192" y="367513"/>
                  <a:pt x="1514475" y="362532"/>
                </a:cubicBezTo>
                <a:cubicBezTo>
                  <a:pt x="1498052" y="353147"/>
                  <a:pt x="1461025" y="316272"/>
                  <a:pt x="1438275" y="314907"/>
                </a:cubicBezTo>
                <a:cubicBezTo>
                  <a:pt x="1292453" y="306158"/>
                  <a:pt x="1146175" y="308557"/>
                  <a:pt x="1000125" y="305382"/>
                </a:cubicBezTo>
                <a:cubicBezTo>
                  <a:pt x="958087" y="368439"/>
                  <a:pt x="976312" y="337132"/>
                  <a:pt x="971550" y="343482"/>
                </a:cubicBezTo>
                <a:close/>
              </a:path>
            </a:pathLst>
          </a:custGeom>
          <a:noFill/>
          <a:ln w="444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3" name="Google Shape;903;p3"/>
          <p:cNvGrpSpPr/>
          <p:nvPr/>
        </p:nvGrpSpPr>
        <p:grpSpPr>
          <a:xfrm rot="-1062717">
            <a:off x="4998467" y="667398"/>
            <a:ext cx="1380787" cy="1184465"/>
            <a:chOff x="8203691" y="2074073"/>
            <a:chExt cx="976789" cy="876866"/>
          </a:xfrm>
        </p:grpSpPr>
        <p:sp>
          <p:nvSpPr>
            <p:cNvPr id="904" name="Google Shape;904;p3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4059;p16"/>
          <p:cNvGrpSpPr/>
          <p:nvPr/>
        </p:nvGrpSpPr>
        <p:grpSpPr>
          <a:xfrm rot="860097" flipH="1">
            <a:off x="1586632" y="4414433"/>
            <a:ext cx="1721418" cy="2708038"/>
            <a:chOff x="5562690" y="2528940"/>
            <a:chExt cx="1066328" cy="1800206"/>
          </a:xfrm>
        </p:grpSpPr>
        <p:grpSp>
          <p:nvGrpSpPr>
            <p:cNvPr id="1123" name="Google Shape;4060;p16"/>
            <p:cNvGrpSpPr/>
            <p:nvPr/>
          </p:nvGrpSpPr>
          <p:grpSpPr>
            <a:xfrm>
              <a:off x="5629365" y="2547990"/>
              <a:ext cx="999653" cy="1781156"/>
              <a:chOff x="5629365" y="2547990"/>
              <a:chExt cx="999653" cy="1781156"/>
            </a:xfrm>
          </p:grpSpPr>
          <p:sp>
            <p:nvSpPr>
              <p:cNvPr id="1188" name="Google Shape;4061;p16"/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150225" h="98393" extrusionOk="0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4062;p16"/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5737" extrusionOk="0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4063;p16"/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2428" extrusionOk="0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4064;p16"/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/>
                <a:ahLst/>
                <a:cxnLst/>
                <a:rect l="l" t="t" r="r" b="b"/>
                <a:pathLst>
                  <a:path w="11453" h="17270" extrusionOk="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4065;p16"/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/>
                <a:ahLst/>
                <a:cxnLst/>
                <a:rect l="l" t="t" r="r" b="b"/>
                <a:pathLst>
                  <a:path w="12904" h="15272" extrusionOk="0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4066;p16"/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39440" h="38137" extrusionOk="0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4067;p16"/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/>
                <a:ahLst/>
                <a:cxnLst/>
                <a:rect l="l" t="t" r="r" b="b"/>
                <a:pathLst>
                  <a:path w="48480" h="29651" extrusionOk="0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4068;p16"/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/>
                <a:ahLst/>
                <a:cxnLst/>
                <a:rect l="l" t="t" r="r" b="b"/>
                <a:pathLst>
                  <a:path w="128087" h="7473" extrusionOk="0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4069;p16"/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/>
                <a:ahLst/>
                <a:cxnLst/>
                <a:rect l="l" t="t" r="r" b="b"/>
                <a:pathLst>
                  <a:path w="128054" h="108069" extrusionOk="0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4070;p16"/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17767" h="11947" extrusionOk="0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4071;p16"/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/>
                <a:ahLst/>
                <a:cxnLst/>
                <a:rect l="l" t="t" r="r" b="b"/>
                <a:pathLst>
                  <a:path w="21801" h="7285" extrusionOk="0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4072;p16"/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4206" extrusionOk="0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4073;p16"/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11920" extrusionOk="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4074;p16"/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/>
                <a:ahLst/>
                <a:cxnLst/>
                <a:rect l="l" t="t" r="r" b="b"/>
                <a:pathLst>
                  <a:path w="43884" h="34291" extrusionOk="0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4075;p16"/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40511" h="38548" extrusionOk="0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4076;p16"/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/>
                <a:ahLst/>
                <a:cxnLst/>
                <a:rect l="l" t="t" r="r" b="b"/>
                <a:pathLst>
                  <a:path w="124289" h="34207" extrusionOk="0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4077;p16"/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107351" h="124884" extrusionOk="0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4078;p16"/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/>
                <a:ahLst/>
                <a:cxnLst/>
                <a:rect l="l" t="t" r="r" b="b"/>
                <a:pathLst>
                  <a:path w="49384" h="22359" extrusionOk="0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4079;p16"/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4080;p16"/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4081;p16"/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4082;p16"/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4083;p16"/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4084;p16"/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4085;p16"/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4086;p16"/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4087;p16"/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4088;p16"/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4089;p16"/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4090;p16"/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4091;p16"/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4092;p16"/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4093;p16"/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4094;p16"/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4095;p16"/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4096;p16"/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4097;p16"/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16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4098;p16"/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4099;p16"/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4100;p16"/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4101;p16"/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4102;p16"/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4103;p16"/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/>
                <a:ahLst/>
                <a:cxnLst/>
                <a:rect l="l" t="t" r="r" b="b"/>
                <a:pathLst>
                  <a:path w="561769" h="393900" extrusionOk="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4104;p16"/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/>
                <a:ahLst/>
                <a:cxnLst/>
                <a:rect l="l" t="t" r="r" b="b"/>
                <a:pathLst>
                  <a:path w="489758" h="635228" extrusionOk="0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4105;p16"/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/>
                <a:ahLst/>
                <a:cxnLst/>
                <a:rect l="l" t="t" r="r" b="b"/>
                <a:pathLst>
                  <a:path w="101194" h="35858" extrusionOk="0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4106;p16"/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4107;p16"/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/>
                <a:ahLst/>
                <a:cxnLst/>
                <a:rect l="l" t="t" r="r" b="b"/>
                <a:pathLst>
                  <a:path w="60327" h="175510" extrusionOk="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4108;p16"/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4109;p16"/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4110;p16"/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57114" h="90086" extrusionOk="0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4111;p16"/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4112;p16"/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/>
                <a:ahLst/>
                <a:cxnLst/>
                <a:rect l="l" t="t" r="r" b="b"/>
                <a:pathLst>
                  <a:path w="504519" h="305184" extrusionOk="0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4113;p16"/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/>
                <a:ahLst/>
                <a:cxnLst/>
                <a:rect l="l" t="t" r="r" b="b"/>
                <a:pathLst>
                  <a:path w="111406" h="54437" extrusionOk="0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4114;p16"/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45690" h="23786" extrusionOk="0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4115;p16"/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/>
                <a:ahLst/>
                <a:cxnLst/>
                <a:rect l="l" t="t" r="r" b="b"/>
                <a:pathLst>
                  <a:path w="57324" h="23363" extrusionOk="0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4116;p16"/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4117;p16"/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4" name="Google Shape;4118;p16"/>
            <p:cNvGrpSpPr/>
            <p:nvPr/>
          </p:nvGrpSpPr>
          <p:grpSpPr>
            <a:xfrm>
              <a:off x="5562690" y="2528940"/>
              <a:ext cx="999653" cy="1781156"/>
              <a:chOff x="5562690" y="2528940"/>
              <a:chExt cx="999653" cy="1781156"/>
            </a:xfrm>
          </p:grpSpPr>
          <p:grpSp>
            <p:nvGrpSpPr>
              <p:cNvPr id="1125" name="Google Shape;4119;p16"/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1180" name="Google Shape;4120;p16"/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25" h="98393" extrusionOk="0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4121;p16"/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1" h="15737" extrusionOk="0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4122;p16"/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1" h="12428" extrusionOk="0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4123;p16"/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8" h="17270" extrusionOk="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4124;p16"/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4" h="15272" extrusionOk="0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4125;p16"/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0" h="38137" extrusionOk="0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4126;p16"/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80" h="29651" extrusionOk="0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4127;p16"/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87" h="7473" extrusionOk="0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6" name="Google Shape;4128;p16"/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1172" name="Google Shape;4129;p16"/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54" h="108069" extrusionOk="0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4130;p16"/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7" h="11947" extrusionOk="0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4131;p16"/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1" h="7285" extrusionOk="0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4132;p16"/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9" h="14206" extrusionOk="0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4133;p16"/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0" h="11920" extrusionOk="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4134;p16"/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4" h="34291" extrusionOk="0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4135;p16"/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1" h="38548" extrusionOk="0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4136;p16"/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89" h="34207" extrusionOk="0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7" name="Google Shape;4137;p16"/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1170" name="Google Shape;4138;p16"/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51" h="124884" extrusionOk="0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4139;p16"/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84" h="22359" extrusionOk="0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8" name="Google Shape;4140;p16"/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4141;p16"/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4142;p16"/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4143;p16"/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4144;p16"/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4145;p16"/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4146;p16"/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4147;p16"/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4148;p16"/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4149;p16"/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4150;p16"/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4151;p16"/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4152;p16"/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4153;p16"/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4154;p16"/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4155;p16"/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4156;p16"/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4157;p16"/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4158;p16"/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50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4159;p16"/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4160;p16"/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4161;p16"/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4162;p16"/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4163;p16"/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52" name="Google Shape;4164;p16"/>
              <p:cNvGrpSpPr/>
              <p:nvPr/>
            </p:nvGrpSpPr>
            <p:grpSpPr>
              <a:xfrm>
                <a:off x="5775005" y="2528940"/>
                <a:ext cx="583136" cy="692699"/>
                <a:chOff x="5775005" y="2528940"/>
                <a:chExt cx="583136" cy="692699"/>
              </a:xfrm>
            </p:grpSpPr>
            <p:sp>
              <p:nvSpPr>
                <p:cNvPr id="1153" name="Google Shape;4165;p16"/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69" h="393900" extrusionOk="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4166;p16"/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663" h="635228" extrusionOk="0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4167;p16"/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4" h="35858" extrusionOk="0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6" name="Google Shape;4168;p16"/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7" name="Google Shape;4169;p16"/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7" h="175510" extrusionOk="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8" name="Google Shape;4170;p16"/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9" name="Google Shape;4171;p16"/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1166" name="Google Shape;4172;p16"/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1168" name="Google Shape;4173;p16"/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979" h="134860" extrusionOk="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9" name="Google Shape;4174;p16"/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14" h="90068" extrusionOk="0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4175;p16"/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468" h="88149" extrusionOk="0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60" name="Google Shape;4176;p16"/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19" h="305184" extrusionOk="0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4177;p16"/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6" h="54437" extrusionOk="0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4178;p16"/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0" h="23786" extrusionOk="0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3" name="Google Shape;4179;p16"/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24" h="23363" extrusionOk="0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4180;p16"/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4181;p16"/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45" name="Google Shape;4182;p16"/>
          <p:cNvGrpSpPr/>
          <p:nvPr/>
        </p:nvGrpSpPr>
        <p:grpSpPr>
          <a:xfrm>
            <a:off x="289733" y="1981416"/>
            <a:ext cx="1735068" cy="5039432"/>
            <a:chOff x="5572157" y="1905289"/>
            <a:chExt cx="1735068" cy="5039432"/>
          </a:xfrm>
        </p:grpSpPr>
        <p:grpSp>
          <p:nvGrpSpPr>
            <p:cNvPr id="1246" name="Google Shape;4183;p16"/>
            <p:cNvGrpSpPr/>
            <p:nvPr/>
          </p:nvGrpSpPr>
          <p:grpSpPr>
            <a:xfrm>
              <a:off x="5682278" y="1936752"/>
              <a:ext cx="1624946" cy="5007969"/>
              <a:chOff x="5682278" y="1936752"/>
              <a:chExt cx="1624946" cy="5007969"/>
            </a:xfrm>
          </p:grpSpPr>
          <p:sp>
            <p:nvSpPr>
              <p:cNvPr id="1333" name="Google Shape;4184;p16"/>
              <p:cNvSpPr/>
              <p:nvPr/>
            </p:nvSpPr>
            <p:spPr>
              <a:xfrm>
                <a:off x="5794313" y="4918940"/>
                <a:ext cx="1106563" cy="94116"/>
              </a:xfrm>
              <a:custGeom>
                <a:avLst/>
                <a:gdLst/>
                <a:ahLst/>
                <a:cxnLst/>
                <a:rect l="l" t="t" r="r" b="b"/>
                <a:pathLst>
                  <a:path w="1106563" h="94116" extrusionOk="0">
                    <a:moveTo>
                      <a:pt x="18348" y="38308"/>
                    </a:moveTo>
                    <a:cubicBezTo>
                      <a:pt x="369478" y="75749"/>
                      <a:pt x="728631" y="104224"/>
                      <a:pt x="1081963" y="90695"/>
                    </a:cubicBezTo>
                    <a:cubicBezTo>
                      <a:pt x="1114685" y="89436"/>
                      <a:pt x="1114842" y="40668"/>
                      <a:pt x="1081963" y="39724"/>
                    </a:cubicBezTo>
                    <a:cubicBezTo>
                      <a:pt x="726743" y="28869"/>
                      <a:pt x="373096" y="26510"/>
                      <a:pt x="18348" y="80"/>
                    </a:cubicBezTo>
                    <a:cubicBezTo>
                      <a:pt x="-6508" y="-1965"/>
                      <a:pt x="-5721" y="35634"/>
                      <a:pt x="18348" y="38308"/>
                    </a:cubicBezTo>
                    <a:lnTo>
                      <a:pt x="18348" y="383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4185;p16"/>
              <p:cNvSpPr/>
              <p:nvPr/>
            </p:nvSpPr>
            <p:spPr>
              <a:xfrm>
                <a:off x="5781315" y="4289858"/>
                <a:ext cx="1178948" cy="113704"/>
              </a:xfrm>
              <a:custGeom>
                <a:avLst/>
                <a:gdLst/>
                <a:ahLst/>
                <a:cxnLst/>
                <a:rect l="l" t="t" r="r" b="b"/>
                <a:pathLst>
                  <a:path w="1178948" h="113704" extrusionOk="0">
                    <a:moveTo>
                      <a:pt x="15928" y="33248"/>
                    </a:moveTo>
                    <a:cubicBezTo>
                      <a:pt x="390656" y="66757"/>
                      <a:pt x="772934" y="119615"/>
                      <a:pt x="1149864" y="113165"/>
                    </a:cubicBezTo>
                    <a:cubicBezTo>
                      <a:pt x="1189193" y="112536"/>
                      <a:pt x="1188091" y="56216"/>
                      <a:pt x="1149864" y="52913"/>
                    </a:cubicBezTo>
                    <a:cubicBezTo>
                      <a:pt x="773563" y="20506"/>
                      <a:pt x="393015" y="28686"/>
                      <a:pt x="15928" y="55"/>
                    </a:cubicBezTo>
                    <a:cubicBezTo>
                      <a:pt x="-5467" y="-1519"/>
                      <a:pt x="-5152" y="31360"/>
                      <a:pt x="15928" y="33248"/>
                    </a:cubicBezTo>
                    <a:lnTo>
                      <a:pt x="15928" y="332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4186;p16"/>
              <p:cNvSpPr/>
              <p:nvPr/>
            </p:nvSpPr>
            <p:spPr>
              <a:xfrm>
                <a:off x="6865856" y="3852672"/>
                <a:ext cx="185044" cy="3074032"/>
              </a:xfrm>
              <a:custGeom>
                <a:avLst/>
                <a:gdLst/>
                <a:ahLst/>
                <a:cxnLst/>
                <a:rect l="l" t="t" r="r" b="b"/>
                <a:pathLst>
                  <a:path w="185044" h="3074032" extrusionOk="0">
                    <a:moveTo>
                      <a:pt x="46445" y="20982"/>
                    </a:moveTo>
                    <a:cubicBezTo>
                      <a:pt x="8689" y="530687"/>
                      <a:pt x="-7986" y="1036930"/>
                      <a:pt x="3655" y="1548051"/>
                    </a:cubicBezTo>
                    <a:cubicBezTo>
                      <a:pt x="9318" y="1796138"/>
                      <a:pt x="20802" y="2043911"/>
                      <a:pt x="35275" y="2291527"/>
                    </a:cubicBezTo>
                    <a:cubicBezTo>
                      <a:pt x="49749" y="2539772"/>
                      <a:pt x="53052" y="2800130"/>
                      <a:pt x="103236" y="3044285"/>
                    </a:cubicBezTo>
                    <a:cubicBezTo>
                      <a:pt x="112832" y="3090851"/>
                      <a:pt x="184883" y="3079366"/>
                      <a:pt x="185040" y="3033273"/>
                    </a:cubicBezTo>
                    <a:cubicBezTo>
                      <a:pt x="185512" y="2787073"/>
                      <a:pt x="145711" y="2537255"/>
                      <a:pt x="128721" y="2291685"/>
                    </a:cubicBezTo>
                    <a:cubicBezTo>
                      <a:pt x="111259" y="2037619"/>
                      <a:pt x="100247" y="1783239"/>
                      <a:pt x="93168" y="1528701"/>
                    </a:cubicBezTo>
                    <a:cubicBezTo>
                      <a:pt x="79167" y="1027334"/>
                      <a:pt x="76335" y="522507"/>
                      <a:pt x="90021" y="21140"/>
                    </a:cubicBezTo>
                    <a:cubicBezTo>
                      <a:pt x="90808" y="-7335"/>
                      <a:pt x="48490" y="-6705"/>
                      <a:pt x="46445" y="20982"/>
                    </a:cubicBezTo>
                    <a:lnTo>
                      <a:pt x="46445" y="2098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4187;p16"/>
              <p:cNvSpPr/>
              <p:nvPr/>
            </p:nvSpPr>
            <p:spPr>
              <a:xfrm>
                <a:off x="5766397" y="3896229"/>
                <a:ext cx="84528" cy="3048492"/>
              </a:xfrm>
              <a:custGeom>
                <a:avLst/>
                <a:gdLst/>
                <a:ahLst/>
                <a:cxnLst/>
                <a:rect l="l" t="t" r="r" b="b"/>
                <a:pathLst>
                  <a:path w="84528" h="3048492" extrusionOk="0">
                    <a:moveTo>
                      <a:pt x="21565" y="20058"/>
                    </a:moveTo>
                    <a:cubicBezTo>
                      <a:pt x="-4235" y="268460"/>
                      <a:pt x="2844" y="519537"/>
                      <a:pt x="2687" y="769040"/>
                    </a:cubicBezTo>
                    <a:cubicBezTo>
                      <a:pt x="2687" y="1018701"/>
                      <a:pt x="2530" y="1268362"/>
                      <a:pt x="2844" y="1518023"/>
                    </a:cubicBezTo>
                    <a:cubicBezTo>
                      <a:pt x="3002" y="1761076"/>
                      <a:pt x="3316" y="2004130"/>
                      <a:pt x="3474" y="2247340"/>
                    </a:cubicBezTo>
                    <a:cubicBezTo>
                      <a:pt x="3631" y="2502665"/>
                      <a:pt x="-7224" y="2761135"/>
                      <a:pt x="8665" y="3015988"/>
                    </a:cubicBezTo>
                    <a:cubicBezTo>
                      <a:pt x="11339" y="3059249"/>
                      <a:pt x="73322" y="3059406"/>
                      <a:pt x="75996" y="3015988"/>
                    </a:cubicBezTo>
                    <a:cubicBezTo>
                      <a:pt x="91571" y="2767585"/>
                      <a:pt x="81030" y="2515879"/>
                      <a:pt x="81188" y="2267005"/>
                    </a:cubicBezTo>
                    <a:cubicBezTo>
                      <a:pt x="81345" y="2017344"/>
                      <a:pt x="81660" y="1767683"/>
                      <a:pt x="81817" y="1518023"/>
                    </a:cubicBezTo>
                    <a:cubicBezTo>
                      <a:pt x="81974" y="1274969"/>
                      <a:pt x="81974" y="1031916"/>
                      <a:pt x="81974" y="788705"/>
                    </a:cubicBezTo>
                    <a:cubicBezTo>
                      <a:pt x="81974" y="532751"/>
                      <a:pt x="89683" y="274910"/>
                      <a:pt x="63096" y="20058"/>
                    </a:cubicBezTo>
                    <a:cubicBezTo>
                      <a:pt x="60422" y="-6686"/>
                      <a:pt x="24239" y="-6686"/>
                      <a:pt x="21565" y="20058"/>
                    </a:cubicBezTo>
                    <a:lnTo>
                      <a:pt x="21565" y="200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4188;p16"/>
              <p:cNvSpPr/>
              <p:nvPr/>
            </p:nvSpPr>
            <p:spPr>
              <a:xfrm>
                <a:off x="5791069" y="5534911"/>
                <a:ext cx="1142942" cy="65162"/>
              </a:xfrm>
              <a:custGeom>
                <a:avLst/>
                <a:gdLst/>
                <a:ahLst/>
                <a:cxnLst/>
                <a:rect l="l" t="t" r="r" b="b"/>
                <a:pathLst>
                  <a:path w="1142942" h="65162" extrusionOk="0">
                    <a:moveTo>
                      <a:pt x="16400" y="34140"/>
                    </a:moveTo>
                    <a:cubicBezTo>
                      <a:pt x="207539" y="37915"/>
                      <a:pt x="398679" y="45624"/>
                      <a:pt x="589818" y="49557"/>
                    </a:cubicBezTo>
                    <a:cubicBezTo>
                      <a:pt x="765383" y="53175"/>
                      <a:pt x="959196" y="80548"/>
                      <a:pt x="1132559" y="53018"/>
                    </a:cubicBezTo>
                    <a:cubicBezTo>
                      <a:pt x="1146717" y="50815"/>
                      <a:pt x="1146088" y="27847"/>
                      <a:pt x="1132559" y="25015"/>
                    </a:cubicBezTo>
                    <a:cubicBezTo>
                      <a:pt x="960455" y="-9280"/>
                      <a:pt x="765383" y="10542"/>
                      <a:pt x="589818" y="7239"/>
                    </a:cubicBezTo>
                    <a:cubicBezTo>
                      <a:pt x="398679" y="3620"/>
                      <a:pt x="207539" y="3778"/>
                      <a:pt x="16400" y="2"/>
                    </a:cubicBezTo>
                    <a:cubicBezTo>
                      <a:pt x="-5467" y="-313"/>
                      <a:pt x="-5467" y="33668"/>
                      <a:pt x="16400" y="34140"/>
                    </a:cubicBezTo>
                    <a:lnTo>
                      <a:pt x="16400" y="341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4189;p16"/>
              <p:cNvSpPr/>
              <p:nvPr/>
            </p:nvSpPr>
            <p:spPr>
              <a:xfrm>
                <a:off x="5766135" y="6066640"/>
                <a:ext cx="1191712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1191712" h="90002" extrusionOk="0">
                    <a:moveTo>
                      <a:pt x="22772" y="47039"/>
                    </a:moveTo>
                    <a:cubicBezTo>
                      <a:pt x="219732" y="55691"/>
                      <a:pt x="416534" y="64973"/>
                      <a:pt x="613494" y="71580"/>
                    </a:cubicBezTo>
                    <a:cubicBezTo>
                      <a:pt x="794250" y="77558"/>
                      <a:pt x="993727" y="106033"/>
                      <a:pt x="1172124" y="77558"/>
                    </a:cubicBezTo>
                    <a:cubicBezTo>
                      <a:pt x="1198868" y="73311"/>
                      <a:pt x="1197609" y="30206"/>
                      <a:pt x="1172124" y="24857"/>
                    </a:cubicBezTo>
                    <a:cubicBezTo>
                      <a:pt x="995772" y="-12269"/>
                      <a:pt x="793778" y="6924"/>
                      <a:pt x="613494" y="4092"/>
                    </a:cubicBezTo>
                    <a:cubicBezTo>
                      <a:pt x="416534" y="945"/>
                      <a:pt x="219732" y="788"/>
                      <a:pt x="22772" y="2"/>
                    </a:cubicBezTo>
                    <a:cubicBezTo>
                      <a:pt x="-7748" y="-313"/>
                      <a:pt x="-7433" y="45623"/>
                      <a:pt x="22772" y="47039"/>
                    </a:cubicBezTo>
                    <a:lnTo>
                      <a:pt x="22772" y="47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4190;p16"/>
              <p:cNvSpPr/>
              <p:nvPr/>
            </p:nvSpPr>
            <p:spPr>
              <a:xfrm>
                <a:off x="5776596" y="6652318"/>
                <a:ext cx="1185070" cy="99611"/>
              </a:xfrm>
              <a:custGeom>
                <a:avLst/>
                <a:gdLst/>
                <a:ahLst/>
                <a:cxnLst/>
                <a:rect l="l" t="t" r="r" b="b"/>
                <a:pathLst>
                  <a:path w="1185070" h="99611" extrusionOk="0">
                    <a:moveTo>
                      <a:pt x="27727" y="57589"/>
                    </a:moveTo>
                    <a:cubicBezTo>
                      <a:pt x="223428" y="63567"/>
                      <a:pt x="418815" y="75681"/>
                      <a:pt x="614516" y="83546"/>
                    </a:cubicBezTo>
                    <a:cubicBezTo>
                      <a:pt x="705760" y="87165"/>
                      <a:pt x="797003" y="89996"/>
                      <a:pt x="888404" y="92671"/>
                    </a:cubicBezTo>
                    <a:cubicBezTo>
                      <a:pt x="979962" y="95345"/>
                      <a:pt x="1079386" y="110133"/>
                      <a:pt x="1168427" y="86063"/>
                    </a:cubicBezTo>
                    <a:cubicBezTo>
                      <a:pt x="1191552" y="79771"/>
                      <a:pt x="1189664" y="48150"/>
                      <a:pt x="1168427" y="40914"/>
                    </a:cubicBezTo>
                    <a:cubicBezTo>
                      <a:pt x="1080959" y="11338"/>
                      <a:pt x="979962" y="20305"/>
                      <a:pt x="888404" y="17474"/>
                    </a:cubicBezTo>
                    <a:cubicBezTo>
                      <a:pt x="797160" y="14642"/>
                      <a:pt x="705917" y="11810"/>
                      <a:pt x="614516" y="9923"/>
                    </a:cubicBezTo>
                    <a:cubicBezTo>
                      <a:pt x="418972" y="5833"/>
                      <a:pt x="223271" y="5990"/>
                      <a:pt x="27727" y="12"/>
                    </a:cubicBezTo>
                    <a:cubicBezTo>
                      <a:pt x="-9242" y="-932"/>
                      <a:pt x="-9242" y="56488"/>
                      <a:pt x="27727" y="57589"/>
                    </a:cubicBezTo>
                    <a:lnTo>
                      <a:pt x="27727" y="575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4191;p16"/>
              <p:cNvSpPr/>
              <p:nvPr/>
            </p:nvSpPr>
            <p:spPr>
              <a:xfrm>
                <a:off x="6315286" y="3723103"/>
                <a:ext cx="501366" cy="1564824"/>
              </a:xfrm>
              <a:custGeom>
                <a:avLst/>
                <a:gdLst/>
                <a:ahLst/>
                <a:cxnLst/>
                <a:rect l="l" t="t" r="r" b="b"/>
                <a:pathLst>
                  <a:path w="501366" h="1564824" extrusionOk="0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01367" y="26539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4192;p16"/>
              <p:cNvSpPr/>
              <p:nvPr/>
            </p:nvSpPr>
            <p:spPr>
              <a:xfrm>
                <a:off x="6321736" y="5187859"/>
                <a:ext cx="274202" cy="28649"/>
              </a:xfrm>
              <a:custGeom>
                <a:avLst/>
                <a:gdLst/>
                <a:ahLst/>
                <a:cxnLst/>
                <a:rect l="l" t="t" r="r" b="b"/>
                <a:pathLst>
                  <a:path w="274202" h="28649" extrusionOk="0">
                    <a:moveTo>
                      <a:pt x="2360" y="5048"/>
                    </a:moveTo>
                    <a:cubicBezTo>
                      <a:pt x="92187" y="13386"/>
                      <a:pt x="181543" y="25814"/>
                      <a:pt x="271842" y="28646"/>
                    </a:cubicBezTo>
                    <a:cubicBezTo>
                      <a:pt x="274989" y="28803"/>
                      <a:pt x="274989" y="23769"/>
                      <a:pt x="271842" y="23612"/>
                    </a:cubicBezTo>
                    <a:cubicBezTo>
                      <a:pt x="181543" y="20780"/>
                      <a:pt x="92187" y="8352"/>
                      <a:pt x="2360" y="14"/>
                    </a:cubicBezTo>
                    <a:cubicBezTo>
                      <a:pt x="-787" y="-300"/>
                      <a:pt x="-787" y="4734"/>
                      <a:pt x="2360" y="5048"/>
                    </a:cubicBezTo>
                    <a:lnTo>
                      <a:pt x="2360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4193;p16"/>
              <p:cNvSpPr/>
              <p:nvPr/>
            </p:nvSpPr>
            <p:spPr>
              <a:xfrm>
                <a:off x="6565520" y="4383581"/>
                <a:ext cx="163720" cy="831982"/>
              </a:xfrm>
              <a:custGeom>
                <a:avLst/>
                <a:gdLst/>
                <a:ahLst/>
                <a:cxnLst/>
                <a:rect l="l" t="t" r="r" b="b"/>
                <a:pathLst>
                  <a:path w="163720" h="831982" extrusionOk="0">
                    <a:moveTo>
                      <a:pt x="4933" y="830092"/>
                    </a:moveTo>
                    <a:cubicBezTo>
                      <a:pt x="57791" y="554474"/>
                      <a:pt x="110807" y="278856"/>
                      <a:pt x="163665" y="3081"/>
                    </a:cubicBezTo>
                    <a:cubicBezTo>
                      <a:pt x="164294" y="-65"/>
                      <a:pt x="159417" y="-1324"/>
                      <a:pt x="158788" y="1822"/>
                    </a:cubicBezTo>
                    <a:cubicBezTo>
                      <a:pt x="105930" y="277440"/>
                      <a:pt x="52914" y="553059"/>
                      <a:pt x="56" y="828834"/>
                    </a:cubicBezTo>
                    <a:cubicBezTo>
                      <a:pt x="-573" y="831980"/>
                      <a:pt x="4303" y="833396"/>
                      <a:pt x="4933" y="830092"/>
                    </a:cubicBezTo>
                    <a:lnTo>
                      <a:pt x="4933" y="83009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4194;p16"/>
              <p:cNvSpPr/>
              <p:nvPr/>
            </p:nvSpPr>
            <p:spPr>
              <a:xfrm>
                <a:off x="5965258" y="3723103"/>
                <a:ext cx="577979" cy="1564824"/>
              </a:xfrm>
              <a:custGeom>
                <a:avLst/>
                <a:gdLst/>
                <a:ahLst/>
                <a:cxnLst/>
                <a:rect l="l" t="t" r="r" b="b"/>
                <a:pathLst>
                  <a:path w="577979" h="1564824" extrusionOk="0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77980" y="14237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4195;p16"/>
              <p:cNvSpPr/>
              <p:nvPr/>
            </p:nvSpPr>
            <p:spPr>
              <a:xfrm>
                <a:off x="5971747" y="5187859"/>
                <a:ext cx="274320" cy="28649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8649" extrusionOk="0">
                    <a:moveTo>
                      <a:pt x="2478" y="5048"/>
                    </a:moveTo>
                    <a:cubicBezTo>
                      <a:pt x="92305" y="13386"/>
                      <a:pt x="181661" y="25814"/>
                      <a:pt x="271960" y="28646"/>
                    </a:cubicBezTo>
                    <a:cubicBezTo>
                      <a:pt x="275107" y="28803"/>
                      <a:pt x="275107" y="23769"/>
                      <a:pt x="271960" y="23612"/>
                    </a:cubicBezTo>
                    <a:cubicBezTo>
                      <a:pt x="181661" y="20780"/>
                      <a:pt x="92305" y="8352"/>
                      <a:pt x="2478" y="14"/>
                    </a:cubicBezTo>
                    <a:cubicBezTo>
                      <a:pt x="-826" y="-300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4196;p16"/>
              <p:cNvSpPr/>
              <p:nvPr/>
            </p:nvSpPr>
            <p:spPr>
              <a:xfrm>
                <a:off x="6215515" y="4277236"/>
                <a:ext cx="184148" cy="938328"/>
              </a:xfrm>
              <a:custGeom>
                <a:avLst/>
                <a:gdLst/>
                <a:ahLst/>
                <a:cxnLst/>
                <a:rect l="l" t="t" r="r" b="b"/>
                <a:pathLst>
                  <a:path w="184148" h="938328" extrusionOk="0">
                    <a:moveTo>
                      <a:pt x="4910" y="936438"/>
                    </a:moveTo>
                    <a:cubicBezTo>
                      <a:pt x="64690" y="625266"/>
                      <a:pt x="124313" y="314252"/>
                      <a:pt x="184093" y="3081"/>
                    </a:cubicBezTo>
                    <a:cubicBezTo>
                      <a:pt x="184722" y="-65"/>
                      <a:pt x="179846" y="-1324"/>
                      <a:pt x="179216" y="1823"/>
                    </a:cubicBezTo>
                    <a:cubicBezTo>
                      <a:pt x="119436" y="312994"/>
                      <a:pt x="59813" y="624008"/>
                      <a:pt x="33" y="935180"/>
                    </a:cubicBezTo>
                    <a:cubicBezTo>
                      <a:pt x="-439" y="938326"/>
                      <a:pt x="4281" y="939742"/>
                      <a:pt x="4910" y="936438"/>
                    </a:cubicBezTo>
                    <a:lnTo>
                      <a:pt x="4910" y="93643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4197;p16"/>
              <p:cNvSpPr/>
              <p:nvPr/>
            </p:nvSpPr>
            <p:spPr>
              <a:xfrm>
                <a:off x="6375897" y="5282578"/>
                <a:ext cx="182442" cy="259099"/>
              </a:xfrm>
              <a:custGeom>
                <a:avLst/>
                <a:gdLst/>
                <a:ahLst/>
                <a:cxnLst/>
                <a:rect l="l" t="t" r="r" b="b"/>
                <a:pathLst>
                  <a:path w="182442" h="259099" extrusionOk="0">
                    <a:moveTo>
                      <a:pt x="32520" y="0"/>
                    </a:moveTo>
                    <a:cubicBezTo>
                      <a:pt x="32520" y="0"/>
                      <a:pt x="38970" y="63398"/>
                      <a:pt x="38026" y="53645"/>
                    </a:cubicBezTo>
                    <a:cubicBezTo>
                      <a:pt x="37082" y="44049"/>
                      <a:pt x="13328" y="43419"/>
                      <a:pt x="1844" y="64028"/>
                    </a:cubicBezTo>
                    <a:cubicBezTo>
                      <a:pt x="-9641" y="84636"/>
                      <a:pt x="35195" y="258943"/>
                      <a:pt x="62568" y="256111"/>
                    </a:cubicBezTo>
                    <a:cubicBezTo>
                      <a:pt x="89941" y="253279"/>
                      <a:pt x="164351" y="259100"/>
                      <a:pt x="164351" y="259100"/>
                    </a:cubicBezTo>
                    <a:lnTo>
                      <a:pt x="182443" y="21080"/>
                    </a:lnTo>
                    <a:lnTo>
                      <a:pt x="32520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4198;p16"/>
              <p:cNvSpPr/>
              <p:nvPr/>
            </p:nvSpPr>
            <p:spPr>
              <a:xfrm>
                <a:off x="6381481" y="5333326"/>
                <a:ext cx="145424" cy="208492"/>
              </a:xfrm>
              <a:custGeom>
                <a:avLst/>
                <a:gdLst/>
                <a:ahLst/>
                <a:cxnLst/>
                <a:rect l="l" t="t" r="r" b="b"/>
                <a:pathLst>
                  <a:path w="145424" h="208492" extrusionOk="0">
                    <a:moveTo>
                      <a:pt x="3811" y="13752"/>
                    </a:moveTo>
                    <a:cubicBezTo>
                      <a:pt x="73030" y="-27622"/>
                      <a:pt x="107955" y="62048"/>
                      <a:pt x="116450" y="113647"/>
                    </a:cubicBezTo>
                    <a:cubicBezTo>
                      <a:pt x="121798" y="146212"/>
                      <a:pt x="124630" y="177833"/>
                      <a:pt x="140834" y="207251"/>
                    </a:cubicBezTo>
                    <a:cubicBezTo>
                      <a:pt x="142407" y="210082"/>
                      <a:pt x="146654" y="207565"/>
                      <a:pt x="145081" y="204734"/>
                    </a:cubicBezTo>
                    <a:cubicBezTo>
                      <a:pt x="114719" y="149830"/>
                      <a:pt x="132024" y="76836"/>
                      <a:pt x="89706" y="27281"/>
                    </a:cubicBezTo>
                    <a:cubicBezTo>
                      <a:pt x="66895" y="537"/>
                      <a:pt x="32128" y="-8902"/>
                      <a:pt x="1137" y="9661"/>
                    </a:cubicBezTo>
                    <a:cubicBezTo>
                      <a:pt x="-1537" y="11078"/>
                      <a:pt x="980" y="15482"/>
                      <a:pt x="3811" y="13752"/>
                    </a:cubicBezTo>
                    <a:lnTo>
                      <a:pt x="3811" y="1375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4199;p16"/>
              <p:cNvSpPr/>
              <p:nvPr/>
            </p:nvSpPr>
            <p:spPr>
              <a:xfrm>
                <a:off x="6524831" y="5432244"/>
                <a:ext cx="23755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23755" h="14414" extrusionOk="0">
                    <a:moveTo>
                      <a:pt x="2360" y="14415"/>
                    </a:moveTo>
                    <a:cubicBezTo>
                      <a:pt x="11169" y="14257"/>
                      <a:pt x="18091" y="10639"/>
                      <a:pt x="23283" y="3560"/>
                    </a:cubicBezTo>
                    <a:cubicBezTo>
                      <a:pt x="25171" y="1043"/>
                      <a:pt x="20923" y="-1474"/>
                      <a:pt x="19035" y="1043"/>
                    </a:cubicBezTo>
                    <a:cubicBezTo>
                      <a:pt x="14788" y="6706"/>
                      <a:pt x="9439" y="9380"/>
                      <a:pt x="2360" y="9538"/>
                    </a:cubicBezTo>
                    <a:cubicBezTo>
                      <a:pt x="-787" y="9380"/>
                      <a:pt x="-787" y="14415"/>
                      <a:pt x="2360" y="14415"/>
                    </a:cubicBezTo>
                    <a:lnTo>
                      <a:pt x="2360" y="144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4200;p16"/>
              <p:cNvSpPr/>
              <p:nvPr/>
            </p:nvSpPr>
            <p:spPr>
              <a:xfrm>
                <a:off x="6525320" y="5400563"/>
                <a:ext cx="28375" cy="22990"/>
              </a:xfrm>
              <a:custGeom>
                <a:avLst/>
                <a:gdLst/>
                <a:ahLst/>
                <a:cxnLst/>
                <a:rect l="l" t="t" r="r" b="b"/>
                <a:pathLst>
                  <a:path w="28375" h="22990" extrusionOk="0">
                    <a:moveTo>
                      <a:pt x="3758" y="22656"/>
                    </a:moveTo>
                    <a:cubicBezTo>
                      <a:pt x="12883" y="17936"/>
                      <a:pt x="20749" y="11801"/>
                      <a:pt x="27670" y="4250"/>
                    </a:cubicBezTo>
                    <a:cubicBezTo>
                      <a:pt x="29873" y="1890"/>
                      <a:pt x="26412" y="-1571"/>
                      <a:pt x="24210" y="789"/>
                    </a:cubicBezTo>
                    <a:cubicBezTo>
                      <a:pt x="17445" y="8026"/>
                      <a:pt x="10051" y="13689"/>
                      <a:pt x="1241" y="18408"/>
                    </a:cubicBezTo>
                    <a:cubicBezTo>
                      <a:pt x="-1590" y="19824"/>
                      <a:pt x="927" y="24229"/>
                      <a:pt x="3758" y="22656"/>
                    </a:cubicBezTo>
                    <a:lnTo>
                      <a:pt x="3758" y="2265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4201;p16"/>
              <p:cNvSpPr/>
              <p:nvPr/>
            </p:nvSpPr>
            <p:spPr>
              <a:xfrm>
                <a:off x="6406058" y="5329612"/>
                <a:ext cx="110685" cy="21014"/>
              </a:xfrm>
              <a:custGeom>
                <a:avLst/>
                <a:gdLst/>
                <a:ahLst/>
                <a:cxnLst/>
                <a:rect l="l" t="t" r="r" b="b"/>
                <a:pathLst>
                  <a:path w="110685" h="21014" extrusionOk="0">
                    <a:moveTo>
                      <a:pt x="2360" y="5038"/>
                    </a:moveTo>
                    <a:cubicBezTo>
                      <a:pt x="38071" y="6768"/>
                      <a:pt x="72995" y="11960"/>
                      <a:pt x="107604" y="20927"/>
                    </a:cubicBezTo>
                    <a:cubicBezTo>
                      <a:pt x="110751" y="21713"/>
                      <a:pt x="112009" y="16994"/>
                      <a:pt x="108863" y="16050"/>
                    </a:cubicBezTo>
                    <a:cubicBezTo>
                      <a:pt x="73781" y="6926"/>
                      <a:pt x="38542" y="1577"/>
                      <a:pt x="2360" y="4"/>
                    </a:cubicBezTo>
                    <a:cubicBezTo>
                      <a:pt x="-787" y="-154"/>
                      <a:pt x="-787" y="4880"/>
                      <a:pt x="2360" y="5038"/>
                    </a:cubicBezTo>
                    <a:lnTo>
                      <a:pt x="2360" y="503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4202;p16"/>
              <p:cNvSpPr/>
              <p:nvPr/>
            </p:nvSpPr>
            <p:spPr>
              <a:xfrm>
                <a:off x="6405212" y="5280361"/>
                <a:ext cx="152970" cy="21895"/>
              </a:xfrm>
              <a:custGeom>
                <a:avLst/>
                <a:gdLst/>
                <a:ahLst/>
                <a:cxnLst/>
                <a:rect l="l" t="t" r="r" b="b"/>
                <a:pathLst>
                  <a:path w="152970" h="21895" extrusionOk="0">
                    <a:moveTo>
                      <a:pt x="2419" y="5048"/>
                    </a:moveTo>
                    <a:cubicBezTo>
                      <a:pt x="51816" y="10712"/>
                      <a:pt x="101214" y="16218"/>
                      <a:pt x="150611" y="21881"/>
                    </a:cubicBezTo>
                    <a:cubicBezTo>
                      <a:pt x="153757" y="22196"/>
                      <a:pt x="153757" y="17319"/>
                      <a:pt x="150611" y="16847"/>
                    </a:cubicBezTo>
                    <a:cubicBezTo>
                      <a:pt x="101214" y="11184"/>
                      <a:pt x="51816" y="5678"/>
                      <a:pt x="2419" y="14"/>
                    </a:cubicBezTo>
                    <a:cubicBezTo>
                      <a:pt x="-885" y="-301"/>
                      <a:pt x="-727" y="4734"/>
                      <a:pt x="2419" y="5048"/>
                    </a:cubicBezTo>
                    <a:lnTo>
                      <a:pt x="2419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4203;p16"/>
              <p:cNvSpPr/>
              <p:nvPr/>
            </p:nvSpPr>
            <p:spPr>
              <a:xfrm>
                <a:off x="6522104" y="5378728"/>
                <a:ext cx="34015" cy="18661"/>
              </a:xfrm>
              <a:custGeom>
                <a:avLst/>
                <a:gdLst/>
                <a:ahLst/>
                <a:cxnLst/>
                <a:rect l="l" t="t" r="r" b="b"/>
                <a:pathLst>
                  <a:path w="34015" h="18661" extrusionOk="0">
                    <a:moveTo>
                      <a:pt x="3828" y="18376"/>
                    </a:moveTo>
                    <a:cubicBezTo>
                      <a:pt x="13424" y="13814"/>
                      <a:pt x="23021" y="9095"/>
                      <a:pt x="32774" y="4533"/>
                    </a:cubicBezTo>
                    <a:cubicBezTo>
                      <a:pt x="35606" y="3117"/>
                      <a:pt x="33089" y="-1131"/>
                      <a:pt x="30257" y="285"/>
                    </a:cubicBezTo>
                    <a:cubicBezTo>
                      <a:pt x="20661" y="4847"/>
                      <a:pt x="11065" y="9567"/>
                      <a:pt x="1311" y="14129"/>
                    </a:cubicBezTo>
                    <a:cubicBezTo>
                      <a:pt x="-1678" y="15545"/>
                      <a:pt x="996" y="19792"/>
                      <a:pt x="3828" y="18376"/>
                    </a:cubicBezTo>
                    <a:lnTo>
                      <a:pt x="3828" y="183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4204;p16"/>
              <p:cNvSpPr/>
              <p:nvPr/>
            </p:nvSpPr>
            <p:spPr>
              <a:xfrm>
                <a:off x="6551483" y="5351861"/>
                <a:ext cx="52460" cy="32623"/>
              </a:xfrm>
              <a:custGeom>
                <a:avLst/>
                <a:gdLst/>
                <a:ahLst/>
                <a:cxnLst/>
                <a:rect l="l" t="t" r="r" b="b"/>
                <a:pathLst>
                  <a:path w="52460" h="32623" extrusionOk="0">
                    <a:moveTo>
                      <a:pt x="5283" y="29355"/>
                    </a:moveTo>
                    <a:cubicBezTo>
                      <a:pt x="8587" y="16612"/>
                      <a:pt x="27780" y="-1794"/>
                      <a:pt x="41938" y="8274"/>
                    </a:cubicBezTo>
                    <a:cubicBezTo>
                      <a:pt x="48860" y="13151"/>
                      <a:pt x="45871" y="22905"/>
                      <a:pt x="38320" y="25107"/>
                    </a:cubicBezTo>
                    <a:cubicBezTo>
                      <a:pt x="34387" y="26366"/>
                      <a:pt x="29825" y="26995"/>
                      <a:pt x="25735" y="27310"/>
                    </a:cubicBezTo>
                    <a:cubicBezTo>
                      <a:pt x="18026" y="27781"/>
                      <a:pt x="10475" y="26680"/>
                      <a:pt x="3081" y="24635"/>
                    </a:cubicBezTo>
                    <a:cubicBezTo>
                      <a:pt x="-65" y="23691"/>
                      <a:pt x="-1324" y="28568"/>
                      <a:pt x="1822" y="29512"/>
                    </a:cubicBezTo>
                    <a:cubicBezTo>
                      <a:pt x="14722" y="33130"/>
                      <a:pt x="30297" y="34389"/>
                      <a:pt x="42882" y="28883"/>
                    </a:cubicBezTo>
                    <a:cubicBezTo>
                      <a:pt x="51062" y="25422"/>
                      <a:pt x="55467" y="16927"/>
                      <a:pt x="50119" y="8589"/>
                    </a:cubicBezTo>
                    <a:cubicBezTo>
                      <a:pt x="36117" y="-12963"/>
                      <a:pt x="5126" y="10791"/>
                      <a:pt x="564" y="27939"/>
                    </a:cubicBezTo>
                    <a:cubicBezTo>
                      <a:pt x="-380" y="31085"/>
                      <a:pt x="4497" y="32501"/>
                      <a:pt x="5283" y="29355"/>
                    </a:cubicBezTo>
                    <a:lnTo>
                      <a:pt x="5283" y="2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4205;p16"/>
              <p:cNvSpPr/>
              <p:nvPr/>
            </p:nvSpPr>
            <p:spPr>
              <a:xfrm>
                <a:off x="6548458" y="5331400"/>
                <a:ext cx="29493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49799" extrusionOk="0">
                    <a:moveTo>
                      <a:pt x="7679" y="49028"/>
                    </a:moveTo>
                    <a:cubicBezTo>
                      <a:pt x="17118" y="38488"/>
                      <a:pt x="35052" y="25431"/>
                      <a:pt x="27815" y="8913"/>
                    </a:cubicBezTo>
                    <a:cubicBezTo>
                      <a:pt x="22309" y="-3515"/>
                      <a:pt x="6106" y="-2414"/>
                      <a:pt x="285" y="8913"/>
                    </a:cubicBezTo>
                    <a:cubicBezTo>
                      <a:pt x="-1131" y="11745"/>
                      <a:pt x="3117" y="14262"/>
                      <a:pt x="4532" y="11430"/>
                    </a:cubicBezTo>
                    <a:cubicBezTo>
                      <a:pt x="6106" y="7340"/>
                      <a:pt x="9252" y="5137"/>
                      <a:pt x="13971" y="4823"/>
                    </a:cubicBezTo>
                    <a:cubicBezTo>
                      <a:pt x="17275" y="7654"/>
                      <a:pt x="20579" y="10486"/>
                      <a:pt x="23882" y="13318"/>
                    </a:cubicBezTo>
                    <a:cubicBezTo>
                      <a:pt x="26399" y="18509"/>
                      <a:pt x="22152" y="25431"/>
                      <a:pt x="19163" y="29521"/>
                    </a:cubicBezTo>
                    <a:cubicBezTo>
                      <a:pt x="14758" y="35499"/>
                      <a:pt x="8937" y="40219"/>
                      <a:pt x="4061" y="45725"/>
                    </a:cubicBezTo>
                    <a:cubicBezTo>
                      <a:pt x="2015" y="47770"/>
                      <a:pt x="5476" y="51388"/>
                      <a:pt x="7679" y="49028"/>
                    </a:cubicBezTo>
                    <a:lnTo>
                      <a:pt x="7679" y="490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4206;p16"/>
              <p:cNvSpPr/>
              <p:nvPr/>
            </p:nvSpPr>
            <p:spPr>
              <a:xfrm>
                <a:off x="5963890" y="5280218"/>
                <a:ext cx="180865" cy="255222"/>
              </a:xfrm>
              <a:custGeom>
                <a:avLst/>
                <a:gdLst/>
                <a:ahLst/>
                <a:cxnLst/>
                <a:rect l="l" t="t" r="r" b="b"/>
                <a:pathLst>
                  <a:path w="180865" h="255222" extrusionOk="0">
                    <a:moveTo>
                      <a:pt x="30314" y="0"/>
                    </a:moveTo>
                    <a:cubicBezTo>
                      <a:pt x="30314" y="0"/>
                      <a:pt x="38652" y="63084"/>
                      <a:pt x="37393" y="53487"/>
                    </a:cubicBezTo>
                    <a:cubicBezTo>
                      <a:pt x="36135" y="43891"/>
                      <a:pt x="12380" y="44049"/>
                      <a:pt x="1525" y="64971"/>
                    </a:cubicBezTo>
                    <a:cubicBezTo>
                      <a:pt x="-9330" y="85895"/>
                      <a:pt x="40382" y="258785"/>
                      <a:pt x="67755" y="255167"/>
                    </a:cubicBezTo>
                    <a:cubicBezTo>
                      <a:pt x="94971" y="251548"/>
                      <a:pt x="169539" y="255167"/>
                      <a:pt x="169539" y="255167"/>
                    </a:cubicBezTo>
                    <a:lnTo>
                      <a:pt x="180865" y="16675"/>
                    </a:lnTo>
                    <a:lnTo>
                      <a:pt x="30314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4207;p16"/>
              <p:cNvSpPr/>
              <p:nvPr/>
            </p:nvSpPr>
            <p:spPr>
              <a:xfrm>
                <a:off x="5969151" y="5330489"/>
                <a:ext cx="150830" cy="205350"/>
              </a:xfrm>
              <a:custGeom>
                <a:avLst/>
                <a:gdLst/>
                <a:ahLst/>
                <a:cxnLst/>
                <a:rect l="l" t="t" r="r" b="b"/>
                <a:pathLst>
                  <a:path w="150830" h="205350" extrusionOk="0">
                    <a:moveTo>
                      <a:pt x="3658" y="14858"/>
                    </a:moveTo>
                    <a:cubicBezTo>
                      <a:pt x="71147" y="-28089"/>
                      <a:pt x="109217" y="59693"/>
                      <a:pt x="119128" y="111293"/>
                    </a:cubicBezTo>
                    <a:cubicBezTo>
                      <a:pt x="125421" y="143700"/>
                      <a:pt x="129197" y="175163"/>
                      <a:pt x="146187" y="204109"/>
                    </a:cubicBezTo>
                    <a:cubicBezTo>
                      <a:pt x="147760" y="206941"/>
                      <a:pt x="152165" y="204424"/>
                      <a:pt x="150434" y="201592"/>
                    </a:cubicBezTo>
                    <a:cubicBezTo>
                      <a:pt x="120072" y="150307"/>
                      <a:pt x="132186" y="83763"/>
                      <a:pt x="97104" y="34680"/>
                    </a:cubicBezTo>
                    <a:cubicBezTo>
                      <a:pt x="74451" y="2902"/>
                      <a:pt x="35593" y="-11414"/>
                      <a:pt x="1141" y="10610"/>
                    </a:cubicBezTo>
                    <a:cubicBezTo>
                      <a:pt x="-1533" y="12184"/>
                      <a:pt x="984" y="16588"/>
                      <a:pt x="3658" y="14858"/>
                    </a:cubicBezTo>
                    <a:lnTo>
                      <a:pt x="3658" y="14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4208;p16"/>
              <p:cNvSpPr/>
              <p:nvPr/>
            </p:nvSpPr>
            <p:spPr>
              <a:xfrm>
                <a:off x="6115180" y="5425539"/>
                <a:ext cx="23429" cy="15145"/>
              </a:xfrm>
              <a:custGeom>
                <a:avLst/>
                <a:gdLst/>
                <a:ahLst/>
                <a:cxnLst/>
                <a:rect l="l" t="t" r="r" b="b"/>
                <a:pathLst>
                  <a:path w="23429" h="15145" extrusionOk="0">
                    <a:moveTo>
                      <a:pt x="2360" y="15142"/>
                    </a:moveTo>
                    <a:cubicBezTo>
                      <a:pt x="11169" y="14670"/>
                      <a:pt x="17934" y="10895"/>
                      <a:pt x="22968" y="3658"/>
                    </a:cubicBezTo>
                    <a:cubicBezTo>
                      <a:pt x="24856" y="984"/>
                      <a:pt x="20451" y="-1533"/>
                      <a:pt x="18721" y="1141"/>
                    </a:cubicBezTo>
                    <a:cubicBezTo>
                      <a:pt x="14630" y="6962"/>
                      <a:pt x="9282" y="9794"/>
                      <a:pt x="2360" y="10108"/>
                    </a:cubicBezTo>
                    <a:cubicBezTo>
                      <a:pt x="-787" y="10266"/>
                      <a:pt x="-787" y="15300"/>
                      <a:pt x="2360" y="15142"/>
                    </a:cubicBezTo>
                    <a:lnTo>
                      <a:pt x="2360" y="151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4209;p16"/>
              <p:cNvSpPr/>
              <p:nvPr/>
            </p:nvSpPr>
            <p:spPr>
              <a:xfrm>
                <a:off x="6115090" y="5393890"/>
                <a:ext cx="27772" cy="23694"/>
              </a:xfrm>
              <a:custGeom>
                <a:avLst/>
                <a:gdLst/>
                <a:ahLst/>
                <a:cxnLst/>
                <a:rect l="l" t="t" r="r" b="b"/>
                <a:pathLst>
                  <a:path w="27772" h="23694" extrusionOk="0">
                    <a:moveTo>
                      <a:pt x="3708" y="23350"/>
                    </a:moveTo>
                    <a:cubicBezTo>
                      <a:pt x="12675" y="18316"/>
                      <a:pt x="20383" y="12024"/>
                      <a:pt x="27148" y="4315"/>
                    </a:cubicBezTo>
                    <a:cubicBezTo>
                      <a:pt x="29193" y="1955"/>
                      <a:pt x="25732" y="-1663"/>
                      <a:pt x="23687" y="854"/>
                    </a:cubicBezTo>
                    <a:cubicBezTo>
                      <a:pt x="17237" y="8248"/>
                      <a:pt x="9843" y="14226"/>
                      <a:pt x="1348" y="19103"/>
                    </a:cubicBezTo>
                    <a:cubicBezTo>
                      <a:pt x="-1641" y="20676"/>
                      <a:pt x="876" y="24924"/>
                      <a:pt x="3708" y="23350"/>
                    </a:cubicBezTo>
                    <a:lnTo>
                      <a:pt x="3708" y="233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4210;p16"/>
              <p:cNvSpPr/>
              <p:nvPr/>
            </p:nvSpPr>
            <p:spPr>
              <a:xfrm>
                <a:off x="5993240" y="5327099"/>
                <a:ext cx="111019" cy="18019"/>
              </a:xfrm>
              <a:custGeom>
                <a:avLst/>
                <a:gdLst/>
                <a:ahLst/>
                <a:cxnLst/>
                <a:rect l="l" t="t" r="r" b="b"/>
                <a:pathLst>
                  <a:path w="111019" h="18019" extrusionOk="0">
                    <a:moveTo>
                      <a:pt x="2380" y="5034"/>
                    </a:moveTo>
                    <a:cubicBezTo>
                      <a:pt x="38091" y="5663"/>
                      <a:pt x="73172" y="10068"/>
                      <a:pt x="107939" y="17934"/>
                    </a:cubicBezTo>
                    <a:cubicBezTo>
                      <a:pt x="111085" y="18721"/>
                      <a:pt x="112344" y="13844"/>
                      <a:pt x="109197" y="13057"/>
                    </a:cubicBezTo>
                    <a:cubicBezTo>
                      <a:pt x="73959" y="5034"/>
                      <a:pt x="38405" y="629"/>
                      <a:pt x="2222" y="0"/>
                    </a:cubicBezTo>
                    <a:cubicBezTo>
                      <a:pt x="-767" y="0"/>
                      <a:pt x="-767" y="5034"/>
                      <a:pt x="2380" y="5034"/>
                    </a:cubicBezTo>
                    <a:lnTo>
                      <a:pt x="2380" y="50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4211;p16"/>
              <p:cNvSpPr/>
              <p:nvPr/>
            </p:nvSpPr>
            <p:spPr>
              <a:xfrm>
                <a:off x="5990940" y="5278002"/>
                <a:ext cx="153501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53501" h="17647" extrusionOk="0">
                    <a:moveTo>
                      <a:pt x="2478" y="5048"/>
                    </a:moveTo>
                    <a:cubicBezTo>
                      <a:pt x="52032" y="9296"/>
                      <a:pt x="101587" y="13386"/>
                      <a:pt x="151142" y="17633"/>
                    </a:cubicBezTo>
                    <a:cubicBezTo>
                      <a:pt x="154288" y="17948"/>
                      <a:pt x="154288" y="12914"/>
                      <a:pt x="151142" y="12599"/>
                    </a:cubicBezTo>
                    <a:cubicBezTo>
                      <a:pt x="101587" y="8352"/>
                      <a:pt x="52032" y="4262"/>
                      <a:pt x="2478" y="14"/>
                    </a:cubicBezTo>
                    <a:cubicBezTo>
                      <a:pt x="-826" y="-301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4212;p16"/>
              <p:cNvSpPr/>
              <p:nvPr/>
            </p:nvSpPr>
            <p:spPr>
              <a:xfrm>
                <a:off x="6111107" y="5372071"/>
                <a:ext cx="33474" cy="19497"/>
              </a:xfrm>
              <a:custGeom>
                <a:avLst/>
                <a:gdLst/>
                <a:ahLst/>
                <a:cxnLst/>
                <a:rect l="l" t="t" r="r" b="b"/>
                <a:pathLst>
                  <a:path w="33474" h="19497" extrusionOk="0">
                    <a:moveTo>
                      <a:pt x="3758" y="19213"/>
                    </a:moveTo>
                    <a:cubicBezTo>
                      <a:pt x="13197" y="14336"/>
                      <a:pt x="22794" y="9459"/>
                      <a:pt x="32233" y="4582"/>
                    </a:cubicBezTo>
                    <a:cubicBezTo>
                      <a:pt x="35064" y="3166"/>
                      <a:pt x="32547" y="-1238"/>
                      <a:pt x="29716" y="335"/>
                    </a:cubicBezTo>
                    <a:cubicBezTo>
                      <a:pt x="20277" y="5212"/>
                      <a:pt x="10680" y="10088"/>
                      <a:pt x="1241" y="14965"/>
                    </a:cubicBezTo>
                    <a:cubicBezTo>
                      <a:pt x="-1590" y="16381"/>
                      <a:pt x="927" y="20628"/>
                      <a:pt x="3758" y="19213"/>
                    </a:cubicBezTo>
                    <a:lnTo>
                      <a:pt x="3758" y="192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4213;p16"/>
              <p:cNvSpPr/>
              <p:nvPr/>
            </p:nvSpPr>
            <p:spPr>
              <a:xfrm>
                <a:off x="6139944" y="5344257"/>
                <a:ext cx="52165" cy="32916"/>
              </a:xfrm>
              <a:custGeom>
                <a:avLst/>
                <a:gdLst/>
                <a:ahLst/>
                <a:cxnLst/>
                <a:rect l="l" t="t" r="r" b="b"/>
                <a:pathLst>
                  <a:path w="52165" h="32916" extrusionOk="0">
                    <a:moveTo>
                      <a:pt x="5283" y="30194"/>
                    </a:moveTo>
                    <a:cubicBezTo>
                      <a:pt x="8272" y="17294"/>
                      <a:pt x="26836" y="-1584"/>
                      <a:pt x="41309" y="8012"/>
                    </a:cubicBezTo>
                    <a:cubicBezTo>
                      <a:pt x="48388" y="12731"/>
                      <a:pt x="45714" y="22485"/>
                      <a:pt x="38320" y="25002"/>
                    </a:cubicBezTo>
                    <a:cubicBezTo>
                      <a:pt x="34387" y="26418"/>
                      <a:pt x="29825" y="27205"/>
                      <a:pt x="25735" y="27519"/>
                    </a:cubicBezTo>
                    <a:cubicBezTo>
                      <a:pt x="18026" y="28306"/>
                      <a:pt x="10475" y="27362"/>
                      <a:pt x="3081" y="25474"/>
                    </a:cubicBezTo>
                    <a:cubicBezTo>
                      <a:pt x="-65" y="24688"/>
                      <a:pt x="-1324" y="29564"/>
                      <a:pt x="1822" y="30351"/>
                    </a:cubicBezTo>
                    <a:cubicBezTo>
                      <a:pt x="14722" y="33654"/>
                      <a:pt x="30297" y="34441"/>
                      <a:pt x="42882" y="28620"/>
                    </a:cubicBezTo>
                    <a:cubicBezTo>
                      <a:pt x="51062" y="24845"/>
                      <a:pt x="55153" y="16350"/>
                      <a:pt x="49647" y="8169"/>
                    </a:cubicBezTo>
                    <a:cubicBezTo>
                      <a:pt x="35174" y="-12911"/>
                      <a:pt x="4654" y="11473"/>
                      <a:pt x="721" y="28778"/>
                    </a:cubicBezTo>
                    <a:cubicBezTo>
                      <a:pt x="-223" y="32081"/>
                      <a:pt x="4654" y="33340"/>
                      <a:pt x="5283" y="30194"/>
                    </a:cubicBezTo>
                    <a:lnTo>
                      <a:pt x="5283" y="301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4214;p16"/>
              <p:cNvSpPr/>
              <p:nvPr/>
            </p:nvSpPr>
            <p:spPr>
              <a:xfrm>
                <a:off x="6135826" y="5324477"/>
                <a:ext cx="29676" cy="49973"/>
              </a:xfrm>
              <a:custGeom>
                <a:avLst/>
                <a:gdLst/>
                <a:ahLst/>
                <a:cxnLst/>
                <a:rect l="l" t="t" r="r" b="b"/>
                <a:pathLst>
                  <a:path w="29676" h="49973" extrusionOk="0">
                    <a:moveTo>
                      <a:pt x="8772" y="49187"/>
                    </a:moveTo>
                    <a:cubicBezTo>
                      <a:pt x="17897" y="38332"/>
                      <a:pt x="35673" y="24645"/>
                      <a:pt x="27650" y="8285"/>
                    </a:cubicBezTo>
                    <a:cubicBezTo>
                      <a:pt x="21830" y="-3671"/>
                      <a:pt x="5626" y="-2098"/>
                      <a:pt x="277" y="9228"/>
                    </a:cubicBezTo>
                    <a:cubicBezTo>
                      <a:pt x="-1139" y="12060"/>
                      <a:pt x="3266" y="14577"/>
                      <a:pt x="4525" y="11746"/>
                    </a:cubicBezTo>
                    <a:cubicBezTo>
                      <a:pt x="7828" y="4824"/>
                      <a:pt x="19470" y="-840"/>
                      <a:pt x="24032" y="12847"/>
                    </a:cubicBezTo>
                    <a:cubicBezTo>
                      <a:pt x="25605" y="17881"/>
                      <a:pt x="23088" y="24173"/>
                      <a:pt x="20414" y="28421"/>
                    </a:cubicBezTo>
                    <a:cubicBezTo>
                      <a:pt x="16481" y="34871"/>
                      <a:pt x="10031" y="39905"/>
                      <a:pt x="5154" y="45568"/>
                    </a:cubicBezTo>
                    <a:cubicBezTo>
                      <a:pt x="3266" y="48086"/>
                      <a:pt x="6727" y="51546"/>
                      <a:pt x="8772" y="49187"/>
                    </a:cubicBezTo>
                    <a:lnTo>
                      <a:pt x="8772" y="491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4215;p16"/>
              <p:cNvSpPr/>
              <p:nvPr/>
            </p:nvSpPr>
            <p:spPr>
              <a:xfrm>
                <a:off x="6230650" y="4274181"/>
                <a:ext cx="313373" cy="8023"/>
              </a:xfrm>
              <a:custGeom>
                <a:avLst/>
                <a:gdLst/>
                <a:ahLst/>
                <a:cxnLst/>
                <a:rect l="l" t="t" r="r" b="b"/>
                <a:pathLst>
                  <a:path w="313373" h="8023" extrusionOk="0">
                    <a:moveTo>
                      <a:pt x="2360" y="8023"/>
                    </a:moveTo>
                    <a:cubicBezTo>
                      <a:pt x="105245" y="7079"/>
                      <a:pt x="208129" y="5978"/>
                      <a:pt x="311014" y="5034"/>
                    </a:cubicBezTo>
                    <a:cubicBezTo>
                      <a:pt x="314160" y="5034"/>
                      <a:pt x="314160" y="0"/>
                      <a:pt x="311014" y="0"/>
                    </a:cubicBezTo>
                    <a:cubicBezTo>
                      <a:pt x="208129" y="944"/>
                      <a:pt x="105245" y="2045"/>
                      <a:pt x="2360" y="2989"/>
                    </a:cubicBezTo>
                    <a:cubicBezTo>
                      <a:pt x="-787" y="2989"/>
                      <a:pt x="-787" y="8023"/>
                      <a:pt x="2360" y="8023"/>
                    </a:cubicBezTo>
                    <a:lnTo>
                      <a:pt x="2360" y="80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4216;p16"/>
              <p:cNvSpPr/>
              <p:nvPr/>
            </p:nvSpPr>
            <p:spPr>
              <a:xfrm>
                <a:off x="7192167" y="2258332"/>
                <a:ext cx="51770" cy="427792"/>
              </a:xfrm>
              <a:custGeom>
                <a:avLst/>
                <a:gdLst/>
                <a:ahLst/>
                <a:cxnLst/>
                <a:rect l="l" t="t" r="r" b="b"/>
                <a:pathLst>
                  <a:path w="51770" h="427792" extrusionOk="0">
                    <a:moveTo>
                      <a:pt x="0" y="3304"/>
                    </a:moveTo>
                    <a:cubicBezTo>
                      <a:pt x="0" y="3304"/>
                      <a:pt x="0" y="5191"/>
                      <a:pt x="0" y="8495"/>
                    </a:cubicBezTo>
                    <a:cubicBezTo>
                      <a:pt x="157" y="57263"/>
                      <a:pt x="2517" y="432777"/>
                      <a:pt x="28474" y="427743"/>
                    </a:cubicBezTo>
                    <a:cubicBezTo>
                      <a:pt x="56319" y="422237"/>
                      <a:pt x="51442" y="0"/>
                      <a:pt x="51442" y="0"/>
                    </a:cubicBezTo>
                    <a:lnTo>
                      <a:pt x="0" y="330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4217;p16"/>
              <p:cNvSpPr/>
              <p:nvPr/>
            </p:nvSpPr>
            <p:spPr>
              <a:xfrm>
                <a:off x="7191537" y="2254713"/>
                <a:ext cx="53015" cy="38542"/>
              </a:xfrm>
              <a:custGeom>
                <a:avLst/>
                <a:gdLst/>
                <a:ahLst/>
                <a:cxnLst/>
                <a:rect l="l" t="t" r="r" b="b"/>
                <a:pathLst>
                  <a:path w="53015" h="38542" extrusionOk="0">
                    <a:moveTo>
                      <a:pt x="0" y="1259"/>
                    </a:moveTo>
                    <a:lnTo>
                      <a:pt x="787" y="37284"/>
                    </a:lnTo>
                    <a:lnTo>
                      <a:pt x="52386" y="38542"/>
                    </a:lnTo>
                    <a:lnTo>
                      <a:pt x="53015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4218;p16"/>
              <p:cNvSpPr/>
              <p:nvPr/>
            </p:nvSpPr>
            <p:spPr>
              <a:xfrm>
                <a:off x="7151805" y="2037145"/>
                <a:ext cx="130334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130334" h="225171" extrusionOk="0">
                    <a:moveTo>
                      <a:pt x="91961" y="221029"/>
                    </a:moveTo>
                    <a:cubicBezTo>
                      <a:pt x="65847" y="232199"/>
                      <a:pt x="26203" y="219771"/>
                      <a:pt x="10786" y="195859"/>
                    </a:cubicBezTo>
                    <a:cubicBezTo>
                      <a:pt x="-1484" y="176666"/>
                      <a:pt x="-2114" y="152125"/>
                      <a:pt x="3078" y="129943"/>
                    </a:cubicBezTo>
                    <a:cubicBezTo>
                      <a:pt x="8269" y="107762"/>
                      <a:pt x="18652" y="87310"/>
                      <a:pt x="27305" y="66230"/>
                    </a:cubicBezTo>
                    <a:cubicBezTo>
                      <a:pt x="35957" y="45150"/>
                      <a:pt x="43036" y="22654"/>
                      <a:pt x="41148" y="0"/>
                    </a:cubicBezTo>
                    <a:cubicBezTo>
                      <a:pt x="81736" y="19822"/>
                      <a:pt x="115716" y="56005"/>
                      <a:pt x="125785" y="100053"/>
                    </a:cubicBezTo>
                    <a:cubicBezTo>
                      <a:pt x="135853" y="144259"/>
                      <a:pt x="131133" y="198533"/>
                      <a:pt x="91961" y="221029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4219;p16"/>
              <p:cNvSpPr/>
              <p:nvPr/>
            </p:nvSpPr>
            <p:spPr>
              <a:xfrm>
                <a:off x="7174480" y="2036044"/>
                <a:ext cx="95628" cy="104141"/>
              </a:xfrm>
              <a:custGeom>
                <a:avLst/>
                <a:gdLst/>
                <a:ahLst/>
                <a:cxnLst/>
                <a:rect l="l" t="t" r="r" b="b"/>
                <a:pathLst>
                  <a:path w="95628" h="104141" extrusionOk="0">
                    <a:moveTo>
                      <a:pt x="382" y="77400"/>
                    </a:moveTo>
                    <a:cubicBezTo>
                      <a:pt x="-719" y="85423"/>
                      <a:pt x="382" y="93918"/>
                      <a:pt x="6045" y="99738"/>
                    </a:cubicBezTo>
                    <a:cubicBezTo>
                      <a:pt x="9506" y="103357"/>
                      <a:pt x="14855" y="104615"/>
                      <a:pt x="19889" y="103986"/>
                    </a:cubicBezTo>
                    <a:cubicBezTo>
                      <a:pt x="24923" y="103357"/>
                      <a:pt x="29486" y="101154"/>
                      <a:pt x="33733" y="98637"/>
                    </a:cubicBezTo>
                    <a:cubicBezTo>
                      <a:pt x="40970" y="94232"/>
                      <a:pt x="47420" y="88412"/>
                      <a:pt x="52768" y="81804"/>
                    </a:cubicBezTo>
                    <a:cubicBezTo>
                      <a:pt x="55600" y="78186"/>
                      <a:pt x="58904" y="73939"/>
                      <a:pt x="63466" y="73781"/>
                    </a:cubicBezTo>
                    <a:cubicBezTo>
                      <a:pt x="69601" y="73624"/>
                      <a:pt x="73219" y="80389"/>
                      <a:pt x="78411" y="83378"/>
                    </a:cubicBezTo>
                    <a:cubicBezTo>
                      <a:pt x="82344" y="85580"/>
                      <a:pt x="87693" y="85423"/>
                      <a:pt x="91468" y="82906"/>
                    </a:cubicBezTo>
                    <a:cubicBezTo>
                      <a:pt x="95244" y="80389"/>
                      <a:pt x="95873" y="80389"/>
                      <a:pt x="95558" y="75826"/>
                    </a:cubicBezTo>
                    <a:cubicBezTo>
                      <a:pt x="95558" y="75826"/>
                      <a:pt x="64567" y="17147"/>
                      <a:pt x="16271" y="0"/>
                    </a:cubicBezTo>
                    <a:cubicBezTo>
                      <a:pt x="16271" y="0"/>
                      <a:pt x="21305" y="8810"/>
                      <a:pt x="14855" y="30677"/>
                    </a:cubicBezTo>
                    <a:cubicBezTo>
                      <a:pt x="8405" y="52544"/>
                      <a:pt x="382" y="77400"/>
                      <a:pt x="382" y="7740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4220;p16"/>
              <p:cNvSpPr/>
              <p:nvPr/>
            </p:nvSpPr>
            <p:spPr>
              <a:xfrm>
                <a:off x="7224572" y="2132373"/>
                <a:ext cx="31672" cy="34936"/>
              </a:xfrm>
              <a:custGeom>
                <a:avLst/>
                <a:gdLst/>
                <a:ahLst/>
                <a:cxnLst/>
                <a:rect l="l" t="t" r="r" b="b"/>
                <a:pathLst>
                  <a:path w="31672" h="34936" extrusionOk="0">
                    <a:moveTo>
                      <a:pt x="20453" y="1207"/>
                    </a:moveTo>
                    <a:cubicBezTo>
                      <a:pt x="15104" y="-1310"/>
                      <a:pt x="8340" y="263"/>
                      <a:pt x="4250" y="4510"/>
                    </a:cubicBezTo>
                    <a:cubicBezTo>
                      <a:pt x="159" y="8758"/>
                      <a:pt x="-942" y="15365"/>
                      <a:pt x="789" y="21029"/>
                    </a:cubicBezTo>
                    <a:cubicBezTo>
                      <a:pt x="2519" y="26692"/>
                      <a:pt x="7081" y="31254"/>
                      <a:pt x="12430" y="33456"/>
                    </a:cubicBezTo>
                    <a:cubicBezTo>
                      <a:pt x="16363" y="35187"/>
                      <a:pt x="21082" y="35659"/>
                      <a:pt x="24858" y="33456"/>
                    </a:cubicBezTo>
                    <a:cubicBezTo>
                      <a:pt x="27532" y="31883"/>
                      <a:pt x="29263" y="29052"/>
                      <a:pt x="30207" y="26220"/>
                    </a:cubicBezTo>
                    <a:cubicBezTo>
                      <a:pt x="31623" y="21658"/>
                      <a:pt x="32567" y="15994"/>
                      <a:pt x="30364" y="11904"/>
                    </a:cubicBezTo>
                    <a:cubicBezTo>
                      <a:pt x="28319" y="7657"/>
                      <a:pt x="25015" y="2623"/>
                      <a:pt x="20453" y="120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4221;p16"/>
              <p:cNvSpPr/>
              <p:nvPr/>
            </p:nvSpPr>
            <p:spPr>
              <a:xfrm>
                <a:off x="7126566" y="2312894"/>
                <a:ext cx="180659" cy="266520"/>
              </a:xfrm>
              <a:custGeom>
                <a:avLst/>
                <a:gdLst/>
                <a:ahLst/>
                <a:cxnLst/>
                <a:rect l="l" t="t" r="r" b="b"/>
                <a:pathLst>
                  <a:path w="180659" h="266520" extrusionOk="0">
                    <a:moveTo>
                      <a:pt x="0" y="188334"/>
                    </a:moveTo>
                    <a:cubicBezTo>
                      <a:pt x="0" y="188334"/>
                      <a:pt x="14001" y="80730"/>
                      <a:pt x="18563" y="68931"/>
                    </a:cubicBezTo>
                    <a:cubicBezTo>
                      <a:pt x="22024" y="59807"/>
                      <a:pt x="28632" y="132802"/>
                      <a:pt x="28632" y="132802"/>
                    </a:cubicBezTo>
                    <a:cubicBezTo>
                      <a:pt x="28632" y="132802"/>
                      <a:pt x="104458" y="-20110"/>
                      <a:pt x="106188" y="2229"/>
                    </a:cubicBezTo>
                    <a:cubicBezTo>
                      <a:pt x="107919" y="24568"/>
                      <a:pt x="66859" y="105429"/>
                      <a:pt x="66859" y="105429"/>
                    </a:cubicBezTo>
                    <a:cubicBezTo>
                      <a:pt x="66859" y="105429"/>
                      <a:pt x="166441" y="2229"/>
                      <a:pt x="148978" y="30703"/>
                    </a:cubicBezTo>
                    <a:cubicBezTo>
                      <a:pt x="131516" y="59020"/>
                      <a:pt x="88412" y="128240"/>
                      <a:pt x="88412" y="128240"/>
                    </a:cubicBezTo>
                    <a:cubicBezTo>
                      <a:pt x="88412" y="128240"/>
                      <a:pt x="197589" y="26613"/>
                      <a:pt x="178397" y="61695"/>
                    </a:cubicBezTo>
                    <a:cubicBezTo>
                      <a:pt x="159204" y="96776"/>
                      <a:pt x="111065" y="146803"/>
                      <a:pt x="111065" y="146803"/>
                    </a:cubicBezTo>
                    <a:cubicBezTo>
                      <a:pt x="111065" y="146803"/>
                      <a:pt x="188307" y="97406"/>
                      <a:pt x="162193" y="126981"/>
                    </a:cubicBezTo>
                    <a:cubicBezTo>
                      <a:pt x="136079" y="156714"/>
                      <a:pt x="89828" y="212718"/>
                      <a:pt x="70792" y="266520"/>
                    </a:cubicBezTo>
                    <a:lnTo>
                      <a:pt x="0" y="188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4222;p16"/>
              <p:cNvSpPr/>
              <p:nvPr/>
            </p:nvSpPr>
            <p:spPr>
              <a:xfrm>
                <a:off x="5741271" y="2462056"/>
                <a:ext cx="1522632" cy="1574577"/>
              </a:xfrm>
              <a:custGeom>
                <a:avLst/>
                <a:gdLst/>
                <a:ahLst/>
                <a:cxnLst/>
                <a:rect l="l" t="t" r="r" b="b"/>
                <a:pathLst>
                  <a:path w="1522632" h="1574577" extrusionOk="0">
                    <a:moveTo>
                      <a:pt x="680991" y="557686"/>
                    </a:moveTo>
                    <a:cubicBezTo>
                      <a:pt x="522416" y="565552"/>
                      <a:pt x="371078" y="626905"/>
                      <a:pt x="252304" y="732150"/>
                    </a:cubicBezTo>
                    <a:cubicBezTo>
                      <a:pt x="146588" y="825753"/>
                      <a:pt x="56603" y="942481"/>
                      <a:pt x="30803" y="1019881"/>
                    </a:cubicBezTo>
                    <a:cubicBezTo>
                      <a:pt x="-20010" y="1172478"/>
                      <a:pt x="7363" y="1403575"/>
                      <a:pt x="7363" y="1403575"/>
                    </a:cubicBezTo>
                    <a:lnTo>
                      <a:pt x="159959" y="1403575"/>
                    </a:lnTo>
                    <a:lnTo>
                      <a:pt x="210773" y="1078088"/>
                    </a:lnTo>
                    <a:lnTo>
                      <a:pt x="316174" y="953179"/>
                    </a:lnTo>
                    <a:lnTo>
                      <a:pt x="305792" y="1574578"/>
                    </a:lnTo>
                    <a:lnTo>
                      <a:pt x="1064999" y="1505201"/>
                    </a:lnTo>
                    <a:lnTo>
                      <a:pt x="1064999" y="803571"/>
                    </a:lnTo>
                    <a:lnTo>
                      <a:pt x="1522632" y="101941"/>
                    </a:lnTo>
                    <a:lnTo>
                      <a:pt x="1339516" y="0"/>
                    </a:lnTo>
                    <a:lnTo>
                      <a:pt x="851364" y="549191"/>
                    </a:lnTo>
                    <a:lnTo>
                      <a:pt x="680991" y="55768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4223;p16"/>
              <p:cNvSpPr/>
              <p:nvPr/>
            </p:nvSpPr>
            <p:spPr>
              <a:xfrm>
                <a:off x="6056481" y="3608555"/>
                <a:ext cx="754764" cy="27646"/>
              </a:xfrm>
              <a:custGeom>
                <a:avLst/>
                <a:gdLst/>
                <a:ahLst/>
                <a:cxnLst/>
                <a:rect l="l" t="t" r="r" b="b"/>
                <a:pathLst>
                  <a:path w="754764" h="27646" extrusionOk="0">
                    <a:moveTo>
                      <a:pt x="3009" y="7100"/>
                    </a:moveTo>
                    <a:cubicBezTo>
                      <a:pt x="250153" y="35260"/>
                      <a:pt x="500443" y="31484"/>
                      <a:pt x="748216" y="13708"/>
                    </a:cubicBezTo>
                    <a:cubicBezTo>
                      <a:pt x="756868" y="13078"/>
                      <a:pt x="757026" y="-608"/>
                      <a:pt x="748216" y="21"/>
                    </a:cubicBezTo>
                    <a:cubicBezTo>
                      <a:pt x="498712" y="19214"/>
                      <a:pt x="252670" y="13236"/>
                      <a:pt x="3009" y="650"/>
                    </a:cubicBezTo>
                    <a:cubicBezTo>
                      <a:pt x="-1081" y="650"/>
                      <a:pt x="-924" y="6786"/>
                      <a:pt x="3009" y="7100"/>
                    </a:cubicBezTo>
                    <a:lnTo>
                      <a:pt x="3009" y="71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4224;p16"/>
              <p:cNvSpPr/>
              <p:nvPr/>
            </p:nvSpPr>
            <p:spPr>
              <a:xfrm>
                <a:off x="6055950" y="3538373"/>
                <a:ext cx="758539" cy="19786"/>
              </a:xfrm>
              <a:custGeom>
                <a:avLst/>
                <a:gdLst/>
                <a:ahLst/>
                <a:cxnLst/>
                <a:rect l="l" t="t" r="r" b="b"/>
                <a:pathLst>
                  <a:path w="758539" h="19786" extrusionOk="0">
                    <a:moveTo>
                      <a:pt x="3540" y="12154"/>
                    </a:moveTo>
                    <a:cubicBezTo>
                      <a:pt x="252257" y="24582"/>
                      <a:pt x="503490" y="18132"/>
                      <a:pt x="752522" y="17975"/>
                    </a:cubicBezTo>
                    <a:cubicBezTo>
                      <a:pt x="760545" y="17975"/>
                      <a:pt x="760545" y="5704"/>
                      <a:pt x="752522" y="5704"/>
                    </a:cubicBezTo>
                    <a:cubicBezTo>
                      <a:pt x="503490" y="3187"/>
                      <a:pt x="252414" y="-5308"/>
                      <a:pt x="3540" y="4918"/>
                    </a:cubicBezTo>
                    <a:cubicBezTo>
                      <a:pt x="-1180" y="4918"/>
                      <a:pt x="-1180" y="11997"/>
                      <a:pt x="3540" y="12154"/>
                    </a:cubicBezTo>
                    <a:lnTo>
                      <a:pt x="3540" y="12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4225;p16"/>
              <p:cNvSpPr/>
              <p:nvPr/>
            </p:nvSpPr>
            <p:spPr>
              <a:xfrm>
                <a:off x="6055007" y="3462738"/>
                <a:ext cx="750673" cy="28493"/>
              </a:xfrm>
              <a:custGeom>
                <a:avLst/>
                <a:gdLst/>
                <a:ahLst/>
                <a:cxnLst/>
                <a:rect l="l" t="t" r="r" b="b"/>
                <a:pathLst>
                  <a:path w="750673" h="28493" extrusionOk="0">
                    <a:moveTo>
                      <a:pt x="4484" y="21086"/>
                    </a:moveTo>
                    <a:cubicBezTo>
                      <a:pt x="250683" y="35087"/>
                      <a:pt x="498771" y="27536"/>
                      <a:pt x="744656" y="12591"/>
                    </a:cubicBezTo>
                    <a:cubicBezTo>
                      <a:pt x="752679" y="12119"/>
                      <a:pt x="752679" y="-309"/>
                      <a:pt x="744656" y="6"/>
                    </a:cubicBezTo>
                    <a:cubicBezTo>
                      <a:pt x="497670" y="13220"/>
                      <a:pt x="251785" y="12277"/>
                      <a:pt x="4484" y="11647"/>
                    </a:cubicBezTo>
                    <a:cubicBezTo>
                      <a:pt x="-1495" y="11805"/>
                      <a:pt x="-1495" y="20772"/>
                      <a:pt x="4484" y="21086"/>
                    </a:cubicBezTo>
                    <a:lnTo>
                      <a:pt x="4484" y="2108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4226;p16"/>
              <p:cNvSpPr/>
              <p:nvPr/>
            </p:nvSpPr>
            <p:spPr>
              <a:xfrm>
                <a:off x="6029757" y="3383687"/>
                <a:ext cx="784535" cy="27149"/>
              </a:xfrm>
              <a:custGeom>
                <a:avLst/>
                <a:gdLst/>
                <a:ahLst/>
                <a:cxnLst/>
                <a:rect l="l" t="t" r="r" b="b"/>
                <a:pathLst>
                  <a:path w="784535" h="27149" extrusionOk="0">
                    <a:moveTo>
                      <a:pt x="944" y="7636"/>
                    </a:moveTo>
                    <a:cubicBezTo>
                      <a:pt x="254695" y="40829"/>
                      <a:pt x="523548" y="22895"/>
                      <a:pt x="778872" y="17075"/>
                    </a:cubicBezTo>
                    <a:cubicBezTo>
                      <a:pt x="786424" y="16917"/>
                      <a:pt x="786424" y="5119"/>
                      <a:pt x="778872" y="5276"/>
                    </a:cubicBezTo>
                    <a:cubicBezTo>
                      <a:pt x="520559" y="11569"/>
                      <a:pt x="258313" y="-9826"/>
                      <a:pt x="944" y="5905"/>
                    </a:cubicBezTo>
                    <a:cubicBezTo>
                      <a:pt x="-315" y="5905"/>
                      <a:pt x="-315" y="7478"/>
                      <a:pt x="944" y="7636"/>
                    </a:cubicBezTo>
                    <a:lnTo>
                      <a:pt x="944" y="7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4227;p16"/>
              <p:cNvSpPr/>
              <p:nvPr/>
            </p:nvSpPr>
            <p:spPr>
              <a:xfrm>
                <a:off x="6045528" y="3285092"/>
                <a:ext cx="766169" cy="30101"/>
              </a:xfrm>
              <a:custGeom>
                <a:avLst/>
                <a:gdLst/>
                <a:ahLst/>
                <a:cxnLst/>
                <a:rect l="l" t="t" r="r" b="b"/>
                <a:pathLst>
                  <a:path w="766169" h="30101" extrusionOk="0">
                    <a:moveTo>
                      <a:pt x="1534" y="22066"/>
                    </a:moveTo>
                    <a:cubicBezTo>
                      <a:pt x="250251" y="41731"/>
                      <a:pt x="511238" y="20021"/>
                      <a:pt x="760742" y="12785"/>
                    </a:cubicBezTo>
                    <a:cubicBezTo>
                      <a:pt x="767978" y="12627"/>
                      <a:pt x="767978" y="1458"/>
                      <a:pt x="760742" y="1458"/>
                    </a:cubicBezTo>
                    <a:cubicBezTo>
                      <a:pt x="511081" y="2874"/>
                      <a:pt x="249621" y="-9397"/>
                      <a:pt x="1534" y="18920"/>
                    </a:cubicBezTo>
                    <a:cubicBezTo>
                      <a:pt x="-511" y="19077"/>
                      <a:pt x="-511" y="21909"/>
                      <a:pt x="1534" y="22066"/>
                    </a:cubicBezTo>
                    <a:lnTo>
                      <a:pt x="1534" y="220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4228;p16"/>
              <p:cNvSpPr/>
              <p:nvPr/>
            </p:nvSpPr>
            <p:spPr>
              <a:xfrm>
                <a:off x="6081155" y="3185044"/>
                <a:ext cx="692708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692708" h="42000" extrusionOk="0">
                    <a:moveTo>
                      <a:pt x="1618" y="27725"/>
                    </a:moveTo>
                    <a:cubicBezTo>
                      <a:pt x="222333" y="59345"/>
                      <a:pt x="466488" y="31343"/>
                      <a:pt x="687045" y="11836"/>
                    </a:cubicBezTo>
                    <a:cubicBezTo>
                      <a:pt x="694596" y="11207"/>
                      <a:pt x="694596" y="-749"/>
                      <a:pt x="687045" y="37"/>
                    </a:cubicBezTo>
                    <a:cubicBezTo>
                      <a:pt x="458779" y="20803"/>
                      <a:pt x="229569" y="6015"/>
                      <a:pt x="2248" y="23320"/>
                    </a:cubicBezTo>
                    <a:cubicBezTo>
                      <a:pt x="-112" y="23477"/>
                      <a:pt x="-1056" y="27410"/>
                      <a:pt x="1618" y="27725"/>
                    </a:cubicBezTo>
                    <a:lnTo>
                      <a:pt x="1618" y="2772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4229;p16"/>
              <p:cNvSpPr/>
              <p:nvPr/>
            </p:nvSpPr>
            <p:spPr>
              <a:xfrm>
                <a:off x="6055773" y="3090510"/>
                <a:ext cx="620809" cy="55871"/>
              </a:xfrm>
              <a:custGeom>
                <a:avLst/>
                <a:gdLst/>
                <a:ahLst/>
                <a:cxnLst/>
                <a:rect l="l" t="t" r="r" b="b"/>
                <a:pathLst>
                  <a:path w="620809" h="55871" extrusionOk="0">
                    <a:moveTo>
                      <a:pt x="3717" y="55872"/>
                    </a:moveTo>
                    <a:cubicBezTo>
                      <a:pt x="207441" y="54771"/>
                      <a:pt x="412896" y="34162"/>
                      <a:pt x="615205" y="11823"/>
                    </a:cubicBezTo>
                    <a:cubicBezTo>
                      <a:pt x="622599" y="11037"/>
                      <a:pt x="622756" y="-605"/>
                      <a:pt x="615205" y="25"/>
                    </a:cubicBezTo>
                    <a:cubicBezTo>
                      <a:pt x="411480" y="19374"/>
                      <a:pt x="207913" y="35421"/>
                      <a:pt x="3717" y="48321"/>
                    </a:cubicBezTo>
                    <a:cubicBezTo>
                      <a:pt x="-1160" y="48478"/>
                      <a:pt x="-1317" y="55872"/>
                      <a:pt x="3717" y="55872"/>
                    </a:cubicBezTo>
                    <a:lnTo>
                      <a:pt x="3717" y="5587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4230;p16"/>
              <p:cNvSpPr/>
              <p:nvPr/>
            </p:nvSpPr>
            <p:spPr>
              <a:xfrm>
                <a:off x="6603913" y="3000761"/>
                <a:ext cx="220378" cy="248044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248044" extrusionOk="0">
                    <a:moveTo>
                      <a:pt x="993" y="6553"/>
                    </a:moveTo>
                    <a:cubicBezTo>
                      <a:pt x="69897" y="86941"/>
                      <a:pt x="139116" y="167015"/>
                      <a:pt x="209751" y="245988"/>
                    </a:cubicBezTo>
                    <a:cubicBezTo>
                      <a:pt x="215257" y="252123"/>
                      <a:pt x="224067" y="243156"/>
                      <a:pt x="218718" y="237021"/>
                    </a:cubicBezTo>
                    <a:cubicBezTo>
                      <a:pt x="148870" y="157576"/>
                      <a:pt x="77763" y="79233"/>
                      <a:pt x="6341" y="1204"/>
                    </a:cubicBezTo>
                    <a:cubicBezTo>
                      <a:pt x="2880" y="-2414"/>
                      <a:pt x="-2154" y="2935"/>
                      <a:pt x="993" y="6553"/>
                    </a:cubicBezTo>
                    <a:lnTo>
                      <a:pt x="993" y="655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4231;p16"/>
              <p:cNvSpPr/>
              <p:nvPr/>
            </p:nvSpPr>
            <p:spPr>
              <a:xfrm>
                <a:off x="6656494" y="2937281"/>
                <a:ext cx="226397" cy="228802"/>
              </a:xfrm>
              <a:custGeom>
                <a:avLst/>
                <a:gdLst/>
                <a:ahLst/>
                <a:cxnLst/>
                <a:rect l="l" t="t" r="r" b="b"/>
                <a:pathLst>
                  <a:path w="226397" h="228802" extrusionOk="0">
                    <a:moveTo>
                      <a:pt x="483" y="3961"/>
                    </a:moveTo>
                    <a:cubicBezTo>
                      <a:pt x="59949" y="85136"/>
                      <a:pt x="141281" y="160175"/>
                      <a:pt x="216164" y="227192"/>
                    </a:cubicBezTo>
                    <a:cubicBezTo>
                      <a:pt x="221827" y="232226"/>
                      <a:pt x="230008" y="224360"/>
                      <a:pt x="224659" y="218697"/>
                    </a:cubicBezTo>
                    <a:cubicBezTo>
                      <a:pt x="153709" y="146017"/>
                      <a:pt x="82445" y="66100"/>
                      <a:pt x="5046" y="657"/>
                    </a:cubicBezTo>
                    <a:cubicBezTo>
                      <a:pt x="2686" y="-1231"/>
                      <a:pt x="-1404" y="1286"/>
                      <a:pt x="483" y="3961"/>
                    </a:cubicBezTo>
                    <a:lnTo>
                      <a:pt x="483" y="39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4232;p16"/>
              <p:cNvSpPr/>
              <p:nvPr/>
            </p:nvSpPr>
            <p:spPr>
              <a:xfrm>
                <a:off x="6728721" y="2867479"/>
                <a:ext cx="195692" cy="204563"/>
              </a:xfrm>
              <a:custGeom>
                <a:avLst/>
                <a:gdLst/>
                <a:ahLst/>
                <a:cxnLst/>
                <a:rect l="l" t="t" r="r" b="b"/>
                <a:pathLst>
                  <a:path w="195692" h="204563" extrusionOk="0">
                    <a:moveTo>
                      <a:pt x="1093" y="7375"/>
                    </a:moveTo>
                    <a:cubicBezTo>
                      <a:pt x="57884" y="75493"/>
                      <a:pt x="122384" y="138734"/>
                      <a:pt x="184052" y="202447"/>
                    </a:cubicBezTo>
                    <a:cubicBezTo>
                      <a:pt x="190187" y="208897"/>
                      <a:pt x="199783" y="199143"/>
                      <a:pt x="193805" y="192693"/>
                    </a:cubicBezTo>
                    <a:cubicBezTo>
                      <a:pt x="132924" y="128193"/>
                      <a:pt x="72829" y="61019"/>
                      <a:pt x="7228" y="1239"/>
                    </a:cubicBezTo>
                    <a:cubicBezTo>
                      <a:pt x="3138" y="-2536"/>
                      <a:pt x="-2368" y="3127"/>
                      <a:pt x="1093" y="7375"/>
                    </a:cubicBezTo>
                    <a:lnTo>
                      <a:pt x="1093" y="73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4233;p16"/>
              <p:cNvSpPr/>
              <p:nvPr/>
            </p:nvSpPr>
            <p:spPr>
              <a:xfrm>
                <a:off x="6784933" y="2793854"/>
                <a:ext cx="207930" cy="201132"/>
              </a:xfrm>
              <a:custGeom>
                <a:avLst/>
                <a:gdLst/>
                <a:ahLst/>
                <a:cxnLst/>
                <a:rect l="l" t="t" r="r" b="b"/>
                <a:pathLst>
                  <a:path w="207930" h="201132" extrusionOk="0">
                    <a:moveTo>
                      <a:pt x="1200" y="6590"/>
                    </a:moveTo>
                    <a:cubicBezTo>
                      <a:pt x="63183" y="72977"/>
                      <a:pt x="131615" y="133544"/>
                      <a:pt x="194856" y="198830"/>
                    </a:cubicBezTo>
                    <a:cubicBezTo>
                      <a:pt x="201778" y="205909"/>
                      <a:pt x="212633" y="195054"/>
                      <a:pt x="205711" y="187975"/>
                    </a:cubicBezTo>
                    <a:cubicBezTo>
                      <a:pt x="142470" y="123633"/>
                      <a:pt x="78442" y="56302"/>
                      <a:pt x="6863" y="926"/>
                    </a:cubicBezTo>
                    <a:cubicBezTo>
                      <a:pt x="2931" y="-2063"/>
                      <a:pt x="-2418" y="2814"/>
                      <a:pt x="1200" y="6590"/>
                    </a:cubicBezTo>
                    <a:lnTo>
                      <a:pt x="1200" y="6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4234;p16"/>
              <p:cNvSpPr/>
              <p:nvPr/>
            </p:nvSpPr>
            <p:spPr>
              <a:xfrm>
                <a:off x="6841938" y="2724100"/>
                <a:ext cx="192247" cy="192582"/>
              </a:xfrm>
              <a:custGeom>
                <a:avLst/>
                <a:gdLst/>
                <a:ahLst/>
                <a:cxnLst/>
                <a:rect l="l" t="t" r="r" b="b"/>
                <a:pathLst>
                  <a:path w="192247" h="192582" extrusionOk="0">
                    <a:moveTo>
                      <a:pt x="515" y="3034"/>
                    </a:moveTo>
                    <a:cubicBezTo>
                      <a:pt x="57306" y="68005"/>
                      <a:pt x="117558" y="129201"/>
                      <a:pt x="178597" y="190240"/>
                    </a:cubicBezTo>
                    <a:cubicBezTo>
                      <a:pt x="185833" y="197477"/>
                      <a:pt x="197160" y="186307"/>
                      <a:pt x="189924" y="178913"/>
                    </a:cubicBezTo>
                    <a:cubicBezTo>
                      <a:pt x="129042" y="117875"/>
                      <a:pt x="68004" y="57308"/>
                      <a:pt x="3189" y="517"/>
                    </a:cubicBezTo>
                    <a:cubicBezTo>
                      <a:pt x="1302" y="-1056"/>
                      <a:pt x="-1058" y="1303"/>
                      <a:pt x="515" y="3034"/>
                    </a:cubicBezTo>
                    <a:lnTo>
                      <a:pt x="515" y="30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4235;p16"/>
              <p:cNvSpPr/>
              <p:nvPr/>
            </p:nvSpPr>
            <p:spPr>
              <a:xfrm>
                <a:off x="6919176" y="2650967"/>
                <a:ext cx="191552" cy="142127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42127" extrusionOk="0">
                    <a:moveTo>
                      <a:pt x="519" y="3173"/>
                    </a:moveTo>
                    <a:cubicBezTo>
                      <a:pt x="49916" y="59334"/>
                      <a:pt x="118034" y="102911"/>
                      <a:pt x="181590" y="141139"/>
                    </a:cubicBezTo>
                    <a:cubicBezTo>
                      <a:pt x="188984" y="145544"/>
                      <a:pt x="195748" y="134060"/>
                      <a:pt x="188354" y="129655"/>
                    </a:cubicBezTo>
                    <a:cubicBezTo>
                      <a:pt x="122911" y="90798"/>
                      <a:pt x="65491" y="42502"/>
                      <a:pt x="2721" y="341"/>
                    </a:cubicBezTo>
                    <a:cubicBezTo>
                      <a:pt x="834" y="-918"/>
                      <a:pt x="-897" y="1599"/>
                      <a:pt x="519" y="3173"/>
                    </a:cubicBezTo>
                    <a:lnTo>
                      <a:pt x="519" y="317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4236;p16"/>
              <p:cNvSpPr/>
              <p:nvPr/>
            </p:nvSpPr>
            <p:spPr>
              <a:xfrm>
                <a:off x="6990428" y="2563675"/>
                <a:ext cx="186821" cy="136649"/>
              </a:xfrm>
              <a:custGeom>
                <a:avLst/>
                <a:gdLst/>
                <a:ahLst/>
                <a:cxnLst/>
                <a:rect l="l" t="t" r="r" b="b"/>
                <a:pathLst>
                  <a:path w="186821" h="136649" extrusionOk="0">
                    <a:moveTo>
                      <a:pt x="1318" y="5356"/>
                    </a:moveTo>
                    <a:cubicBezTo>
                      <a:pt x="63930" y="43741"/>
                      <a:pt x="122294" y="82284"/>
                      <a:pt x="174523" y="134513"/>
                    </a:cubicBezTo>
                    <a:cubicBezTo>
                      <a:pt x="181130" y="141120"/>
                      <a:pt x="191198" y="130895"/>
                      <a:pt x="184749" y="124287"/>
                    </a:cubicBezTo>
                    <a:cubicBezTo>
                      <a:pt x="134407" y="72216"/>
                      <a:pt x="72110" y="25021"/>
                      <a:pt x="3520" y="165"/>
                    </a:cubicBezTo>
                    <a:cubicBezTo>
                      <a:pt x="374" y="-936"/>
                      <a:pt x="-1356" y="3783"/>
                      <a:pt x="1318" y="5356"/>
                    </a:cubicBezTo>
                    <a:lnTo>
                      <a:pt x="1318" y="535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4237;p16"/>
              <p:cNvSpPr/>
              <p:nvPr/>
            </p:nvSpPr>
            <p:spPr>
              <a:xfrm>
                <a:off x="7075130" y="2467515"/>
                <a:ext cx="189301" cy="108577"/>
              </a:xfrm>
              <a:custGeom>
                <a:avLst/>
                <a:gdLst/>
                <a:ahLst/>
                <a:cxnLst/>
                <a:rect l="l" t="t" r="r" b="b"/>
                <a:pathLst>
                  <a:path w="189301" h="108577" extrusionOk="0">
                    <a:moveTo>
                      <a:pt x="1251" y="6654"/>
                    </a:moveTo>
                    <a:cubicBezTo>
                      <a:pt x="50019" y="51804"/>
                      <a:pt x="116250" y="81851"/>
                      <a:pt x="176816" y="107651"/>
                    </a:cubicBezTo>
                    <a:cubicBezTo>
                      <a:pt x="188143" y="112528"/>
                      <a:pt x="194750" y="96796"/>
                      <a:pt x="183424" y="92077"/>
                    </a:cubicBezTo>
                    <a:cubicBezTo>
                      <a:pt x="120969" y="66434"/>
                      <a:pt x="66223" y="29937"/>
                      <a:pt x="6128" y="361"/>
                    </a:cubicBezTo>
                    <a:cubicBezTo>
                      <a:pt x="2195" y="-1369"/>
                      <a:pt x="-2209" y="3508"/>
                      <a:pt x="1251" y="6654"/>
                    </a:cubicBezTo>
                    <a:lnTo>
                      <a:pt x="1251" y="66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4238;p16"/>
              <p:cNvSpPr/>
              <p:nvPr/>
            </p:nvSpPr>
            <p:spPr>
              <a:xfrm>
                <a:off x="6040972" y="3137493"/>
                <a:ext cx="31293" cy="903938"/>
              </a:xfrm>
              <a:custGeom>
                <a:avLst/>
                <a:gdLst/>
                <a:ahLst/>
                <a:cxnLst/>
                <a:rect l="l" t="t" r="r" b="b"/>
                <a:pathLst>
                  <a:path w="31293" h="903938" extrusionOk="0">
                    <a:moveTo>
                      <a:pt x="11124" y="898983"/>
                    </a:moveTo>
                    <a:cubicBezTo>
                      <a:pt x="24496" y="604645"/>
                      <a:pt x="41329" y="298979"/>
                      <a:pt x="23710" y="4956"/>
                    </a:cubicBezTo>
                    <a:cubicBezTo>
                      <a:pt x="23238" y="-1652"/>
                      <a:pt x="13799" y="-1652"/>
                      <a:pt x="13484" y="4956"/>
                    </a:cubicBezTo>
                    <a:cubicBezTo>
                      <a:pt x="3731" y="161170"/>
                      <a:pt x="10181" y="318801"/>
                      <a:pt x="6405" y="475331"/>
                    </a:cubicBezTo>
                    <a:cubicBezTo>
                      <a:pt x="2944" y="616286"/>
                      <a:pt x="-2247" y="758028"/>
                      <a:pt x="1056" y="898983"/>
                    </a:cubicBezTo>
                    <a:cubicBezTo>
                      <a:pt x="1056" y="905591"/>
                      <a:pt x="10810" y="905591"/>
                      <a:pt x="11124" y="898983"/>
                    </a:cubicBezTo>
                    <a:lnTo>
                      <a:pt x="11124" y="8989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4239;p16"/>
              <p:cNvSpPr/>
              <p:nvPr/>
            </p:nvSpPr>
            <p:spPr>
              <a:xfrm>
                <a:off x="6051782" y="3705477"/>
                <a:ext cx="753878" cy="30329"/>
              </a:xfrm>
              <a:custGeom>
                <a:avLst/>
                <a:gdLst/>
                <a:ahLst/>
                <a:cxnLst/>
                <a:rect l="l" t="t" r="r" b="b"/>
                <a:pathLst>
                  <a:path w="753878" h="30329" extrusionOk="0">
                    <a:moveTo>
                      <a:pt x="1416" y="2995"/>
                    </a:moveTo>
                    <a:cubicBezTo>
                      <a:pt x="249975" y="26121"/>
                      <a:pt x="499479" y="37762"/>
                      <a:pt x="748982" y="25177"/>
                    </a:cubicBezTo>
                    <a:cubicBezTo>
                      <a:pt x="755432" y="24862"/>
                      <a:pt x="755590" y="14951"/>
                      <a:pt x="748982" y="15108"/>
                    </a:cubicBezTo>
                    <a:cubicBezTo>
                      <a:pt x="499164" y="20772"/>
                      <a:pt x="250605" y="19985"/>
                      <a:pt x="1416" y="6"/>
                    </a:cubicBezTo>
                    <a:cubicBezTo>
                      <a:pt x="-472" y="-151"/>
                      <a:pt x="-472" y="2838"/>
                      <a:pt x="1416" y="2995"/>
                    </a:cubicBezTo>
                    <a:lnTo>
                      <a:pt x="1416" y="299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4240;p16"/>
              <p:cNvSpPr/>
              <p:nvPr/>
            </p:nvSpPr>
            <p:spPr>
              <a:xfrm>
                <a:off x="6050366" y="3811000"/>
                <a:ext cx="755550" cy="17093"/>
              </a:xfrm>
              <a:custGeom>
                <a:avLst/>
                <a:gdLst/>
                <a:ahLst/>
                <a:cxnLst/>
                <a:rect l="l" t="t" r="r" b="b"/>
                <a:pathLst>
                  <a:path w="755550" h="17093" extrusionOk="0">
                    <a:moveTo>
                      <a:pt x="2832" y="13257"/>
                    </a:moveTo>
                    <a:cubicBezTo>
                      <a:pt x="251234" y="19707"/>
                      <a:pt x="500895" y="16718"/>
                      <a:pt x="749297" y="13729"/>
                    </a:cubicBezTo>
                    <a:cubicBezTo>
                      <a:pt x="757635" y="13572"/>
                      <a:pt x="757635" y="829"/>
                      <a:pt x="749297" y="672"/>
                    </a:cubicBezTo>
                    <a:cubicBezTo>
                      <a:pt x="500895" y="-429"/>
                      <a:pt x="251234" y="-1216"/>
                      <a:pt x="2832" y="7122"/>
                    </a:cubicBezTo>
                    <a:cubicBezTo>
                      <a:pt x="-944" y="7436"/>
                      <a:pt x="-944" y="13100"/>
                      <a:pt x="2832" y="13257"/>
                    </a:cubicBezTo>
                    <a:lnTo>
                      <a:pt x="2832" y="1325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4241;p16"/>
              <p:cNvSpPr/>
              <p:nvPr/>
            </p:nvSpPr>
            <p:spPr>
              <a:xfrm>
                <a:off x="6045626" y="3897363"/>
                <a:ext cx="772914" cy="36641"/>
              </a:xfrm>
              <a:custGeom>
                <a:avLst/>
                <a:gdLst/>
                <a:ahLst/>
                <a:cxnLst/>
                <a:rect l="l" t="t" r="r" b="b"/>
                <a:pathLst>
                  <a:path w="772914" h="36641" extrusionOk="0">
                    <a:moveTo>
                      <a:pt x="3481" y="15148"/>
                    </a:moveTo>
                    <a:cubicBezTo>
                      <a:pt x="257232" y="47240"/>
                      <a:pt x="512399" y="40476"/>
                      <a:pt x="766307" y="14047"/>
                    </a:cubicBezTo>
                    <a:cubicBezTo>
                      <a:pt x="775117" y="13103"/>
                      <a:pt x="775117" y="-898"/>
                      <a:pt x="766307" y="46"/>
                    </a:cubicBezTo>
                    <a:cubicBezTo>
                      <a:pt x="511140" y="29306"/>
                      <a:pt x="259277" y="25531"/>
                      <a:pt x="3481" y="7754"/>
                    </a:cubicBezTo>
                    <a:cubicBezTo>
                      <a:pt x="-1239" y="7440"/>
                      <a:pt x="-1081" y="14519"/>
                      <a:pt x="3481" y="15148"/>
                    </a:cubicBezTo>
                    <a:lnTo>
                      <a:pt x="3481" y="151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4242;p16"/>
              <p:cNvSpPr/>
              <p:nvPr/>
            </p:nvSpPr>
            <p:spPr>
              <a:xfrm>
                <a:off x="5743520" y="3784908"/>
                <a:ext cx="168151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168151" h="11818" extrusionOk="0">
                    <a:moveTo>
                      <a:pt x="3068" y="11819"/>
                    </a:moveTo>
                    <a:cubicBezTo>
                      <a:pt x="56555" y="11347"/>
                      <a:pt x="110357" y="12133"/>
                      <a:pt x="163845" y="8987"/>
                    </a:cubicBezTo>
                    <a:cubicBezTo>
                      <a:pt x="169508" y="8672"/>
                      <a:pt x="169666" y="20"/>
                      <a:pt x="163845" y="20"/>
                    </a:cubicBezTo>
                    <a:cubicBezTo>
                      <a:pt x="110357" y="-295"/>
                      <a:pt x="56555" y="3166"/>
                      <a:pt x="3068" y="5526"/>
                    </a:cubicBezTo>
                    <a:cubicBezTo>
                      <a:pt x="-1023" y="5683"/>
                      <a:pt x="-1023" y="11819"/>
                      <a:pt x="3068" y="11819"/>
                    </a:cubicBezTo>
                    <a:lnTo>
                      <a:pt x="3068" y="118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4243;p16"/>
              <p:cNvSpPr/>
              <p:nvPr/>
            </p:nvSpPr>
            <p:spPr>
              <a:xfrm>
                <a:off x="5738349" y="3695099"/>
                <a:ext cx="197019" cy="15247"/>
              </a:xfrm>
              <a:custGeom>
                <a:avLst/>
                <a:gdLst/>
                <a:ahLst/>
                <a:cxnLst/>
                <a:rect l="l" t="t" r="r" b="b"/>
                <a:pathLst>
                  <a:path w="197019" h="15247" extrusionOk="0">
                    <a:moveTo>
                      <a:pt x="4307" y="14789"/>
                    </a:moveTo>
                    <a:cubicBezTo>
                      <a:pt x="66604" y="16362"/>
                      <a:pt x="129058" y="13531"/>
                      <a:pt x="191356" y="11643"/>
                    </a:cubicBezTo>
                    <a:cubicBezTo>
                      <a:pt x="198907" y="11486"/>
                      <a:pt x="198907" y="-156"/>
                      <a:pt x="191356" y="2"/>
                    </a:cubicBezTo>
                    <a:cubicBezTo>
                      <a:pt x="129058" y="1103"/>
                      <a:pt x="66447" y="1260"/>
                      <a:pt x="4307" y="5980"/>
                    </a:cubicBezTo>
                    <a:cubicBezTo>
                      <a:pt x="-1357" y="6294"/>
                      <a:pt x="-1514" y="14632"/>
                      <a:pt x="4307" y="14789"/>
                    </a:cubicBezTo>
                    <a:lnTo>
                      <a:pt x="4307" y="147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4244;p16"/>
              <p:cNvSpPr/>
              <p:nvPr/>
            </p:nvSpPr>
            <p:spPr>
              <a:xfrm>
                <a:off x="5747237" y="3591805"/>
                <a:ext cx="203499" cy="36630"/>
              </a:xfrm>
              <a:custGeom>
                <a:avLst/>
                <a:gdLst/>
                <a:ahLst/>
                <a:cxnLst/>
                <a:rect l="l" t="t" r="r" b="b"/>
                <a:pathLst>
                  <a:path w="203499" h="36630" extrusionOk="0">
                    <a:moveTo>
                      <a:pt x="3127" y="6861"/>
                    </a:moveTo>
                    <a:cubicBezTo>
                      <a:pt x="67784" y="14884"/>
                      <a:pt x="131654" y="22278"/>
                      <a:pt x="195367" y="36436"/>
                    </a:cubicBezTo>
                    <a:cubicBezTo>
                      <a:pt x="203548" y="38324"/>
                      <a:pt x="207009" y="25896"/>
                      <a:pt x="198828" y="23851"/>
                    </a:cubicBezTo>
                    <a:cubicBezTo>
                      <a:pt x="135115" y="8749"/>
                      <a:pt x="68728" y="-1791"/>
                      <a:pt x="3127" y="254"/>
                    </a:cubicBezTo>
                    <a:cubicBezTo>
                      <a:pt x="-1121" y="568"/>
                      <a:pt x="-963" y="6389"/>
                      <a:pt x="3127" y="6861"/>
                    </a:cubicBezTo>
                    <a:lnTo>
                      <a:pt x="3127" y="68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4245;p16"/>
              <p:cNvSpPr/>
              <p:nvPr/>
            </p:nvSpPr>
            <p:spPr>
              <a:xfrm>
                <a:off x="5775651" y="3466163"/>
                <a:ext cx="196546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196546" h="88645" extrusionOk="0">
                    <a:moveTo>
                      <a:pt x="2243" y="8852"/>
                    </a:moveTo>
                    <a:cubicBezTo>
                      <a:pt x="63911" y="36382"/>
                      <a:pt x="126208" y="62654"/>
                      <a:pt x="188820" y="88139"/>
                    </a:cubicBezTo>
                    <a:cubicBezTo>
                      <a:pt x="196529" y="91286"/>
                      <a:pt x="199832" y="78858"/>
                      <a:pt x="192281" y="75554"/>
                    </a:cubicBezTo>
                    <a:cubicBezTo>
                      <a:pt x="130456" y="49597"/>
                      <a:pt x="68473" y="24269"/>
                      <a:pt x="5862" y="200"/>
                    </a:cubicBezTo>
                    <a:cubicBezTo>
                      <a:pt x="985" y="-1374"/>
                      <a:pt x="-2476" y="6807"/>
                      <a:pt x="2243" y="8852"/>
                    </a:cubicBezTo>
                    <a:lnTo>
                      <a:pt x="2243" y="885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4246;p16"/>
              <p:cNvSpPr/>
              <p:nvPr/>
            </p:nvSpPr>
            <p:spPr>
              <a:xfrm>
                <a:off x="5840707" y="3348712"/>
                <a:ext cx="159529" cy="137591"/>
              </a:xfrm>
              <a:custGeom>
                <a:avLst/>
                <a:gdLst/>
                <a:ahLst/>
                <a:cxnLst/>
                <a:rect l="l" t="t" r="r" b="b"/>
                <a:pathLst>
                  <a:path w="159529" h="137591" extrusionOk="0">
                    <a:moveTo>
                      <a:pt x="586" y="4226"/>
                    </a:moveTo>
                    <a:cubicBezTo>
                      <a:pt x="41173" y="57084"/>
                      <a:pt x="93087" y="100031"/>
                      <a:pt x="148777" y="136372"/>
                    </a:cubicBezTo>
                    <a:cubicBezTo>
                      <a:pt x="156643" y="141563"/>
                      <a:pt x="164037" y="128820"/>
                      <a:pt x="156171" y="123786"/>
                    </a:cubicBezTo>
                    <a:cubicBezTo>
                      <a:pt x="100953" y="88390"/>
                      <a:pt x="52657" y="45757"/>
                      <a:pt x="5148" y="765"/>
                    </a:cubicBezTo>
                    <a:cubicBezTo>
                      <a:pt x="2945" y="-1437"/>
                      <a:pt x="-1617" y="1552"/>
                      <a:pt x="586" y="4226"/>
                    </a:cubicBezTo>
                    <a:lnTo>
                      <a:pt x="586" y="42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4247;p16"/>
              <p:cNvSpPr/>
              <p:nvPr/>
            </p:nvSpPr>
            <p:spPr>
              <a:xfrm>
                <a:off x="5921507" y="3256892"/>
                <a:ext cx="100775" cy="135892"/>
              </a:xfrm>
              <a:custGeom>
                <a:avLst/>
                <a:gdLst/>
                <a:ahLst/>
                <a:cxnLst/>
                <a:rect l="l" t="t" r="r" b="b"/>
                <a:pathLst>
                  <a:path w="100775" h="135892" extrusionOk="0">
                    <a:moveTo>
                      <a:pt x="1275" y="8106"/>
                    </a:moveTo>
                    <a:cubicBezTo>
                      <a:pt x="33839" y="47592"/>
                      <a:pt x="63730" y="86607"/>
                      <a:pt x="87327" y="132228"/>
                    </a:cubicBezTo>
                    <a:cubicBezTo>
                      <a:pt x="91575" y="140566"/>
                      <a:pt x="104160" y="133172"/>
                      <a:pt x="99912" y="124992"/>
                    </a:cubicBezTo>
                    <a:cubicBezTo>
                      <a:pt x="76629" y="79842"/>
                      <a:pt x="46425" y="35164"/>
                      <a:pt x="8197" y="1341"/>
                    </a:cubicBezTo>
                    <a:cubicBezTo>
                      <a:pt x="3320" y="-2749"/>
                      <a:pt x="-2658" y="3386"/>
                      <a:pt x="1275" y="8106"/>
                    </a:cubicBezTo>
                    <a:lnTo>
                      <a:pt x="1275" y="810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4248;p16"/>
              <p:cNvSpPr/>
              <p:nvPr/>
            </p:nvSpPr>
            <p:spPr>
              <a:xfrm>
                <a:off x="5996094" y="3193040"/>
                <a:ext cx="48247" cy="55594"/>
              </a:xfrm>
              <a:custGeom>
                <a:avLst/>
                <a:gdLst/>
                <a:ahLst/>
                <a:cxnLst/>
                <a:rect l="l" t="t" r="r" b="b"/>
                <a:pathLst>
                  <a:path w="48247" h="55594" extrusionOk="0">
                    <a:moveTo>
                      <a:pt x="784" y="7301"/>
                    </a:moveTo>
                    <a:cubicBezTo>
                      <a:pt x="6133" y="15167"/>
                      <a:pt x="12425" y="22560"/>
                      <a:pt x="18246" y="29954"/>
                    </a:cubicBezTo>
                    <a:cubicBezTo>
                      <a:pt x="24539" y="37978"/>
                      <a:pt x="30517" y="47102"/>
                      <a:pt x="38068" y="54024"/>
                    </a:cubicBezTo>
                    <a:cubicBezTo>
                      <a:pt x="42787" y="58429"/>
                      <a:pt x="50968" y="52765"/>
                      <a:pt x="47350" y="46945"/>
                    </a:cubicBezTo>
                    <a:cubicBezTo>
                      <a:pt x="42316" y="38764"/>
                      <a:pt x="35394" y="31842"/>
                      <a:pt x="29101" y="24763"/>
                    </a:cubicBezTo>
                    <a:cubicBezTo>
                      <a:pt x="22336" y="16897"/>
                      <a:pt x="15886" y="8717"/>
                      <a:pt x="8650" y="1480"/>
                    </a:cubicBezTo>
                    <a:cubicBezTo>
                      <a:pt x="4717" y="-2610"/>
                      <a:pt x="-2362" y="2581"/>
                      <a:pt x="784" y="7301"/>
                    </a:cubicBezTo>
                    <a:lnTo>
                      <a:pt x="784" y="73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4249;p16"/>
              <p:cNvSpPr/>
              <p:nvPr/>
            </p:nvSpPr>
            <p:spPr>
              <a:xfrm>
                <a:off x="5898084" y="3442313"/>
                <a:ext cx="134517" cy="427881"/>
              </a:xfrm>
              <a:custGeom>
                <a:avLst/>
                <a:gdLst/>
                <a:ahLst/>
                <a:cxnLst/>
                <a:rect l="l" t="t" r="r" b="b"/>
                <a:pathLst>
                  <a:path w="134517" h="427881" extrusionOk="0">
                    <a:moveTo>
                      <a:pt x="8023" y="424105"/>
                    </a:moveTo>
                    <a:cubicBezTo>
                      <a:pt x="23755" y="273711"/>
                      <a:pt x="41374" y="137317"/>
                      <a:pt x="133090" y="12566"/>
                    </a:cubicBezTo>
                    <a:cubicBezTo>
                      <a:pt x="138753" y="4857"/>
                      <a:pt x="126168" y="-4582"/>
                      <a:pt x="119875" y="2497"/>
                    </a:cubicBezTo>
                    <a:cubicBezTo>
                      <a:pt x="18406" y="117024"/>
                      <a:pt x="5191" y="277644"/>
                      <a:pt x="0" y="424105"/>
                    </a:cubicBezTo>
                    <a:cubicBezTo>
                      <a:pt x="0" y="429296"/>
                      <a:pt x="7551" y="428982"/>
                      <a:pt x="8023" y="424105"/>
                    </a:cubicBezTo>
                    <a:lnTo>
                      <a:pt x="8023" y="42410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4250;p16"/>
              <p:cNvSpPr/>
              <p:nvPr/>
            </p:nvSpPr>
            <p:spPr>
              <a:xfrm>
                <a:off x="6805354" y="2552458"/>
                <a:ext cx="468106" cy="710723"/>
              </a:xfrm>
              <a:custGeom>
                <a:avLst/>
                <a:gdLst/>
                <a:ahLst/>
                <a:cxnLst/>
                <a:rect l="l" t="t" r="r" b="b"/>
                <a:pathLst>
                  <a:path w="468106" h="710723" extrusionOk="0">
                    <a:moveTo>
                      <a:pt x="9411" y="708450"/>
                    </a:moveTo>
                    <a:cubicBezTo>
                      <a:pt x="168930" y="481128"/>
                      <a:pt x="315234" y="243423"/>
                      <a:pt x="466887" y="10752"/>
                    </a:cubicBezTo>
                    <a:cubicBezTo>
                      <a:pt x="472078" y="2887"/>
                      <a:pt x="459335" y="-4507"/>
                      <a:pt x="454301" y="3358"/>
                    </a:cubicBezTo>
                    <a:cubicBezTo>
                      <a:pt x="302648" y="235872"/>
                      <a:pt x="144388" y="465711"/>
                      <a:pt x="759" y="703416"/>
                    </a:cubicBezTo>
                    <a:cubicBezTo>
                      <a:pt x="-2545" y="709079"/>
                      <a:pt x="5793" y="713641"/>
                      <a:pt x="9411" y="708450"/>
                    </a:cubicBezTo>
                    <a:lnTo>
                      <a:pt x="9411" y="708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4251;p16"/>
              <p:cNvSpPr/>
              <p:nvPr/>
            </p:nvSpPr>
            <p:spPr>
              <a:xfrm>
                <a:off x="6793838" y="3242580"/>
                <a:ext cx="27599" cy="733408"/>
              </a:xfrm>
              <a:custGeom>
                <a:avLst/>
                <a:gdLst/>
                <a:ahLst/>
                <a:cxnLst/>
                <a:rect l="l" t="t" r="r" b="b"/>
                <a:pathLst>
                  <a:path w="27599" h="733408" extrusionOk="0">
                    <a:moveTo>
                      <a:pt x="24073" y="727037"/>
                    </a:moveTo>
                    <a:cubicBezTo>
                      <a:pt x="31939" y="487916"/>
                      <a:pt x="25175" y="247694"/>
                      <a:pt x="18095" y="8731"/>
                    </a:cubicBezTo>
                    <a:cubicBezTo>
                      <a:pt x="17781" y="-2910"/>
                      <a:pt x="-311" y="-2910"/>
                      <a:pt x="4" y="8731"/>
                    </a:cubicBezTo>
                    <a:cubicBezTo>
                      <a:pt x="7083" y="248166"/>
                      <a:pt x="5982" y="487602"/>
                      <a:pt x="11016" y="727037"/>
                    </a:cubicBezTo>
                    <a:cubicBezTo>
                      <a:pt x="11173" y="735532"/>
                      <a:pt x="23759" y="735532"/>
                      <a:pt x="24073" y="727037"/>
                    </a:cubicBezTo>
                    <a:lnTo>
                      <a:pt x="24073" y="72703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4252;p16"/>
              <p:cNvSpPr/>
              <p:nvPr/>
            </p:nvSpPr>
            <p:spPr>
              <a:xfrm>
                <a:off x="6045174" y="3969249"/>
                <a:ext cx="781350" cy="26641"/>
              </a:xfrm>
              <a:custGeom>
                <a:avLst/>
                <a:gdLst/>
                <a:ahLst/>
                <a:cxnLst/>
                <a:rect l="l" t="t" r="r" b="b"/>
                <a:pathLst>
                  <a:path w="781350" h="26641" extrusionOk="0">
                    <a:moveTo>
                      <a:pt x="2832" y="6976"/>
                    </a:moveTo>
                    <a:cubicBezTo>
                      <a:pt x="258942" y="18932"/>
                      <a:pt x="515525" y="22236"/>
                      <a:pt x="771793" y="26640"/>
                    </a:cubicBezTo>
                    <a:cubicBezTo>
                      <a:pt x="784536" y="26798"/>
                      <a:pt x="784536" y="6976"/>
                      <a:pt x="771793" y="6818"/>
                    </a:cubicBezTo>
                    <a:cubicBezTo>
                      <a:pt x="515525" y="2728"/>
                      <a:pt x="259100" y="-2306"/>
                      <a:pt x="2832" y="1155"/>
                    </a:cubicBezTo>
                    <a:cubicBezTo>
                      <a:pt x="-944" y="1155"/>
                      <a:pt x="-944" y="6818"/>
                      <a:pt x="2832" y="6976"/>
                    </a:cubicBezTo>
                    <a:lnTo>
                      <a:pt x="2832" y="69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4253;p16"/>
              <p:cNvSpPr/>
              <p:nvPr/>
            </p:nvSpPr>
            <p:spPr>
              <a:xfrm>
                <a:off x="5721927" y="3865474"/>
                <a:ext cx="168133" cy="128907"/>
              </a:xfrm>
              <a:custGeom>
                <a:avLst/>
                <a:gdLst/>
                <a:ahLst/>
                <a:cxnLst/>
                <a:rect l="l" t="t" r="r" b="b"/>
                <a:pathLst>
                  <a:path w="168133" h="128907" extrusionOk="0">
                    <a:moveTo>
                      <a:pt x="26706" y="0"/>
                    </a:moveTo>
                    <a:cubicBezTo>
                      <a:pt x="2479" y="28789"/>
                      <a:pt x="-17814" y="95333"/>
                      <a:pt x="24661" y="113897"/>
                    </a:cubicBezTo>
                    <a:cubicBezTo>
                      <a:pt x="67136" y="132460"/>
                      <a:pt x="59900" y="15417"/>
                      <a:pt x="90734" y="38857"/>
                    </a:cubicBezTo>
                    <a:cubicBezTo>
                      <a:pt x="121568" y="62297"/>
                      <a:pt x="66507" y="152597"/>
                      <a:pt x="112129" y="123021"/>
                    </a:cubicBezTo>
                    <a:cubicBezTo>
                      <a:pt x="157750" y="93446"/>
                      <a:pt x="168133" y="4719"/>
                      <a:pt x="168133" y="4719"/>
                    </a:cubicBezTo>
                    <a:lnTo>
                      <a:pt x="26706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4254;p16"/>
              <p:cNvSpPr/>
              <p:nvPr/>
            </p:nvSpPr>
            <p:spPr>
              <a:xfrm>
                <a:off x="6258652" y="2172752"/>
                <a:ext cx="475468" cy="870902"/>
              </a:xfrm>
              <a:custGeom>
                <a:avLst/>
                <a:gdLst/>
                <a:ahLst/>
                <a:cxnLst/>
                <a:rect l="l" t="t" r="r" b="b"/>
                <a:pathLst>
                  <a:path w="475468" h="870902" extrusionOk="0">
                    <a:moveTo>
                      <a:pt x="60095" y="870745"/>
                    </a:moveTo>
                    <a:lnTo>
                      <a:pt x="0" y="560518"/>
                    </a:lnTo>
                    <a:lnTo>
                      <a:pt x="275303" y="0"/>
                    </a:lnTo>
                    <a:cubicBezTo>
                      <a:pt x="275303" y="0"/>
                      <a:pt x="430417" y="110121"/>
                      <a:pt x="425383" y="270269"/>
                    </a:cubicBezTo>
                    <a:cubicBezTo>
                      <a:pt x="420349" y="430417"/>
                      <a:pt x="425540" y="395336"/>
                      <a:pt x="425540" y="395336"/>
                    </a:cubicBezTo>
                    <a:cubicBezTo>
                      <a:pt x="425540" y="395336"/>
                      <a:pt x="477455" y="469589"/>
                      <a:pt x="475410" y="535504"/>
                    </a:cubicBezTo>
                    <a:cubicBezTo>
                      <a:pt x="469274" y="740802"/>
                      <a:pt x="238334" y="730734"/>
                      <a:pt x="238334" y="730734"/>
                    </a:cubicBezTo>
                    <a:lnTo>
                      <a:pt x="238334" y="870902"/>
                    </a:lnTo>
                    <a:lnTo>
                      <a:pt x="60095" y="87090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4255;p16"/>
              <p:cNvSpPr/>
              <p:nvPr/>
            </p:nvSpPr>
            <p:spPr>
              <a:xfrm>
                <a:off x="6491405" y="2579565"/>
                <a:ext cx="56406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81064" extrusionOk="0">
                    <a:moveTo>
                      <a:pt x="3851" y="14951"/>
                    </a:moveTo>
                    <a:cubicBezTo>
                      <a:pt x="20212" y="1108"/>
                      <a:pt x="45540" y="10075"/>
                      <a:pt x="46326" y="32099"/>
                    </a:cubicBezTo>
                    <a:cubicBezTo>
                      <a:pt x="49158" y="30840"/>
                      <a:pt x="52147" y="29739"/>
                      <a:pt x="54979" y="28481"/>
                    </a:cubicBezTo>
                    <a:cubicBezTo>
                      <a:pt x="39090" y="12592"/>
                      <a:pt x="11559" y="15581"/>
                      <a:pt x="2435" y="37290"/>
                    </a:cubicBezTo>
                    <a:cubicBezTo>
                      <a:pt x="-6532" y="58528"/>
                      <a:pt x="10458" y="83541"/>
                      <a:pt x="33898" y="80867"/>
                    </a:cubicBezTo>
                    <a:cubicBezTo>
                      <a:pt x="39876" y="80238"/>
                      <a:pt x="40034" y="71900"/>
                      <a:pt x="33898" y="71428"/>
                    </a:cubicBezTo>
                    <a:cubicBezTo>
                      <a:pt x="17695" y="69855"/>
                      <a:pt x="4323" y="55696"/>
                      <a:pt x="13133" y="39493"/>
                    </a:cubicBezTo>
                    <a:cubicBezTo>
                      <a:pt x="20369" y="26278"/>
                      <a:pt x="37517" y="25964"/>
                      <a:pt x="47742" y="35717"/>
                    </a:cubicBezTo>
                    <a:cubicBezTo>
                      <a:pt x="50731" y="38549"/>
                      <a:pt x="56709" y="36661"/>
                      <a:pt x="56395" y="32099"/>
                    </a:cubicBezTo>
                    <a:cubicBezTo>
                      <a:pt x="54507" y="2681"/>
                      <a:pt x="20526" y="-11950"/>
                      <a:pt x="705" y="11962"/>
                    </a:cubicBezTo>
                    <a:cubicBezTo>
                      <a:pt x="-1026" y="14008"/>
                      <a:pt x="1649" y="16682"/>
                      <a:pt x="3851" y="14951"/>
                    </a:cubicBezTo>
                    <a:lnTo>
                      <a:pt x="3851" y="1495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4256;p16"/>
              <p:cNvSpPr/>
              <p:nvPr/>
            </p:nvSpPr>
            <p:spPr>
              <a:xfrm>
                <a:off x="5761026" y="2062733"/>
                <a:ext cx="939434" cy="945562"/>
              </a:xfrm>
              <a:custGeom>
                <a:avLst/>
                <a:gdLst/>
                <a:ahLst/>
                <a:cxnLst/>
                <a:rect l="l" t="t" r="r" b="b"/>
                <a:pathLst>
                  <a:path w="939434" h="945562" extrusionOk="0">
                    <a:moveTo>
                      <a:pt x="128248" y="171844"/>
                    </a:moveTo>
                    <a:cubicBezTo>
                      <a:pt x="63119" y="203307"/>
                      <a:pt x="21902" y="271582"/>
                      <a:pt x="5541" y="341903"/>
                    </a:cubicBezTo>
                    <a:cubicBezTo>
                      <a:pt x="-10819" y="412380"/>
                      <a:pt x="13722" y="448563"/>
                      <a:pt x="19228" y="520614"/>
                    </a:cubicBezTo>
                    <a:cubicBezTo>
                      <a:pt x="25521" y="602890"/>
                      <a:pt x="74918" y="703572"/>
                      <a:pt x="129035" y="765712"/>
                    </a:cubicBezTo>
                    <a:cubicBezTo>
                      <a:pt x="206434" y="854281"/>
                      <a:pt x="228144" y="896127"/>
                      <a:pt x="369886" y="924602"/>
                    </a:cubicBezTo>
                    <a:cubicBezTo>
                      <a:pt x="434543" y="937659"/>
                      <a:pt x="525000" y="956380"/>
                      <a:pt x="588241" y="937659"/>
                    </a:cubicBezTo>
                    <a:cubicBezTo>
                      <a:pt x="651482" y="918938"/>
                      <a:pt x="710318" y="873159"/>
                      <a:pt x="727780" y="809604"/>
                    </a:cubicBezTo>
                    <a:cubicBezTo>
                      <a:pt x="752007" y="721349"/>
                      <a:pt x="692699" y="628847"/>
                      <a:pt x="705913" y="538233"/>
                    </a:cubicBezTo>
                    <a:cubicBezTo>
                      <a:pt x="708587" y="520142"/>
                      <a:pt x="714723" y="501421"/>
                      <a:pt x="728095" y="488993"/>
                    </a:cubicBezTo>
                    <a:cubicBezTo>
                      <a:pt x="741624" y="476565"/>
                      <a:pt x="763805" y="472160"/>
                      <a:pt x="778436" y="483330"/>
                    </a:cubicBezTo>
                    <a:cubicBezTo>
                      <a:pt x="797628" y="497803"/>
                      <a:pt x="797314" y="530997"/>
                      <a:pt x="819181" y="541065"/>
                    </a:cubicBezTo>
                    <a:cubicBezTo>
                      <a:pt x="838216" y="549875"/>
                      <a:pt x="860555" y="533356"/>
                      <a:pt x="868106" y="513692"/>
                    </a:cubicBezTo>
                    <a:cubicBezTo>
                      <a:pt x="875657" y="494185"/>
                      <a:pt x="873770" y="472318"/>
                      <a:pt x="877388" y="451709"/>
                    </a:cubicBezTo>
                    <a:cubicBezTo>
                      <a:pt x="885883" y="401840"/>
                      <a:pt x="924740" y="361724"/>
                      <a:pt x="936067" y="312484"/>
                    </a:cubicBezTo>
                    <a:cubicBezTo>
                      <a:pt x="952585" y="240276"/>
                      <a:pt x="905862" y="168068"/>
                      <a:pt x="850172" y="119300"/>
                    </a:cubicBezTo>
                    <a:cubicBezTo>
                      <a:pt x="754838" y="35765"/>
                      <a:pt x="625525" y="-7811"/>
                      <a:pt x="499042" y="1156"/>
                    </a:cubicBezTo>
                    <a:cubicBezTo>
                      <a:pt x="372560" y="9965"/>
                      <a:pt x="250483" y="71004"/>
                      <a:pt x="167734" y="16696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4257;p16"/>
              <p:cNvSpPr/>
              <p:nvPr/>
            </p:nvSpPr>
            <p:spPr>
              <a:xfrm>
                <a:off x="5682278" y="1936752"/>
                <a:ext cx="897510" cy="872500"/>
              </a:xfrm>
              <a:custGeom>
                <a:avLst/>
                <a:gdLst/>
                <a:ahLst/>
                <a:cxnLst/>
                <a:rect l="l" t="t" r="r" b="b"/>
                <a:pathLst>
                  <a:path w="897510" h="872500" extrusionOk="0">
                    <a:moveTo>
                      <a:pt x="207782" y="872501"/>
                    </a:moveTo>
                    <a:cubicBezTo>
                      <a:pt x="58961" y="749322"/>
                      <a:pt x="114808" y="651472"/>
                      <a:pt x="54556" y="559442"/>
                    </a:cubicBezTo>
                    <a:cubicBezTo>
                      <a:pt x="29385" y="520899"/>
                      <a:pt x="-2235" y="481413"/>
                      <a:pt x="125" y="435476"/>
                    </a:cubicBezTo>
                    <a:cubicBezTo>
                      <a:pt x="2642" y="387967"/>
                      <a:pt x="48421" y="346907"/>
                      <a:pt x="96088" y="349896"/>
                    </a:cubicBezTo>
                    <a:cubicBezTo>
                      <a:pt x="75007" y="300027"/>
                      <a:pt x="87750" y="237730"/>
                      <a:pt x="126607" y="200131"/>
                    </a:cubicBezTo>
                    <a:cubicBezTo>
                      <a:pt x="165464" y="162375"/>
                      <a:pt x="228076" y="151678"/>
                      <a:pt x="277316" y="174331"/>
                    </a:cubicBezTo>
                    <a:cubicBezTo>
                      <a:pt x="265674" y="130912"/>
                      <a:pt x="288013" y="81043"/>
                      <a:pt x="327972" y="60592"/>
                    </a:cubicBezTo>
                    <a:cubicBezTo>
                      <a:pt x="367930" y="40141"/>
                      <a:pt x="421417" y="51468"/>
                      <a:pt x="449734" y="86392"/>
                    </a:cubicBezTo>
                    <a:cubicBezTo>
                      <a:pt x="485130" y="50524"/>
                      <a:pt x="523358" y="12925"/>
                      <a:pt x="572598" y="2228"/>
                    </a:cubicBezTo>
                    <a:cubicBezTo>
                      <a:pt x="621838" y="-8627"/>
                      <a:pt x="683192" y="21106"/>
                      <a:pt x="686023" y="71447"/>
                    </a:cubicBezTo>
                    <a:cubicBezTo>
                      <a:pt x="724094" y="57760"/>
                      <a:pt x="763580" y="43916"/>
                      <a:pt x="804010" y="47063"/>
                    </a:cubicBezTo>
                    <a:cubicBezTo>
                      <a:pt x="844283" y="50209"/>
                      <a:pt x="885972" y="74908"/>
                      <a:pt x="895411" y="114237"/>
                    </a:cubicBezTo>
                    <a:cubicBezTo>
                      <a:pt x="907682" y="165836"/>
                      <a:pt x="863633" y="211301"/>
                      <a:pt x="828866" y="251416"/>
                    </a:cubicBezTo>
                    <a:cubicBezTo>
                      <a:pt x="773963" y="314658"/>
                      <a:pt x="733847" y="394260"/>
                      <a:pt x="732903" y="478109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4258;p16"/>
              <p:cNvSpPr/>
              <p:nvPr/>
            </p:nvSpPr>
            <p:spPr>
              <a:xfrm>
                <a:off x="6556766" y="2083873"/>
                <a:ext cx="162358" cy="259881"/>
              </a:xfrm>
              <a:custGeom>
                <a:avLst/>
                <a:gdLst/>
                <a:ahLst/>
                <a:cxnLst/>
                <a:rect l="l" t="t" r="r" b="b"/>
                <a:pathLst>
                  <a:path w="162358" h="259881" extrusionOk="0">
                    <a:moveTo>
                      <a:pt x="0" y="54741"/>
                    </a:moveTo>
                    <a:cubicBezTo>
                      <a:pt x="28474" y="24065"/>
                      <a:pt x="68275" y="4400"/>
                      <a:pt x="109964" y="467"/>
                    </a:cubicBezTo>
                    <a:cubicBezTo>
                      <a:pt x="123021" y="-791"/>
                      <a:pt x="137494" y="-5"/>
                      <a:pt x="146776" y="9120"/>
                    </a:cubicBezTo>
                    <a:cubicBezTo>
                      <a:pt x="158417" y="20604"/>
                      <a:pt x="156687" y="39639"/>
                      <a:pt x="152754" y="55528"/>
                    </a:cubicBezTo>
                    <a:cubicBezTo>
                      <a:pt x="145203" y="86677"/>
                      <a:pt x="132617" y="116724"/>
                      <a:pt x="115785" y="144097"/>
                    </a:cubicBezTo>
                    <a:cubicBezTo>
                      <a:pt x="134348" y="137490"/>
                      <a:pt x="155586" y="152120"/>
                      <a:pt x="160777" y="171155"/>
                    </a:cubicBezTo>
                    <a:cubicBezTo>
                      <a:pt x="165969" y="190033"/>
                      <a:pt x="157788" y="210642"/>
                      <a:pt x="144888" y="225429"/>
                    </a:cubicBezTo>
                    <a:cubicBezTo>
                      <a:pt x="131831" y="240217"/>
                      <a:pt x="114526" y="250128"/>
                      <a:pt x="97379" y="259882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7" name="Google Shape;4259;p16"/>
            <p:cNvGrpSpPr/>
            <p:nvPr/>
          </p:nvGrpSpPr>
          <p:grpSpPr>
            <a:xfrm>
              <a:off x="5572157" y="1905289"/>
              <a:ext cx="1624946" cy="5007969"/>
              <a:chOff x="5572157" y="1905289"/>
              <a:chExt cx="1624946" cy="5007969"/>
            </a:xfrm>
          </p:grpSpPr>
          <p:grpSp>
            <p:nvGrpSpPr>
              <p:cNvPr id="1248" name="Google Shape;4260;p16"/>
              <p:cNvGrpSpPr/>
              <p:nvPr/>
            </p:nvGrpSpPr>
            <p:grpSpPr>
              <a:xfrm>
                <a:off x="5656013" y="3821209"/>
                <a:ext cx="1284766" cy="3092049"/>
                <a:chOff x="5656013" y="3821209"/>
                <a:chExt cx="1284766" cy="3092049"/>
              </a:xfrm>
            </p:grpSpPr>
            <p:sp>
              <p:nvSpPr>
                <p:cNvPr id="1326" name="Google Shape;4261;p16"/>
                <p:cNvSpPr/>
                <p:nvPr/>
              </p:nvSpPr>
              <p:spPr>
                <a:xfrm>
                  <a:off x="5684191" y="4887477"/>
                  <a:ext cx="1106563" cy="9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563" h="94116" extrusionOk="0">
                      <a:moveTo>
                        <a:pt x="18348" y="38308"/>
                      </a:moveTo>
                      <a:cubicBezTo>
                        <a:pt x="369478" y="75749"/>
                        <a:pt x="728631" y="104224"/>
                        <a:pt x="1081963" y="90695"/>
                      </a:cubicBezTo>
                      <a:cubicBezTo>
                        <a:pt x="1114685" y="89436"/>
                        <a:pt x="1114842" y="40668"/>
                        <a:pt x="1081963" y="39724"/>
                      </a:cubicBezTo>
                      <a:cubicBezTo>
                        <a:pt x="726743" y="28869"/>
                        <a:pt x="373096" y="26510"/>
                        <a:pt x="18348" y="80"/>
                      </a:cubicBezTo>
                      <a:cubicBezTo>
                        <a:pt x="-6508" y="-1965"/>
                        <a:pt x="-5721" y="35634"/>
                        <a:pt x="18348" y="38308"/>
                      </a:cubicBezTo>
                      <a:lnTo>
                        <a:pt x="18348" y="3830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4262;p16"/>
                <p:cNvSpPr/>
                <p:nvPr/>
              </p:nvSpPr>
              <p:spPr>
                <a:xfrm>
                  <a:off x="5671194" y="4258395"/>
                  <a:ext cx="1178948" cy="113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948" h="113704" extrusionOk="0">
                      <a:moveTo>
                        <a:pt x="15928" y="33248"/>
                      </a:moveTo>
                      <a:cubicBezTo>
                        <a:pt x="390656" y="66757"/>
                        <a:pt x="772934" y="119615"/>
                        <a:pt x="1149864" y="113165"/>
                      </a:cubicBezTo>
                      <a:cubicBezTo>
                        <a:pt x="1189193" y="112536"/>
                        <a:pt x="1188091" y="56216"/>
                        <a:pt x="1149864" y="52913"/>
                      </a:cubicBezTo>
                      <a:cubicBezTo>
                        <a:pt x="773563" y="20506"/>
                        <a:pt x="393015" y="28686"/>
                        <a:pt x="15928" y="55"/>
                      </a:cubicBezTo>
                      <a:cubicBezTo>
                        <a:pt x="-5467" y="-1519"/>
                        <a:pt x="-5152" y="31360"/>
                        <a:pt x="15928" y="33248"/>
                      </a:cubicBezTo>
                      <a:lnTo>
                        <a:pt x="15928" y="3324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4263;p16"/>
                <p:cNvSpPr/>
                <p:nvPr/>
              </p:nvSpPr>
              <p:spPr>
                <a:xfrm>
                  <a:off x="6755735" y="3821209"/>
                  <a:ext cx="185044" cy="3074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44" h="3074032" extrusionOk="0">
                      <a:moveTo>
                        <a:pt x="46445" y="20982"/>
                      </a:moveTo>
                      <a:cubicBezTo>
                        <a:pt x="8689" y="530687"/>
                        <a:pt x="-7986" y="1036930"/>
                        <a:pt x="3655" y="1548051"/>
                      </a:cubicBezTo>
                      <a:cubicBezTo>
                        <a:pt x="9318" y="1796138"/>
                        <a:pt x="20802" y="2043911"/>
                        <a:pt x="35275" y="2291527"/>
                      </a:cubicBezTo>
                      <a:cubicBezTo>
                        <a:pt x="49749" y="2539772"/>
                        <a:pt x="53052" y="2800130"/>
                        <a:pt x="103236" y="3044285"/>
                      </a:cubicBezTo>
                      <a:cubicBezTo>
                        <a:pt x="112832" y="3090851"/>
                        <a:pt x="184883" y="3079366"/>
                        <a:pt x="185040" y="3033273"/>
                      </a:cubicBezTo>
                      <a:cubicBezTo>
                        <a:pt x="185512" y="2787073"/>
                        <a:pt x="145711" y="2537255"/>
                        <a:pt x="128721" y="2291685"/>
                      </a:cubicBezTo>
                      <a:cubicBezTo>
                        <a:pt x="111259" y="2037619"/>
                        <a:pt x="100247" y="1783239"/>
                        <a:pt x="93168" y="1528701"/>
                      </a:cubicBezTo>
                      <a:cubicBezTo>
                        <a:pt x="79167" y="1027334"/>
                        <a:pt x="76335" y="522507"/>
                        <a:pt x="90021" y="21140"/>
                      </a:cubicBezTo>
                      <a:cubicBezTo>
                        <a:pt x="90808" y="-7335"/>
                        <a:pt x="48490" y="-6705"/>
                        <a:pt x="46445" y="20982"/>
                      </a:cubicBezTo>
                      <a:lnTo>
                        <a:pt x="46445" y="20982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4264;p16"/>
                <p:cNvSpPr/>
                <p:nvPr/>
              </p:nvSpPr>
              <p:spPr>
                <a:xfrm>
                  <a:off x="5656433" y="3864766"/>
                  <a:ext cx="84528" cy="3048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28" h="3048492" extrusionOk="0">
                      <a:moveTo>
                        <a:pt x="21408" y="20058"/>
                      </a:moveTo>
                      <a:cubicBezTo>
                        <a:pt x="-4392" y="268460"/>
                        <a:pt x="2687" y="519537"/>
                        <a:pt x="2687" y="769040"/>
                      </a:cubicBezTo>
                      <a:cubicBezTo>
                        <a:pt x="2687" y="1018701"/>
                        <a:pt x="2530" y="1268362"/>
                        <a:pt x="2844" y="1518023"/>
                      </a:cubicBezTo>
                      <a:cubicBezTo>
                        <a:pt x="3002" y="1761076"/>
                        <a:pt x="3316" y="2004130"/>
                        <a:pt x="3474" y="2247340"/>
                      </a:cubicBezTo>
                      <a:cubicBezTo>
                        <a:pt x="3631" y="2502665"/>
                        <a:pt x="-7224" y="2761135"/>
                        <a:pt x="8665" y="3015988"/>
                      </a:cubicBezTo>
                      <a:cubicBezTo>
                        <a:pt x="11339" y="3059249"/>
                        <a:pt x="73322" y="3059406"/>
                        <a:pt x="75996" y="3015988"/>
                      </a:cubicBezTo>
                      <a:cubicBezTo>
                        <a:pt x="91571" y="2767585"/>
                        <a:pt x="81030" y="2515879"/>
                        <a:pt x="81188" y="2267005"/>
                      </a:cubicBezTo>
                      <a:cubicBezTo>
                        <a:pt x="81345" y="2017344"/>
                        <a:pt x="81660" y="1767683"/>
                        <a:pt x="81817" y="1518023"/>
                      </a:cubicBezTo>
                      <a:cubicBezTo>
                        <a:pt x="81974" y="1274969"/>
                        <a:pt x="81974" y="1031916"/>
                        <a:pt x="81974" y="788705"/>
                      </a:cubicBezTo>
                      <a:cubicBezTo>
                        <a:pt x="81974" y="532751"/>
                        <a:pt x="89683" y="274910"/>
                        <a:pt x="63096" y="20058"/>
                      </a:cubicBezTo>
                      <a:cubicBezTo>
                        <a:pt x="60265" y="-6686"/>
                        <a:pt x="24082" y="-6686"/>
                        <a:pt x="21408" y="20058"/>
                      </a:cubicBezTo>
                      <a:lnTo>
                        <a:pt x="21408" y="2005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4265;p16"/>
                <p:cNvSpPr/>
                <p:nvPr/>
              </p:nvSpPr>
              <p:spPr>
                <a:xfrm>
                  <a:off x="5680948" y="5503448"/>
                  <a:ext cx="1142942" cy="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42" h="65162" extrusionOk="0">
                      <a:moveTo>
                        <a:pt x="16400" y="34140"/>
                      </a:moveTo>
                      <a:cubicBezTo>
                        <a:pt x="207539" y="37915"/>
                        <a:pt x="398679" y="45624"/>
                        <a:pt x="589818" y="49557"/>
                      </a:cubicBezTo>
                      <a:cubicBezTo>
                        <a:pt x="765383" y="53175"/>
                        <a:pt x="959196" y="80548"/>
                        <a:pt x="1132559" y="53018"/>
                      </a:cubicBezTo>
                      <a:cubicBezTo>
                        <a:pt x="1146717" y="50815"/>
                        <a:pt x="1146088" y="27847"/>
                        <a:pt x="1132559" y="25015"/>
                      </a:cubicBezTo>
                      <a:cubicBezTo>
                        <a:pt x="960455" y="-9280"/>
                        <a:pt x="765383" y="10542"/>
                        <a:pt x="589818" y="7239"/>
                      </a:cubicBezTo>
                      <a:cubicBezTo>
                        <a:pt x="398679" y="3620"/>
                        <a:pt x="207539" y="3778"/>
                        <a:pt x="16400" y="2"/>
                      </a:cubicBezTo>
                      <a:cubicBezTo>
                        <a:pt x="-5467" y="-313"/>
                        <a:pt x="-5467" y="33668"/>
                        <a:pt x="16400" y="34140"/>
                      </a:cubicBezTo>
                      <a:lnTo>
                        <a:pt x="16400" y="34140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4266;p16"/>
                <p:cNvSpPr/>
                <p:nvPr/>
              </p:nvSpPr>
              <p:spPr>
                <a:xfrm>
                  <a:off x="5656013" y="6035177"/>
                  <a:ext cx="1191712" cy="90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712" h="90002" extrusionOk="0">
                      <a:moveTo>
                        <a:pt x="22772" y="47039"/>
                      </a:moveTo>
                      <a:cubicBezTo>
                        <a:pt x="219732" y="55691"/>
                        <a:pt x="416534" y="64973"/>
                        <a:pt x="613494" y="71580"/>
                      </a:cubicBezTo>
                      <a:cubicBezTo>
                        <a:pt x="794250" y="77558"/>
                        <a:pt x="993727" y="106033"/>
                        <a:pt x="1172124" y="77558"/>
                      </a:cubicBezTo>
                      <a:cubicBezTo>
                        <a:pt x="1198868" y="73311"/>
                        <a:pt x="1197609" y="30206"/>
                        <a:pt x="1172124" y="24857"/>
                      </a:cubicBezTo>
                      <a:cubicBezTo>
                        <a:pt x="995772" y="-12269"/>
                        <a:pt x="793778" y="6924"/>
                        <a:pt x="613494" y="4092"/>
                      </a:cubicBezTo>
                      <a:cubicBezTo>
                        <a:pt x="416534" y="945"/>
                        <a:pt x="219732" y="788"/>
                        <a:pt x="22772" y="2"/>
                      </a:cubicBezTo>
                      <a:cubicBezTo>
                        <a:pt x="-7748" y="-313"/>
                        <a:pt x="-7433" y="45623"/>
                        <a:pt x="22772" y="47039"/>
                      </a:cubicBezTo>
                      <a:lnTo>
                        <a:pt x="22772" y="4703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4267;p16"/>
                <p:cNvSpPr/>
                <p:nvPr/>
              </p:nvSpPr>
              <p:spPr>
                <a:xfrm>
                  <a:off x="5666475" y="6620855"/>
                  <a:ext cx="1185070" cy="99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070" h="99611" extrusionOk="0">
                      <a:moveTo>
                        <a:pt x="27727" y="57589"/>
                      </a:moveTo>
                      <a:cubicBezTo>
                        <a:pt x="223428" y="63567"/>
                        <a:pt x="418815" y="75681"/>
                        <a:pt x="614516" y="83546"/>
                      </a:cubicBezTo>
                      <a:cubicBezTo>
                        <a:pt x="705760" y="87165"/>
                        <a:pt x="797003" y="89996"/>
                        <a:pt x="888404" y="92671"/>
                      </a:cubicBezTo>
                      <a:cubicBezTo>
                        <a:pt x="979962" y="95345"/>
                        <a:pt x="1079386" y="110133"/>
                        <a:pt x="1168427" y="86063"/>
                      </a:cubicBezTo>
                      <a:cubicBezTo>
                        <a:pt x="1191552" y="79771"/>
                        <a:pt x="1189664" y="48150"/>
                        <a:pt x="1168427" y="40914"/>
                      </a:cubicBezTo>
                      <a:cubicBezTo>
                        <a:pt x="1080959" y="11338"/>
                        <a:pt x="979962" y="20305"/>
                        <a:pt x="888404" y="17474"/>
                      </a:cubicBezTo>
                      <a:cubicBezTo>
                        <a:pt x="797160" y="14642"/>
                        <a:pt x="705917" y="11810"/>
                        <a:pt x="614516" y="9923"/>
                      </a:cubicBezTo>
                      <a:cubicBezTo>
                        <a:pt x="418972" y="5833"/>
                        <a:pt x="223271" y="5990"/>
                        <a:pt x="27727" y="12"/>
                      </a:cubicBezTo>
                      <a:cubicBezTo>
                        <a:pt x="-9242" y="-932"/>
                        <a:pt x="-9242" y="56488"/>
                        <a:pt x="27727" y="57589"/>
                      </a:cubicBezTo>
                      <a:lnTo>
                        <a:pt x="27727" y="5758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9" name="Google Shape;4268;p16"/>
              <p:cNvGrpSpPr/>
              <p:nvPr/>
            </p:nvGrpSpPr>
            <p:grpSpPr>
              <a:xfrm>
                <a:off x="5853769" y="3691639"/>
                <a:ext cx="852762" cy="1818716"/>
                <a:chOff x="5853769" y="3691639"/>
                <a:chExt cx="852762" cy="1818716"/>
              </a:xfrm>
            </p:grpSpPr>
            <p:grpSp>
              <p:nvGrpSpPr>
                <p:cNvPr id="1298" name="Google Shape;4269;p16"/>
                <p:cNvGrpSpPr/>
                <p:nvPr/>
              </p:nvGrpSpPr>
              <p:grpSpPr>
                <a:xfrm>
                  <a:off x="5855136" y="3691639"/>
                  <a:ext cx="851395" cy="1564824"/>
                  <a:chOff x="5855136" y="3691639"/>
                  <a:chExt cx="851395" cy="1564824"/>
                </a:xfrm>
              </p:grpSpPr>
              <p:sp>
                <p:nvSpPr>
                  <p:cNvPr id="1320" name="Google Shape;4270;p16"/>
                  <p:cNvSpPr/>
                  <p:nvPr/>
                </p:nvSpPr>
                <p:spPr>
                  <a:xfrm>
                    <a:off x="6205165" y="3691639"/>
                    <a:ext cx="501366" cy="1564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366" h="1564824" extrusionOk="0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01367" y="265392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1" name="Google Shape;4271;p16"/>
                  <p:cNvSpPr/>
                  <p:nvPr/>
                </p:nvSpPr>
                <p:spPr>
                  <a:xfrm>
                    <a:off x="6211615" y="5156396"/>
                    <a:ext cx="274202" cy="28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202" h="28649" extrusionOk="0">
                        <a:moveTo>
                          <a:pt x="2360" y="5048"/>
                        </a:moveTo>
                        <a:cubicBezTo>
                          <a:pt x="92187" y="13386"/>
                          <a:pt x="181543" y="25814"/>
                          <a:pt x="271842" y="28646"/>
                        </a:cubicBezTo>
                        <a:cubicBezTo>
                          <a:pt x="274989" y="28803"/>
                          <a:pt x="274989" y="23769"/>
                          <a:pt x="271842" y="23612"/>
                        </a:cubicBezTo>
                        <a:cubicBezTo>
                          <a:pt x="181543" y="20780"/>
                          <a:pt x="92187" y="8352"/>
                          <a:pt x="2360" y="14"/>
                        </a:cubicBezTo>
                        <a:cubicBezTo>
                          <a:pt x="-787" y="-300"/>
                          <a:pt x="-787" y="4734"/>
                          <a:pt x="2360" y="5048"/>
                        </a:cubicBezTo>
                        <a:lnTo>
                          <a:pt x="2360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4272;p16"/>
                  <p:cNvSpPr/>
                  <p:nvPr/>
                </p:nvSpPr>
                <p:spPr>
                  <a:xfrm>
                    <a:off x="6455399" y="4352118"/>
                    <a:ext cx="163720" cy="831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720" h="831982" extrusionOk="0">
                        <a:moveTo>
                          <a:pt x="4933" y="830092"/>
                        </a:moveTo>
                        <a:cubicBezTo>
                          <a:pt x="57791" y="554474"/>
                          <a:pt x="110806" y="278856"/>
                          <a:pt x="163665" y="3081"/>
                        </a:cubicBezTo>
                        <a:cubicBezTo>
                          <a:pt x="164294" y="-65"/>
                          <a:pt x="159417" y="-1324"/>
                          <a:pt x="158788" y="1822"/>
                        </a:cubicBezTo>
                        <a:cubicBezTo>
                          <a:pt x="105930" y="277440"/>
                          <a:pt x="52914" y="553059"/>
                          <a:pt x="56" y="828834"/>
                        </a:cubicBezTo>
                        <a:cubicBezTo>
                          <a:pt x="-573" y="831980"/>
                          <a:pt x="4303" y="833396"/>
                          <a:pt x="4933" y="830092"/>
                        </a:cubicBezTo>
                        <a:lnTo>
                          <a:pt x="4933" y="830092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4273;p16"/>
                  <p:cNvSpPr/>
                  <p:nvPr/>
                </p:nvSpPr>
                <p:spPr>
                  <a:xfrm>
                    <a:off x="5855136" y="3691639"/>
                    <a:ext cx="577979" cy="1564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979" h="1564824" extrusionOk="0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77980" y="142371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4274;p16"/>
                  <p:cNvSpPr/>
                  <p:nvPr/>
                </p:nvSpPr>
                <p:spPr>
                  <a:xfrm>
                    <a:off x="5861626" y="5156396"/>
                    <a:ext cx="274320" cy="28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20" h="28649" extrusionOk="0">
                        <a:moveTo>
                          <a:pt x="2478" y="5048"/>
                        </a:moveTo>
                        <a:cubicBezTo>
                          <a:pt x="92305" y="13386"/>
                          <a:pt x="181661" y="25814"/>
                          <a:pt x="271960" y="28646"/>
                        </a:cubicBezTo>
                        <a:cubicBezTo>
                          <a:pt x="275107" y="28803"/>
                          <a:pt x="275107" y="23769"/>
                          <a:pt x="271960" y="23612"/>
                        </a:cubicBezTo>
                        <a:cubicBezTo>
                          <a:pt x="181661" y="20780"/>
                          <a:pt x="92305" y="8352"/>
                          <a:pt x="2478" y="14"/>
                        </a:cubicBezTo>
                        <a:cubicBezTo>
                          <a:pt x="-826" y="-300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5" name="Google Shape;4275;p16"/>
                  <p:cNvSpPr/>
                  <p:nvPr/>
                </p:nvSpPr>
                <p:spPr>
                  <a:xfrm>
                    <a:off x="6105393" y="4245772"/>
                    <a:ext cx="184148" cy="938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148" h="938328" extrusionOk="0">
                        <a:moveTo>
                          <a:pt x="4910" y="936438"/>
                        </a:moveTo>
                        <a:cubicBezTo>
                          <a:pt x="64690" y="625266"/>
                          <a:pt x="124313" y="314252"/>
                          <a:pt x="184093" y="3081"/>
                        </a:cubicBezTo>
                        <a:cubicBezTo>
                          <a:pt x="184722" y="-65"/>
                          <a:pt x="179846" y="-1324"/>
                          <a:pt x="179216" y="1823"/>
                        </a:cubicBezTo>
                        <a:cubicBezTo>
                          <a:pt x="119436" y="312994"/>
                          <a:pt x="59813" y="624008"/>
                          <a:pt x="33" y="935180"/>
                        </a:cubicBezTo>
                        <a:cubicBezTo>
                          <a:pt x="-439" y="938326"/>
                          <a:pt x="4281" y="939742"/>
                          <a:pt x="4910" y="936438"/>
                        </a:cubicBezTo>
                        <a:lnTo>
                          <a:pt x="4910" y="93643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4276;p16"/>
                <p:cNvGrpSpPr/>
                <p:nvPr/>
              </p:nvGrpSpPr>
              <p:grpSpPr>
                <a:xfrm>
                  <a:off x="6265776" y="5248898"/>
                  <a:ext cx="228046" cy="261457"/>
                  <a:chOff x="6265776" y="5248898"/>
                  <a:chExt cx="228046" cy="261457"/>
                </a:xfrm>
              </p:grpSpPr>
              <p:sp>
                <p:nvSpPr>
                  <p:cNvPr id="1311" name="Google Shape;4277;p16"/>
                  <p:cNvSpPr/>
                  <p:nvPr/>
                </p:nvSpPr>
                <p:spPr>
                  <a:xfrm>
                    <a:off x="6265776" y="5251115"/>
                    <a:ext cx="182442" cy="259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442" h="259099" extrusionOk="0">
                        <a:moveTo>
                          <a:pt x="32520" y="0"/>
                        </a:moveTo>
                        <a:cubicBezTo>
                          <a:pt x="32520" y="0"/>
                          <a:pt x="38970" y="63398"/>
                          <a:pt x="38026" y="53645"/>
                        </a:cubicBezTo>
                        <a:cubicBezTo>
                          <a:pt x="37082" y="44049"/>
                          <a:pt x="13328" y="43419"/>
                          <a:pt x="1844" y="64028"/>
                        </a:cubicBezTo>
                        <a:cubicBezTo>
                          <a:pt x="-9641" y="84636"/>
                          <a:pt x="35195" y="258943"/>
                          <a:pt x="62568" y="256111"/>
                        </a:cubicBezTo>
                        <a:cubicBezTo>
                          <a:pt x="89941" y="253279"/>
                          <a:pt x="164351" y="259100"/>
                          <a:pt x="164351" y="259100"/>
                        </a:cubicBezTo>
                        <a:lnTo>
                          <a:pt x="182443" y="21080"/>
                        </a:lnTo>
                        <a:lnTo>
                          <a:pt x="32520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2" name="Google Shape;4278;p16"/>
                  <p:cNvSpPr/>
                  <p:nvPr/>
                </p:nvSpPr>
                <p:spPr>
                  <a:xfrm>
                    <a:off x="6271359" y="5301863"/>
                    <a:ext cx="145424" cy="208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24" h="208492" extrusionOk="0">
                        <a:moveTo>
                          <a:pt x="3811" y="13752"/>
                        </a:moveTo>
                        <a:cubicBezTo>
                          <a:pt x="73030" y="-27622"/>
                          <a:pt x="107955" y="62048"/>
                          <a:pt x="116450" y="113647"/>
                        </a:cubicBezTo>
                        <a:cubicBezTo>
                          <a:pt x="121798" y="146212"/>
                          <a:pt x="124630" y="177833"/>
                          <a:pt x="140834" y="207251"/>
                        </a:cubicBezTo>
                        <a:cubicBezTo>
                          <a:pt x="142407" y="210082"/>
                          <a:pt x="146654" y="207565"/>
                          <a:pt x="145081" y="204734"/>
                        </a:cubicBezTo>
                        <a:cubicBezTo>
                          <a:pt x="114719" y="149830"/>
                          <a:pt x="132024" y="76836"/>
                          <a:pt x="89706" y="27281"/>
                        </a:cubicBezTo>
                        <a:cubicBezTo>
                          <a:pt x="66895" y="537"/>
                          <a:pt x="32128" y="-8902"/>
                          <a:pt x="1137" y="9661"/>
                        </a:cubicBezTo>
                        <a:cubicBezTo>
                          <a:pt x="-1537" y="11078"/>
                          <a:pt x="980" y="15482"/>
                          <a:pt x="3811" y="13752"/>
                        </a:cubicBezTo>
                        <a:lnTo>
                          <a:pt x="3811" y="137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3" name="Google Shape;4279;p16"/>
                  <p:cNvSpPr/>
                  <p:nvPr/>
                </p:nvSpPr>
                <p:spPr>
                  <a:xfrm>
                    <a:off x="6414710" y="5400781"/>
                    <a:ext cx="23755" cy="14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5" h="14414" extrusionOk="0">
                        <a:moveTo>
                          <a:pt x="2360" y="14415"/>
                        </a:moveTo>
                        <a:cubicBezTo>
                          <a:pt x="11169" y="14257"/>
                          <a:pt x="18091" y="10639"/>
                          <a:pt x="23283" y="3560"/>
                        </a:cubicBezTo>
                        <a:cubicBezTo>
                          <a:pt x="25171" y="1043"/>
                          <a:pt x="20923" y="-1474"/>
                          <a:pt x="19035" y="1043"/>
                        </a:cubicBezTo>
                        <a:cubicBezTo>
                          <a:pt x="14788" y="6706"/>
                          <a:pt x="9439" y="9380"/>
                          <a:pt x="2360" y="9538"/>
                        </a:cubicBezTo>
                        <a:cubicBezTo>
                          <a:pt x="-787" y="9380"/>
                          <a:pt x="-787" y="14415"/>
                          <a:pt x="2360" y="14415"/>
                        </a:cubicBezTo>
                        <a:lnTo>
                          <a:pt x="2360" y="144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4280;p16"/>
                  <p:cNvSpPr/>
                  <p:nvPr/>
                </p:nvSpPr>
                <p:spPr>
                  <a:xfrm>
                    <a:off x="6415199" y="5369099"/>
                    <a:ext cx="28375" cy="22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75" h="22990" extrusionOk="0">
                        <a:moveTo>
                          <a:pt x="3758" y="22656"/>
                        </a:moveTo>
                        <a:cubicBezTo>
                          <a:pt x="12883" y="17936"/>
                          <a:pt x="20749" y="11801"/>
                          <a:pt x="27670" y="4250"/>
                        </a:cubicBezTo>
                        <a:cubicBezTo>
                          <a:pt x="29873" y="1890"/>
                          <a:pt x="26412" y="-1571"/>
                          <a:pt x="24210" y="789"/>
                        </a:cubicBezTo>
                        <a:cubicBezTo>
                          <a:pt x="17445" y="8026"/>
                          <a:pt x="10051" y="13689"/>
                          <a:pt x="1241" y="18408"/>
                        </a:cubicBezTo>
                        <a:cubicBezTo>
                          <a:pt x="-1590" y="19824"/>
                          <a:pt x="927" y="24229"/>
                          <a:pt x="3758" y="22656"/>
                        </a:cubicBezTo>
                        <a:lnTo>
                          <a:pt x="3758" y="226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5" name="Google Shape;4281;p16"/>
                  <p:cNvSpPr/>
                  <p:nvPr/>
                </p:nvSpPr>
                <p:spPr>
                  <a:xfrm>
                    <a:off x="6295936" y="5298149"/>
                    <a:ext cx="110685" cy="21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85" h="21014" extrusionOk="0">
                        <a:moveTo>
                          <a:pt x="2360" y="5038"/>
                        </a:moveTo>
                        <a:cubicBezTo>
                          <a:pt x="38071" y="6768"/>
                          <a:pt x="72995" y="11960"/>
                          <a:pt x="107604" y="20927"/>
                        </a:cubicBezTo>
                        <a:cubicBezTo>
                          <a:pt x="110751" y="21713"/>
                          <a:pt x="112009" y="16994"/>
                          <a:pt x="108863" y="16050"/>
                        </a:cubicBezTo>
                        <a:cubicBezTo>
                          <a:pt x="73781" y="6926"/>
                          <a:pt x="38542" y="1577"/>
                          <a:pt x="2360" y="4"/>
                        </a:cubicBezTo>
                        <a:cubicBezTo>
                          <a:pt x="-787" y="-154"/>
                          <a:pt x="-787" y="4880"/>
                          <a:pt x="2360" y="5038"/>
                        </a:cubicBezTo>
                        <a:lnTo>
                          <a:pt x="2360" y="50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6" name="Google Shape;4282;p16"/>
                  <p:cNvSpPr/>
                  <p:nvPr/>
                </p:nvSpPr>
                <p:spPr>
                  <a:xfrm>
                    <a:off x="6295090" y="5248898"/>
                    <a:ext cx="152970" cy="21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970" h="21895" extrusionOk="0">
                        <a:moveTo>
                          <a:pt x="2419" y="5048"/>
                        </a:moveTo>
                        <a:cubicBezTo>
                          <a:pt x="51816" y="10712"/>
                          <a:pt x="101214" y="16218"/>
                          <a:pt x="150611" y="21881"/>
                        </a:cubicBezTo>
                        <a:cubicBezTo>
                          <a:pt x="153757" y="22196"/>
                          <a:pt x="153757" y="17319"/>
                          <a:pt x="150611" y="16847"/>
                        </a:cubicBezTo>
                        <a:cubicBezTo>
                          <a:pt x="101214" y="11184"/>
                          <a:pt x="51816" y="5678"/>
                          <a:pt x="2419" y="14"/>
                        </a:cubicBezTo>
                        <a:cubicBezTo>
                          <a:pt x="-885" y="-301"/>
                          <a:pt x="-727" y="4734"/>
                          <a:pt x="2419" y="5048"/>
                        </a:cubicBezTo>
                        <a:lnTo>
                          <a:pt x="2419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4283;p16"/>
                  <p:cNvSpPr/>
                  <p:nvPr/>
                </p:nvSpPr>
                <p:spPr>
                  <a:xfrm>
                    <a:off x="6411983" y="5347265"/>
                    <a:ext cx="34015" cy="186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5" h="18661" extrusionOk="0">
                        <a:moveTo>
                          <a:pt x="3828" y="18376"/>
                        </a:moveTo>
                        <a:cubicBezTo>
                          <a:pt x="13424" y="13814"/>
                          <a:pt x="23021" y="9095"/>
                          <a:pt x="32774" y="4533"/>
                        </a:cubicBezTo>
                        <a:cubicBezTo>
                          <a:pt x="35606" y="3117"/>
                          <a:pt x="33089" y="-1131"/>
                          <a:pt x="30257" y="285"/>
                        </a:cubicBezTo>
                        <a:cubicBezTo>
                          <a:pt x="20661" y="4847"/>
                          <a:pt x="11065" y="9567"/>
                          <a:pt x="1311" y="14129"/>
                        </a:cubicBezTo>
                        <a:cubicBezTo>
                          <a:pt x="-1678" y="15545"/>
                          <a:pt x="996" y="19792"/>
                          <a:pt x="3828" y="18376"/>
                        </a:cubicBezTo>
                        <a:lnTo>
                          <a:pt x="3828" y="1837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8" name="Google Shape;4284;p16"/>
                  <p:cNvSpPr/>
                  <p:nvPr/>
                </p:nvSpPr>
                <p:spPr>
                  <a:xfrm>
                    <a:off x="6441362" y="5320397"/>
                    <a:ext cx="52460" cy="3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0" h="32623" extrusionOk="0">
                        <a:moveTo>
                          <a:pt x="5283" y="29355"/>
                        </a:moveTo>
                        <a:cubicBezTo>
                          <a:pt x="8587" y="16612"/>
                          <a:pt x="27780" y="-1794"/>
                          <a:pt x="41938" y="8274"/>
                        </a:cubicBezTo>
                        <a:cubicBezTo>
                          <a:pt x="48860" y="13151"/>
                          <a:pt x="45871" y="22905"/>
                          <a:pt x="38320" y="25107"/>
                        </a:cubicBezTo>
                        <a:cubicBezTo>
                          <a:pt x="34387" y="26366"/>
                          <a:pt x="29825" y="26995"/>
                          <a:pt x="25735" y="27310"/>
                        </a:cubicBezTo>
                        <a:cubicBezTo>
                          <a:pt x="18026" y="27781"/>
                          <a:pt x="10475" y="26680"/>
                          <a:pt x="3081" y="24635"/>
                        </a:cubicBezTo>
                        <a:cubicBezTo>
                          <a:pt x="-65" y="23691"/>
                          <a:pt x="-1324" y="28568"/>
                          <a:pt x="1822" y="29512"/>
                        </a:cubicBezTo>
                        <a:cubicBezTo>
                          <a:pt x="14722" y="33130"/>
                          <a:pt x="30297" y="34389"/>
                          <a:pt x="42882" y="28883"/>
                        </a:cubicBezTo>
                        <a:cubicBezTo>
                          <a:pt x="51062" y="25422"/>
                          <a:pt x="55467" y="16927"/>
                          <a:pt x="50119" y="8589"/>
                        </a:cubicBezTo>
                        <a:cubicBezTo>
                          <a:pt x="36117" y="-12963"/>
                          <a:pt x="5126" y="10791"/>
                          <a:pt x="564" y="27939"/>
                        </a:cubicBezTo>
                        <a:cubicBezTo>
                          <a:pt x="-380" y="31085"/>
                          <a:pt x="4497" y="32501"/>
                          <a:pt x="5283" y="29355"/>
                        </a:cubicBezTo>
                        <a:lnTo>
                          <a:pt x="5283" y="293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9" name="Google Shape;4285;p16"/>
                  <p:cNvSpPr/>
                  <p:nvPr/>
                </p:nvSpPr>
                <p:spPr>
                  <a:xfrm>
                    <a:off x="6438337" y="5299937"/>
                    <a:ext cx="29493" cy="49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93" h="49799" extrusionOk="0">
                        <a:moveTo>
                          <a:pt x="7679" y="49028"/>
                        </a:moveTo>
                        <a:cubicBezTo>
                          <a:pt x="17118" y="38488"/>
                          <a:pt x="35052" y="25431"/>
                          <a:pt x="27815" y="8913"/>
                        </a:cubicBezTo>
                        <a:cubicBezTo>
                          <a:pt x="22309" y="-3515"/>
                          <a:pt x="6106" y="-2414"/>
                          <a:pt x="285" y="8913"/>
                        </a:cubicBezTo>
                        <a:cubicBezTo>
                          <a:pt x="-1131" y="11745"/>
                          <a:pt x="3117" y="14262"/>
                          <a:pt x="4532" y="11430"/>
                        </a:cubicBezTo>
                        <a:cubicBezTo>
                          <a:pt x="6106" y="7340"/>
                          <a:pt x="9252" y="5137"/>
                          <a:pt x="13971" y="4823"/>
                        </a:cubicBezTo>
                        <a:cubicBezTo>
                          <a:pt x="17275" y="7654"/>
                          <a:pt x="20579" y="10486"/>
                          <a:pt x="23882" y="13318"/>
                        </a:cubicBezTo>
                        <a:cubicBezTo>
                          <a:pt x="26399" y="18509"/>
                          <a:pt x="22152" y="25431"/>
                          <a:pt x="19163" y="29521"/>
                        </a:cubicBezTo>
                        <a:cubicBezTo>
                          <a:pt x="14758" y="35499"/>
                          <a:pt x="8937" y="40219"/>
                          <a:pt x="4061" y="45725"/>
                        </a:cubicBezTo>
                        <a:cubicBezTo>
                          <a:pt x="2015" y="47770"/>
                          <a:pt x="5476" y="51388"/>
                          <a:pt x="7679" y="49028"/>
                        </a:cubicBezTo>
                        <a:lnTo>
                          <a:pt x="7679" y="490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0" name="Google Shape;4286;p16"/>
                <p:cNvGrpSpPr/>
                <p:nvPr/>
              </p:nvGrpSpPr>
              <p:grpSpPr>
                <a:xfrm>
                  <a:off x="5853769" y="5246539"/>
                  <a:ext cx="228219" cy="257837"/>
                  <a:chOff x="5853769" y="5246539"/>
                  <a:chExt cx="228219" cy="257837"/>
                </a:xfrm>
              </p:grpSpPr>
              <p:sp>
                <p:nvSpPr>
                  <p:cNvPr id="1302" name="Google Shape;4287;p16"/>
                  <p:cNvSpPr/>
                  <p:nvPr/>
                </p:nvSpPr>
                <p:spPr>
                  <a:xfrm>
                    <a:off x="5853769" y="5248755"/>
                    <a:ext cx="180865" cy="25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65" h="255222" extrusionOk="0">
                        <a:moveTo>
                          <a:pt x="30314" y="0"/>
                        </a:moveTo>
                        <a:cubicBezTo>
                          <a:pt x="30314" y="0"/>
                          <a:pt x="38652" y="63084"/>
                          <a:pt x="37393" y="53487"/>
                        </a:cubicBezTo>
                        <a:cubicBezTo>
                          <a:pt x="36135" y="43891"/>
                          <a:pt x="12380" y="44049"/>
                          <a:pt x="1525" y="64971"/>
                        </a:cubicBezTo>
                        <a:cubicBezTo>
                          <a:pt x="-9330" y="85895"/>
                          <a:pt x="40382" y="258785"/>
                          <a:pt x="67755" y="255167"/>
                        </a:cubicBezTo>
                        <a:cubicBezTo>
                          <a:pt x="94971" y="251548"/>
                          <a:pt x="169539" y="255167"/>
                          <a:pt x="169539" y="255167"/>
                        </a:cubicBezTo>
                        <a:lnTo>
                          <a:pt x="180865" y="16675"/>
                        </a:lnTo>
                        <a:lnTo>
                          <a:pt x="30314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3" name="Google Shape;4288;p16"/>
                  <p:cNvSpPr/>
                  <p:nvPr/>
                </p:nvSpPr>
                <p:spPr>
                  <a:xfrm>
                    <a:off x="5859029" y="5299026"/>
                    <a:ext cx="150830" cy="20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830" h="205350" extrusionOk="0">
                        <a:moveTo>
                          <a:pt x="3658" y="14858"/>
                        </a:moveTo>
                        <a:cubicBezTo>
                          <a:pt x="71147" y="-28089"/>
                          <a:pt x="109217" y="59693"/>
                          <a:pt x="119128" y="111293"/>
                        </a:cubicBezTo>
                        <a:cubicBezTo>
                          <a:pt x="125421" y="143700"/>
                          <a:pt x="129197" y="175163"/>
                          <a:pt x="146187" y="204109"/>
                        </a:cubicBezTo>
                        <a:cubicBezTo>
                          <a:pt x="147760" y="206941"/>
                          <a:pt x="152165" y="204424"/>
                          <a:pt x="150434" y="201592"/>
                        </a:cubicBezTo>
                        <a:cubicBezTo>
                          <a:pt x="120072" y="150307"/>
                          <a:pt x="132186" y="83763"/>
                          <a:pt x="97104" y="34680"/>
                        </a:cubicBezTo>
                        <a:cubicBezTo>
                          <a:pt x="74451" y="2902"/>
                          <a:pt x="35593" y="-11414"/>
                          <a:pt x="1141" y="10610"/>
                        </a:cubicBezTo>
                        <a:cubicBezTo>
                          <a:pt x="-1533" y="12184"/>
                          <a:pt x="984" y="16588"/>
                          <a:pt x="3658" y="14858"/>
                        </a:cubicBezTo>
                        <a:lnTo>
                          <a:pt x="3658" y="148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4289;p16"/>
                  <p:cNvSpPr/>
                  <p:nvPr/>
                </p:nvSpPr>
                <p:spPr>
                  <a:xfrm>
                    <a:off x="6005059" y="5394075"/>
                    <a:ext cx="23429" cy="15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29" h="15145" extrusionOk="0">
                        <a:moveTo>
                          <a:pt x="2360" y="15142"/>
                        </a:moveTo>
                        <a:cubicBezTo>
                          <a:pt x="11169" y="14670"/>
                          <a:pt x="17934" y="10895"/>
                          <a:pt x="22968" y="3658"/>
                        </a:cubicBezTo>
                        <a:cubicBezTo>
                          <a:pt x="24856" y="984"/>
                          <a:pt x="20451" y="-1533"/>
                          <a:pt x="18721" y="1141"/>
                        </a:cubicBezTo>
                        <a:cubicBezTo>
                          <a:pt x="14630" y="6962"/>
                          <a:pt x="9282" y="9794"/>
                          <a:pt x="2360" y="10108"/>
                        </a:cubicBezTo>
                        <a:cubicBezTo>
                          <a:pt x="-787" y="10266"/>
                          <a:pt x="-787" y="15300"/>
                          <a:pt x="2360" y="15142"/>
                        </a:cubicBezTo>
                        <a:lnTo>
                          <a:pt x="2360" y="1514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5" name="Google Shape;4290;p16"/>
                  <p:cNvSpPr/>
                  <p:nvPr/>
                </p:nvSpPr>
                <p:spPr>
                  <a:xfrm>
                    <a:off x="6004969" y="5362427"/>
                    <a:ext cx="27772" cy="23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72" h="23694" extrusionOk="0">
                        <a:moveTo>
                          <a:pt x="3708" y="23350"/>
                        </a:moveTo>
                        <a:cubicBezTo>
                          <a:pt x="12675" y="18316"/>
                          <a:pt x="20383" y="12024"/>
                          <a:pt x="27148" y="4315"/>
                        </a:cubicBezTo>
                        <a:cubicBezTo>
                          <a:pt x="29193" y="1955"/>
                          <a:pt x="25732" y="-1663"/>
                          <a:pt x="23687" y="854"/>
                        </a:cubicBezTo>
                        <a:cubicBezTo>
                          <a:pt x="17237" y="8248"/>
                          <a:pt x="9843" y="14226"/>
                          <a:pt x="1348" y="19103"/>
                        </a:cubicBezTo>
                        <a:cubicBezTo>
                          <a:pt x="-1641" y="20676"/>
                          <a:pt x="876" y="24924"/>
                          <a:pt x="3708" y="23350"/>
                        </a:cubicBezTo>
                        <a:lnTo>
                          <a:pt x="3708" y="233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6" name="Google Shape;4291;p16"/>
                  <p:cNvSpPr/>
                  <p:nvPr/>
                </p:nvSpPr>
                <p:spPr>
                  <a:xfrm>
                    <a:off x="5883119" y="5295635"/>
                    <a:ext cx="111019" cy="1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19" h="18019" extrusionOk="0">
                        <a:moveTo>
                          <a:pt x="2380" y="5034"/>
                        </a:moveTo>
                        <a:cubicBezTo>
                          <a:pt x="38091" y="5663"/>
                          <a:pt x="73172" y="10068"/>
                          <a:pt x="107939" y="17934"/>
                        </a:cubicBezTo>
                        <a:cubicBezTo>
                          <a:pt x="111085" y="18721"/>
                          <a:pt x="112344" y="13844"/>
                          <a:pt x="109197" y="13057"/>
                        </a:cubicBezTo>
                        <a:cubicBezTo>
                          <a:pt x="73959" y="5034"/>
                          <a:pt x="38405" y="629"/>
                          <a:pt x="2222" y="0"/>
                        </a:cubicBezTo>
                        <a:cubicBezTo>
                          <a:pt x="-767" y="0"/>
                          <a:pt x="-767" y="5034"/>
                          <a:pt x="2380" y="5034"/>
                        </a:cubicBezTo>
                        <a:lnTo>
                          <a:pt x="2380" y="503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7" name="Google Shape;4292;p16"/>
                  <p:cNvSpPr/>
                  <p:nvPr/>
                </p:nvSpPr>
                <p:spPr>
                  <a:xfrm>
                    <a:off x="5880818" y="5246539"/>
                    <a:ext cx="153501" cy="17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01" h="17647" extrusionOk="0">
                        <a:moveTo>
                          <a:pt x="2478" y="5048"/>
                        </a:moveTo>
                        <a:cubicBezTo>
                          <a:pt x="52032" y="9296"/>
                          <a:pt x="101587" y="13386"/>
                          <a:pt x="151142" y="17633"/>
                        </a:cubicBezTo>
                        <a:cubicBezTo>
                          <a:pt x="154288" y="17948"/>
                          <a:pt x="154288" y="12914"/>
                          <a:pt x="151142" y="12599"/>
                        </a:cubicBezTo>
                        <a:cubicBezTo>
                          <a:pt x="101587" y="8352"/>
                          <a:pt x="52032" y="4262"/>
                          <a:pt x="2478" y="14"/>
                        </a:cubicBezTo>
                        <a:cubicBezTo>
                          <a:pt x="-826" y="-301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4293;p16"/>
                  <p:cNvSpPr/>
                  <p:nvPr/>
                </p:nvSpPr>
                <p:spPr>
                  <a:xfrm>
                    <a:off x="6000986" y="5340608"/>
                    <a:ext cx="33474" cy="19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74" h="19497" extrusionOk="0">
                        <a:moveTo>
                          <a:pt x="3758" y="19213"/>
                        </a:moveTo>
                        <a:cubicBezTo>
                          <a:pt x="13197" y="14336"/>
                          <a:pt x="22794" y="9459"/>
                          <a:pt x="32233" y="4582"/>
                        </a:cubicBezTo>
                        <a:cubicBezTo>
                          <a:pt x="35064" y="3166"/>
                          <a:pt x="32547" y="-1238"/>
                          <a:pt x="29716" y="335"/>
                        </a:cubicBezTo>
                        <a:cubicBezTo>
                          <a:pt x="20277" y="5212"/>
                          <a:pt x="10680" y="10088"/>
                          <a:pt x="1241" y="14965"/>
                        </a:cubicBezTo>
                        <a:cubicBezTo>
                          <a:pt x="-1590" y="16381"/>
                          <a:pt x="927" y="20628"/>
                          <a:pt x="3758" y="19213"/>
                        </a:cubicBezTo>
                        <a:lnTo>
                          <a:pt x="3758" y="192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4294;p16"/>
                  <p:cNvSpPr/>
                  <p:nvPr/>
                </p:nvSpPr>
                <p:spPr>
                  <a:xfrm>
                    <a:off x="6029823" y="5312794"/>
                    <a:ext cx="52165" cy="3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65" h="32916" extrusionOk="0">
                        <a:moveTo>
                          <a:pt x="5283" y="30194"/>
                        </a:moveTo>
                        <a:cubicBezTo>
                          <a:pt x="8272" y="17294"/>
                          <a:pt x="26836" y="-1584"/>
                          <a:pt x="41309" y="8012"/>
                        </a:cubicBezTo>
                        <a:cubicBezTo>
                          <a:pt x="48388" y="12731"/>
                          <a:pt x="45714" y="22485"/>
                          <a:pt x="38320" y="25002"/>
                        </a:cubicBezTo>
                        <a:cubicBezTo>
                          <a:pt x="34387" y="26418"/>
                          <a:pt x="29825" y="27205"/>
                          <a:pt x="25735" y="27519"/>
                        </a:cubicBezTo>
                        <a:cubicBezTo>
                          <a:pt x="18026" y="28306"/>
                          <a:pt x="10475" y="27362"/>
                          <a:pt x="3081" y="25474"/>
                        </a:cubicBezTo>
                        <a:cubicBezTo>
                          <a:pt x="-65" y="24688"/>
                          <a:pt x="-1324" y="29564"/>
                          <a:pt x="1822" y="30351"/>
                        </a:cubicBezTo>
                        <a:cubicBezTo>
                          <a:pt x="14722" y="33654"/>
                          <a:pt x="30297" y="34441"/>
                          <a:pt x="42882" y="28620"/>
                        </a:cubicBezTo>
                        <a:cubicBezTo>
                          <a:pt x="51062" y="24845"/>
                          <a:pt x="55153" y="16350"/>
                          <a:pt x="49647" y="8169"/>
                        </a:cubicBezTo>
                        <a:cubicBezTo>
                          <a:pt x="35174" y="-12911"/>
                          <a:pt x="4654" y="11473"/>
                          <a:pt x="721" y="28778"/>
                        </a:cubicBezTo>
                        <a:cubicBezTo>
                          <a:pt x="-223" y="32081"/>
                          <a:pt x="4654" y="33340"/>
                          <a:pt x="5283" y="30194"/>
                        </a:cubicBezTo>
                        <a:lnTo>
                          <a:pt x="5283" y="30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4295;p16"/>
                  <p:cNvSpPr/>
                  <p:nvPr/>
                </p:nvSpPr>
                <p:spPr>
                  <a:xfrm>
                    <a:off x="6025704" y="5293014"/>
                    <a:ext cx="29676" cy="49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6" h="49973" extrusionOk="0">
                        <a:moveTo>
                          <a:pt x="8772" y="49187"/>
                        </a:moveTo>
                        <a:cubicBezTo>
                          <a:pt x="17897" y="38332"/>
                          <a:pt x="35673" y="24645"/>
                          <a:pt x="27650" y="8285"/>
                        </a:cubicBezTo>
                        <a:cubicBezTo>
                          <a:pt x="21830" y="-3671"/>
                          <a:pt x="5626" y="-2098"/>
                          <a:pt x="277" y="9228"/>
                        </a:cubicBezTo>
                        <a:cubicBezTo>
                          <a:pt x="-1139" y="12060"/>
                          <a:pt x="3266" y="14577"/>
                          <a:pt x="4525" y="11746"/>
                        </a:cubicBezTo>
                        <a:cubicBezTo>
                          <a:pt x="7828" y="4824"/>
                          <a:pt x="19470" y="-840"/>
                          <a:pt x="24032" y="12847"/>
                        </a:cubicBezTo>
                        <a:cubicBezTo>
                          <a:pt x="25605" y="17881"/>
                          <a:pt x="23088" y="24173"/>
                          <a:pt x="20414" y="28421"/>
                        </a:cubicBezTo>
                        <a:cubicBezTo>
                          <a:pt x="16481" y="34871"/>
                          <a:pt x="10031" y="39905"/>
                          <a:pt x="5154" y="45568"/>
                        </a:cubicBezTo>
                        <a:cubicBezTo>
                          <a:pt x="3266" y="48086"/>
                          <a:pt x="6727" y="51546"/>
                          <a:pt x="8772" y="49187"/>
                        </a:cubicBezTo>
                        <a:lnTo>
                          <a:pt x="8772" y="491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01" name="Google Shape;4296;p16"/>
                <p:cNvSpPr/>
                <p:nvPr/>
              </p:nvSpPr>
              <p:spPr>
                <a:xfrm>
                  <a:off x="6120529" y="4242718"/>
                  <a:ext cx="313373" cy="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73" h="8023" extrusionOk="0">
                      <a:moveTo>
                        <a:pt x="2360" y="8023"/>
                      </a:moveTo>
                      <a:cubicBezTo>
                        <a:pt x="105245" y="7079"/>
                        <a:pt x="208129" y="5978"/>
                        <a:pt x="311014" y="5034"/>
                      </a:cubicBezTo>
                      <a:cubicBezTo>
                        <a:pt x="314160" y="5034"/>
                        <a:pt x="314160" y="0"/>
                        <a:pt x="311014" y="0"/>
                      </a:cubicBezTo>
                      <a:cubicBezTo>
                        <a:pt x="208129" y="944"/>
                        <a:pt x="105245" y="2045"/>
                        <a:pt x="2360" y="2989"/>
                      </a:cubicBezTo>
                      <a:cubicBezTo>
                        <a:pt x="-787" y="2989"/>
                        <a:pt x="-787" y="8023"/>
                        <a:pt x="2360" y="8023"/>
                      </a:cubicBezTo>
                      <a:lnTo>
                        <a:pt x="2360" y="8023"/>
                      </a:ln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0" name="Google Shape;4297;p16"/>
              <p:cNvGrpSpPr/>
              <p:nvPr/>
            </p:nvGrpSpPr>
            <p:grpSpPr>
              <a:xfrm>
                <a:off x="5572157" y="1905289"/>
                <a:ext cx="1624946" cy="2104679"/>
                <a:chOff x="5572157" y="1905289"/>
                <a:chExt cx="1624946" cy="2104679"/>
              </a:xfrm>
            </p:grpSpPr>
            <p:sp>
              <p:nvSpPr>
                <p:cNvPr id="1251" name="Google Shape;4298;p16"/>
                <p:cNvSpPr/>
                <p:nvPr/>
              </p:nvSpPr>
              <p:spPr>
                <a:xfrm>
                  <a:off x="7082045" y="2226868"/>
                  <a:ext cx="51770" cy="427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70" h="427792" extrusionOk="0">
                      <a:moveTo>
                        <a:pt x="0" y="3304"/>
                      </a:moveTo>
                      <a:cubicBezTo>
                        <a:pt x="0" y="3304"/>
                        <a:pt x="0" y="5191"/>
                        <a:pt x="0" y="8495"/>
                      </a:cubicBezTo>
                      <a:cubicBezTo>
                        <a:pt x="157" y="57263"/>
                        <a:pt x="2517" y="432777"/>
                        <a:pt x="28474" y="427743"/>
                      </a:cubicBezTo>
                      <a:cubicBezTo>
                        <a:pt x="56319" y="422237"/>
                        <a:pt x="51442" y="0"/>
                        <a:pt x="51442" y="0"/>
                      </a:cubicBezTo>
                      <a:lnTo>
                        <a:pt x="0" y="3304"/>
                      </a:lnTo>
                      <a:close/>
                    </a:path>
                  </a:pathLst>
                </a:custGeom>
                <a:solidFill>
                  <a:srgbClr val="6053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4299;p16"/>
                <p:cNvSpPr/>
                <p:nvPr/>
              </p:nvSpPr>
              <p:spPr>
                <a:xfrm>
                  <a:off x="7081416" y="2223250"/>
                  <a:ext cx="53015" cy="3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5" h="38542" extrusionOk="0">
                      <a:moveTo>
                        <a:pt x="0" y="1259"/>
                      </a:moveTo>
                      <a:lnTo>
                        <a:pt x="787" y="37284"/>
                      </a:lnTo>
                      <a:lnTo>
                        <a:pt x="52386" y="38542"/>
                      </a:lnTo>
                      <a:lnTo>
                        <a:pt x="53015" y="0"/>
                      </a:lnTo>
                      <a:close/>
                    </a:path>
                  </a:pathLst>
                </a:custGeom>
                <a:solidFill>
                  <a:srgbClr val="B5A9A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3" name="Google Shape;4300;p16"/>
                <p:cNvGrpSpPr/>
                <p:nvPr/>
              </p:nvGrpSpPr>
              <p:grpSpPr>
                <a:xfrm>
                  <a:off x="7041683" y="2004581"/>
                  <a:ext cx="130334" cy="226272"/>
                  <a:chOff x="7041683" y="2004581"/>
                  <a:chExt cx="130334" cy="226272"/>
                </a:xfrm>
              </p:grpSpPr>
              <p:sp>
                <p:nvSpPr>
                  <p:cNvPr id="1295" name="Google Shape;4301;p16"/>
                  <p:cNvSpPr/>
                  <p:nvPr/>
                </p:nvSpPr>
                <p:spPr>
                  <a:xfrm>
                    <a:off x="7041683" y="2005682"/>
                    <a:ext cx="130334" cy="225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334" h="225171" extrusionOk="0">
                        <a:moveTo>
                          <a:pt x="91961" y="221029"/>
                        </a:moveTo>
                        <a:cubicBezTo>
                          <a:pt x="65847" y="232199"/>
                          <a:pt x="26203" y="219771"/>
                          <a:pt x="10786" y="195859"/>
                        </a:cubicBezTo>
                        <a:cubicBezTo>
                          <a:pt x="-1484" y="176666"/>
                          <a:pt x="-2114" y="152125"/>
                          <a:pt x="3078" y="129943"/>
                        </a:cubicBezTo>
                        <a:cubicBezTo>
                          <a:pt x="8269" y="107762"/>
                          <a:pt x="18652" y="87310"/>
                          <a:pt x="27305" y="66230"/>
                        </a:cubicBezTo>
                        <a:cubicBezTo>
                          <a:pt x="35957" y="45150"/>
                          <a:pt x="43036" y="22654"/>
                          <a:pt x="41148" y="0"/>
                        </a:cubicBezTo>
                        <a:cubicBezTo>
                          <a:pt x="81736" y="19822"/>
                          <a:pt x="115716" y="56005"/>
                          <a:pt x="125785" y="100053"/>
                        </a:cubicBezTo>
                        <a:cubicBezTo>
                          <a:pt x="135853" y="144259"/>
                          <a:pt x="131133" y="198533"/>
                          <a:pt x="91961" y="221029"/>
                        </a:cubicBezTo>
                      </a:path>
                    </a:pathLst>
                  </a:custGeom>
                  <a:solidFill>
                    <a:srgbClr val="E2C6A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6" name="Google Shape;4302;p16"/>
                  <p:cNvSpPr/>
                  <p:nvPr/>
                </p:nvSpPr>
                <p:spPr>
                  <a:xfrm>
                    <a:off x="7064358" y="2004581"/>
                    <a:ext cx="95628" cy="10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628" h="104141" extrusionOk="0">
                        <a:moveTo>
                          <a:pt x="382" y="77400"/>
                        </a:moveTo>
                        <a:cubicBezTo>
                          <a:pt x="-719" y="85423"/>
                          <a:pt x="382" y="93918"/>
                          <a:pt x="6045" y="99738"/>
                        </a:cubicBezTo>
                        <a:cubicBezTo>
                          <a:pt x="9506" y="103357"/>
                          <a:pt x="14855" y="104615"/>
                          <a:pt x="19889" y="103986"/>
                        </a:cubicBezTo>
                        <a:cubicBezTo>
                          <a:pt x="24923" y="103357"/>
                          <a:pt x="29486" y="101154"/>
                          <a:pt x="33733" y="98637"/>
                        </a:cubicBezTo>
                        <a:cubicBezTo>
                          <a:pt x="40970" y="94232"/>
                          <a:pt x="47420" y="88412"/>
                          <a:pt x="52768" y="81804"/>
                        </a:cubicBezTo>
                        <a:cubicBezTo>
                          <a:pt x="55600" y="78186"/>
                          <a:pt x="58904" y="73939"/>
                          <a:pt x="63466" y="73781"/>
                        </a:cubicBezTo>
                        <a:cubicBezTo>
                          <a:pt x="69601" y="73624"/>
                          <a:pt x="73219" y="80389"/>
                          <a:pt x="78411" y="83378"/>
                        </a:cubicBezTo>
                        <a:cubicBezTo>
                          <a:pt x="82344" y="85580"/>
                          <a:pt x="87693" y="85423"/>
                          <a:pt x="91468" y="82906"/>
                        </a:cubicBezTo>
                        <a:cubicBezTo>
                          <a:pt x="95244" y="80389"/>
                          <a:pt x="95873" y="80389"/>
                          <a:pt x="95558" y="75826"/>
                        </a:cubicBezTo>
                        <a:cubicBezTo>
                          <a:pt x="95558" y="75826"/>
                          <a:pt x="64567" y="17147"/>
                          <a:pt x="16271" y="0"/>
                        </a:cubicBezTo>
                        <a:cubicBezTo>
                          <a:pt x="16271" y="0"/>
                          <a:pt x="21305" y="8810"/>
                          <a:pt x="14855" y="30677"/>
                        </a:cubicBezTo>
                        <a:cubicBezTo>
                          <a:pt x="8405" y="52544"/>
                          <a:pt x="382" y="77400"/>
                          <a:pt x="382" y="77400"/>
                        </a:cubicBezTo>
                        <a:close/>
                      </a:path>
                    </a:pathLst>
                  </a:custGeom>
                  <a:solidFill>
                    <a:srgbClr val="EFA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4303;p16"/>
                  <p:cNvSpPr/>
                  <p:nvPr/>
                </p:nvSpPr>
                <p:spPr>
                  <a:xfrm>
                    <a:off x="7114450" y="2100910"/>
                    <a:ext cx="31672" cy="34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2" h="34936" extrusionOk="0">
                        <a:moveTo>
                          <a:pt x="20453" y="1207"/>
                        </a:moveTo>
                        <a:cubicBezTo>
                          <a:pt x="15104" y="-1310"/>
                          <a:pt x="8340" y="263"/>
                          <a:pt x="4250" y="4510"/>
                        </a:cubicBezTo>
                        <a:cubicBezTo>
                          <a:pt x="159" y="8758"/>
                          <a:pt x="-942" y="15365"/>
                          <a:pt x="789" y="21029"/>
                        </a:cubicBezTo>
                        <a:cubicBezTo>
                          <a:pt x="2519" y="26692"/>
                          <a:pt x="7081" y="31254"/>
                          <a:pt x="12430" y="33456"/>
                        </a:cubicBezTo>
                        <a:cubicBezTo>
                          <a:pt x="16363" y="35187"/>
                          <a:pt x="21082" y="35659"/>
                          <a:pt x="24858" y="33456"/>
                        </a:cubicBezTo>
                        <a:cubicBezTo>
                          <a:pt x="27532" y="31883"/>
                          <a:pt x="29263" y="29052"/>
                          <a:pt x="30207" y="26220"/>
                        </a:cubicBezTo>
                        <a:cubicBezTo>
                          <a:pt x="31623" y="21658"/>
                          <a:pt x="32567" y="15994"/>
                          <a:pt x="30364" y="11904"/>
                        </a:cubicBezTo>
                        <a:cubicBezTo>
                          <a:pt x="28319" y="7657"/>
                          <a:pt x="25015" y="2623"/>
                          <a:pt x="20453" y="1207"/>
                        </a:cubicBezTo>
                      </a:path>
                    </a:pathLst>
                  </a:custGeom>
                  <a:solidFill>
                    <a:srgbClr val="EFA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54" name="Google Shape;4304;p16"/>
                <p:cNvGrpSpPr/>
                <p:nvPr/>
              </p:nvGrpSpPr>
              <p:grpSpPr>
                <a:xfrm>
                  <a:off x="5572157" y="1905289"/>
                  <a:ext cx="1624946" cy="2104679"/>
                  <a:chOff x="5572157" y="1905289"/>
                  <a:chExt cx="1624946" cy="2104679"/>
                </a:xfrm>
              </p:grpSpPr>
              <p:sp>
                <p:nvSpPr>
                  <p:cNvPr id="1255" name="Google Shape;4305;p16"/>
                  <p:cNvSpPr/>
                  <p:nvPr/>
                </p:nvSpPr>
                <p:spPr>
                  <a:xfrm>
                    <a:off x="7016444" y="2281430"/>
                    <a:ext cx="180659" cy="266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659" h="266520" extrusionOk="0">
                        <a:moveTo>
                          <a:pt x="0" y="188334"/>
                        </a:moveTo>
                        <a:cubicBezTo>
                          <a:pt x="0" y="188334"/>
                          <a:pt x="14001" y="80730"/>
                          <a:pt x="18563" y="68931"/>
                        </a:cubicBezTo>
                        <a:cubicBezTo>
                          <a:pt x="22024" y="59807"/>
                          <a:pt x="28632" y="132802"/>
                          <a:pt x="28632" y="132802"/>
                        </a:cubicBezTo>
                        <a:cubicBezTo>
                          <a:pt x="28632" y="132802"/>
                          <a:pt x="104458" y="-20110"/>
                          <a:pt x="106188" y="2229"/>
                        </a:cubicBezTo>
                        <a:cubicBezTo>
                          <a:pt x="107919" y="24568"/>
                          <a:pt x="66859" y="105429"/>
                          <a:pt x="66859" y="105429"/>
                        </a:cubicBezTo>
                        <a:cubicBezTo>
                          <a:pt x="66859" y="105429"/>
                          <a:pt x="166441" y="2229"/>
                          <a:pt x="148978" y="30703"/>
                        </a:cubicBezTo>
                        <a:cubicBezTo>
                          <a:pt x="131516" y="59020"/>
                          <a:pt x="88412" y="128240"/>
                          <a:pt x="88412" y="128240"/>
                        </a:cubicBezTo>
                        <a:cubicBezTo>
                          <a:pt x="88412" y="128240"/>
                          <a:pt x="197589" y="26613"/>
                          <a:pt x="178397" y="61695"/>
                        </a:cubicBezTo>
                        <a:cubicBezTo>
                          <a:pt x="159204" y="96776"/>
                          <a:pt x="111065" y="146803"/>
                          <a:pt x="111065" y="146803"/>
                        </a:cubicBezTo>
                        <a:cubicBezTo>
                          <a:pt x="111065" y="146803"/>
                          <a:pt x="188307" y="97406"/>
                          <a:pt x="162193" y="126981"/>
                        </a:cubicBezTo>
                        <a:cubicBezTo>
                          <a:pt x="136079" y="156714"/>
                          <a:pt x="89828" y="212718"/>
                          <a:pt x="70792" y="266520"/>
                        </a:cubicBezTo>
                        <a:lnTo>
                          <a:pt x="0" y="188334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6" name="Google Shape;4306;p16"/>
                  <p:cNvSpPr/>
                  <p:nvPr/>
                </p:nvSpPr>
                <p:spPr>
                  <a:xfrm>
                    <a:off x="5631149" y="2430593"/>
                    <a:ext cx="1522632" cy="1574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2632" h="1574420" extrusionOk="0">
                        <a:moveTo>
                          <a:pt x="680991" y="557686"/>
                        </a:moveTo>
                        <a:cubicBezTo>
                          <a:pt x="522416" y="565552"/>
                          <a:pt x="371078" y="626905"/>
                          <a:pt x="252304" y="732150"/>
                        </a:cubicBezTo>
                        <a:cubicBezTo>
                          <a:pt x="146588" y="825753"/>
                          <a:pt x="56603" y="942481"/>
                          <a:pt x="30803" y="1019724"/>
                        </a:cubicBezTo>
                        <a:cubicBezTo>
                          <a:pt x="-20010" y="1172320"/>
                          <a:pt x="7363" y="1403418"/>
                          <a:pt x="7363" y="1403418"/>
                        </a:cubicBezTo>
                        <a:lnTo>
                          <a:pt x="159959" y="1403418"/>
                        </a:lnTo>
                        <a:lnTo>
                          <a:pt x="210773" y="1077931"/>
                        </a:lnTo>
                        <a:lnTo>
                          <a:pt x="316174" y="953021"/>
                        </a:lnTo>
                        <a:lnTo>
                          <a:pt x="305792" y="1574421"/>
                        </a:lnTo>
                        <a:lnTo>
                          <a:pt x="1064999" y="1505044"/>
                        </a:lnTo>
                        <a:lnTo>
                          <a:pt x="1064999" y="803414"/>
                        </a:lnTo>
                        <a:lnTo>
                          <a:pt x="1522632" y="101784"/>
                        </a:lnTo>
                        <a:lnTo>
                          <a:pt x="1339516" y="0"/>
                        </a:lnTo>
                        <a:lnTo>
                          <a:pt x="851364" y="549191"/>
                        </a:lnTo>
                        <a:lnTo>
                          <a:pt x="680991" y="557686"/>
                        </a:lnTo>
                        <a:close/>
                      </a:path>
                    </a:pathLst>
                  </a:custGeom>
                  <a:solidFill>
                    <a:srgbClr val="5F49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7" name="Google Shape;4307;p16"/>
                  <p:cNvSpPr/>
                  <p:nvPr/>
                </p:nvSpPr>
                <p:spPr>
                  <a:xfrm>
                    <a:off x="5946360" y="3577092"/>
                    <a:ext cx="754764" cy="27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764" h="27646" extrusionOk="0">
                        <a:moveTo>
                          <a:pt x="3009" y="7100"/>
                        </a:moveTo>
                        <a:cubicBezTo>
                          <a:pt x="250153" y="35260"/>
                          <a:pt x="500443" y="31484"/>
                          <a:pt x="748216" y="13708"/>
                        </a:cubicBezTo>
                        <a:cubicBezTo>
                          <a:pt x="756868" y="13078"/>
                          <a:pt x="757026" y="-608"/>
                          <a:pt x="748216" y="21"/>
                        </a:cubicBezTo>
                        <a:cubicBezTo>
                          <a:pt x="498712" y="19214"/>
                          <a:pt x="252670" y="13236"/>
                          <a:pt x="3009" y="650"/>
                        </a:cubicBezTo>
                        <a:cubicBezTo>
                          <a:pt x="-1081" y="650"/>
                          <a:pt x="-924" y="6786"/>
                          <a:pt x="3009" y="7100"/>
                        </a:cubicBezTo>
                        <a:lnTo>
                          <a:pt x="3009" y="710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8" name="Google Shape;4308;p16"/>
                  <p:cNvSpPr/>
                  <p:nvPr/>
                </p:nvSpPr>
                <p:spPr>
                  <a:xfrm>
                    <a:off x="5945829" y="3506909"/>
                    <a:ext cx="758539" cy="19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539" h="19786" extrusionOk="0">
                        <a:moveTo>
                          <a:pt x="3540" y="12154"/>
                        </a:moveTo>
                        <a:cubicBezTo>
                          <a:pt x="252257" y="24582"/>
                          <a:pt x="503490" y="18132"/>
                          <a:pt x="752522" y="17975"/>
                        </a:cubicBezTo>
                        <a:cubicBezTo>
                          <a:pt x="760545" y="17975"/>
                          <a:pt x="760545" y="5704"/>
                          <a:pt x="752522" y="5704"/>
                        </a:cubicBezTo>
                        <a:cubicBezTo>
                          <a:pt x="503490" y="3187"/>
                          <a:pt x="252414" y="-5308"/>
                          <a:pt x="3540" y="4918"/>
                        </a:cubicBezTo>
                        <a:cubicBezTo>
                          <a:pt x="-1180" y="4918"/>
                          <a:pt x="-1180" y="11997"/>
                          <a:pt x="3540" y="12154"/>
                        </a:cubicBezTo>
                        <a:lnTo>
                          <a:pt x="3540" y="121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9" name="Google Shape;4309;p16"/>
                  <p:cNvSpPr/>
                  <p:nvPr/>
                </p:nvSpPr>
                <p:spPr>
                  <a:xfrm>
                    <a:off x="5944885" y="3431275"/>
                    <a:ext cx="750673" cy="28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673" h="28493" extrusionOk="0">
                        <a:moveTo>
                          <a:pt x="4484" y="21086"/>
                        </a:moveTo>
                        <a:cubicBezTo>
                          <a:pt x="250683" y="35087"/>
                          <a:pt x="498771" y="27536"/>
                          <a:pt x="744656" y="12591"/>
                        </a:cubicBezTo>
                        <a:cubicBezTo>
                          <a:pt x="752679" y="12119"/>
                          <a:pt x="752679" y="-309"/>
                          <a:pt x="744656" y="6"/>
                        </a:cubicBezTo>
                        <a:cubicBezTo>
                          <a:pt x="497670" y="13220"/>
                          <a:pt x="251785" y="12277"/>
                          <a:pt x="4484" y="11647"/>
                        </a:cubicBezTo>
                        <a:cubicBezTo>
                          <a:pt x="-1495" y="11805"/>
                          <a:pt x="-1495" y="20772"/>
                          <a:pt x="4484" y="21086"/>
                        </a:cubicBezTo>
                        <a:lnTo>
                          <a:pt x="4484" y="2108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0" name="Google Shape;4310;p16"/>
                  <p:cNvSpPr/>
                  <p:nvPr/>
                </p:nvSpPr>
                <p:spPr>
                  <a:xfrm>
                    <a:off x="5919636" y="3352224"/>
                    <a:ext cx="784535" cy="27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4535" h="27149" extrusionOk="0">
                        <a:moveTo>
                          <a:pt x="944" y="7636"/>
                        </a:moveTo>
                        <a:cubicBezTo>
                          <a:pt x="254695" y="40829"/>
                          <a:pt x="523548" y="22895"/>
                          <a:pt x="778872" y="17075"/>
                        </a:cubicBezTo>
                        <a:cubicBezTo>
                          <a:pt x="786424" y="16917"/>
                          <a:pt x="786424" y="5119"/>
                          <a:pt x="778872" y="5276"/>
                        </a:cubicBezTo>
                        <a:cubicBezTo>
                          <a:pt x="520559" y="11569"/>
                          <a:pt x="258313" y="-9826"/>
                          <a:pt x="944" y="5905"/>
                        </a:cubicBezTo>
                        <a:cubicBezTo>
                          <a:pt x="-315" y="5905"/>
                          <a:pt x="-315" y="7478"/>
                          <a:pt x="944" y="7636"/>
                        </a:cubicBezTo>
                        <a:lnTo>
                          <a:pt x="944" y="763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1" name="Google Shape;4311;p16"/>
                  <p:cNvSpPr/>
                  <p:nvPr/>
                </p:nvSpPr>
                <p:spPr>
                  <a:xfrm>
                    <a:off x="5935407" y="3253629"/>
                    <a:ext cx="766169" cy="30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169" h="30101" extrusionOk="0">
                        <a:moveTo>
                          <a:pt x="1534" y="22066"/>
                        </a:moveTo>
                        <a:cubicBezTo>
                          <a:pt x="250251" y="41731"/>
                          <a:pt x="511238" y="20021"/>
                          <a:pt x="760742" y="12785"/>
                        </a:cubicBezTo>
                        <a:cubicBezTo>
                          <a:pt x="767978" y="12627"/>
                          <a:pt x="767978" y="1458"/>
                          <a:pt x="760742" y="1458"/>
                        </a:cubicBezTo>
                        <a:cubicBezTo>
                          <a:pt x="511081" y="2874"/>
                          <a:pt x="249621" y="-9397"/>
                          <a:pt x="1534" y="18920"/>
                        </a:cubicBezTo>
                        <a:cubicBezTo>
                          <a:pt x="-511" y="19077"/>
                          <a:pt x="-511" y="21909"/>
                          <a:pt x="1534" y="22066"/>
                        </a:cubicBezTo>
                        <a:lnTo>
                          <a:pt x="1534" y="2206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2" name="Google Shape;4312;p16"/>
                  <p:cNvSpPr/>
                  <p:nvPr/>
                </p:nvSpPr>
                <p:spPr>
                  <a:xfrm>
                    <a:off x="5971033" y="3153581"/>
                    <a:ext cx="692708" cy="4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708" h="42000" extrusionOk="0">
                        <a:moveTo>
                          <a:pt x="1618" y="27725"/>
                        </a:moveTo>
                        <a:cubicBezTo>
                          <a:pt x="222333" y="59345"/>
                          <a:pt x="466488" y="31343"/>
                          <a:pt x="687045" y="11836"/>
                        </a:cubicBezTo>
                        <a:cubicBezTo>
                          <a:pt x="694596" y="11207"/>
                          <a:pt x="694596" y="-749"/>
                          <a:pt x="687045" y="37"/>
                        </a:cubicBezTo>
                        <a:cubicBezTo>
                          <a:pt x="458779" y="20803"/>
                          <a:pt x="229569" y="6015"/>
                          <a:pt x="2248" y="23320"/>
                        </a:cubicBezTo>
                        <a:cubicBezTo>
                          <a:pt x="-112" y="23477"/>
                          <a:pt x="-1056" y="27410"/>
                          <a:pt x="1618" y="27725"/>
                        </a:cubicBezTo>
                        <a:lnTo>
                          <a:pt x="1618" y="2772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3" name="Google Shape;4313;p16"/>
                  <p:cNvSpPr/>
                  <p:nvPr/>
                </p:nvSpPr>
                <p:spPr>
                  <a:xfrm>
                    <a:off x="5945652" y="3059046"/>
                    <a:ext cx="620809" cy="55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09" h="55871" extrusionOk="0">
                        <a:moveTo>
                          <a:pt x="3717" y="55872"/>
                        </a:moveTo>
                        <a:cubicBezTo>
                          <a:pt x="207441" y="54771"/>
                          <a:pt x="412896" y="34162"/>
                          <a:pt x="615205" y="11823"/>
                        </a:cubicBezTo>
                        <a:cubicBezTo>
                          <a:pt x="622599" y="11037"/>
                          <a:pt x="622756" y="-605"/>
                          <a:pt x="615205" y="25"/>
                        </a:cubicBezTo>
                        <a:cubicBezTo>
                          <a:pt x="411480" y="19374"/>
                          <a:pt x="207913" y="35421"/>
                          <a:pt x="3717" y="48321"/>
                        </a:cubicBezTo>
                        <a:cubicBezTo>
                          <a:pt x="-1160" y="48478"/>
                          <a:pt x="-1317" y="55872"/>
                          <a:pt x="3717" y="55872"/>
                        </a:cubicBezTo>
                        <a:lnTo>
                          <a:pt x="3717" y="5587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4" name="Google Shape;4314;p16"/>
                  <p:cNvSpPr/>
                  <p:nvPr/>
                </p:nvSpPr>
                <p:spPr>
                  <a:xfrm>
                    <a:off x="6493791" y="2969298"/>
                    <a:ext cx="220378" cy="248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378" h="248044" extrusionOk="0">
                        <a:moveTo>
                          <a:pt x="993" y="6553"/>
                        </a:moveTo>
                        <a:cubicBezTo>
                          <a:pt x="69897" y="86941"/>
                          <a:pt x="139116" y="167015"/>
                          <a:pt x="209751" y="245988"/>
                        </a:cubicBezTo>
                        <a:cubicBezTo>
                          <a:pt x="215257" y="252123"/>
                          <a:pt x="224067" y="243156"/>
                          <a:pt x="218718" y="237021"/>
                        </a:cubicBezTo>
                        <a:cubicBezTo>
                          <a:pt x="148870" y="157576"/>
                          <a:pt x="77763" y="79233"/>
                          <a:pt x="6341" y="1204"/>
                        </a:cubicBezTo>
                        <a:cubicBezTo>
                          <a:pt x="2880" y="-2414"/>
                          <a:pt x="-2154" y="2935"/>
                          <a:pt x="993" y="6553"/>
                        </a:cubicBezTo>
                        <a:lnTo>
                          <a:pt x="993" y="655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5" name="Google Shape;4315;p16"/>
                  <p:cNvSpPr/>
                  <p:nvPr/>
                </p:nvSpPr>
                <p:spPr>
                  <a:xfrm>
                    <a:off x="6546372" y="2905818"/>
                    <a:ext cx="226397" cy="2288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397" h="228802" extrusionOk="0">
                        <a:moveTo>
                          <a:pt x="483" y="3960"/>
                        </a:moveTo>
                        <a:cubicBezTo>
                          <a:pt x="59949" y="85136"/>
                          <a:pt x="141281" y="160176"/>
                          <a:pt x="216164" y="227192"/>
                        </a:cubicBezTo>
                        <a:cubicBezTo>
                          <a:pt x="221827" y="232226"/>
                          <a:pt x="230008" y="224360"/>
                          <a:pt x="224659" y="218697"/>
                        </a:cubicBezTo>
                        <a:cubicBezTo>
                          <a:pt x="153709" y="146017"/>
                          <a:pt x="82445" y="66100"/>
                          <a:pt x="5046" y="657"/>
                        </a:cubicBezTo>
                        <a:cubicBezTo>
                          <a:pt x="2686" y="-1231"/>
                          <a:pt x="-1404" y="1286"/>
                          <a:pt x="483" y="3960"/>
                        </a:cubicBezTo>
                        <a:lnTo>
                          <a:pt x="483" y="396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6" name="Google Shape;4316;p16"/>
                  <p:cNvSpPr/>
                  <p:nvPr/>
                </p:nvSpPr>
                <p:spPr>
                  <a:xfrm>
                    <a:off x="6618600" y="2836016"/>
                    <a:ext cx="195692" cy="204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92" h="204563" extrusionOk="0">
                        <a:moveTo>
                          <a:pt x="1093" y="7375"/>
                        </a:moveTo>
                        <a:cubicBezTo>
                          <a:pt x="57884" y="75493"/>
                          <a:pt x="122384" y="138734"/>
                          <a:pt x="184052" y="202447"/>
                        </a:cubicBezTo>
                        <a:cubicBezTo>
                          <a:pt x="190187" y="208897"/>
                          <a:pt x="199783" y="199143"/>
                          <a:pt x="193805" y="192693"/>
                        </a:cubicBezTo>
                        <a:cubicBezTo>
                          <a:pt x="132924" y="128193"/>
                          <a:pt x="72829" y="61019"/>
                          <a:pt x="7228" y="1239"/>
                        </a:cubicBezTo>
                        <a:cubicBezTo>
                          <a:pt x="3138" y="-2536"/>
                          <a:pt x="-2368" y="3127"/>
                          <a:pt x="1093" y="7375"/>
                        </a:cubicBezTo>
                        <a:lnTo>
                          <a:pt x="1093" y="737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4317;p16"/>
                  <p:cNvSpPr/>
                  <p:nvPr/>
                </p:nvSpPr>
                <p:spPr>
                  <a:xfrm>
                    <a:off x="6674812" y="2762390"/>
                    <a:ext cx="207930" cy="20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930" h="201132" extrusionOk="0">
                        <a:moveTo>
                          <a:pt x="1200" y="6590"/>
                        </a:moveTo>
                        <a:cubicBezTo>
                          <a:pt x="63183" y="72977"/>
                          <a:pt x="131615" y="133544"/>
                          <a:pt x="194856" y="198830"/>
                        </a:cubicBezTo>
                        <a:cubicBezTo>
                          <a:pt x="201778" y="205909"/>
                          <a:pt x="212633" y="195054"/>
                          <a:pt x="205711" y="187975"/>
                        </a:cubicBezTo>
                        <a:cubicBezTo>
                          <a:pt x="142470" y="123633"/>
                          <a:pt x="78442" y="56302"/>
                          <a:pt x="6863" y="926"/>
                        </a:cubicBezTo>
                        <a:cubicBezTo>
                          <a:pt x="2931" y="-2063"/>
                          <a:pt x="-2418" y="2814"/>
                          <a:pt x="1200" y="6590"/>
                        </a:cubicBezTo>
                        <a:lnTo>
                          <a:pt x="1200" y="659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8" name="Google Shape;4318;p16"/>
                  <p:cNvSpPr/>
                  <p:nvPr/>
                </p:nvSpPr>
                <p:spPr>
                  <a:xfrm>
                    <a:off x="6731816" y="2692637"/>
                    <a:ext cx="192247" cy="192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247" h="192582" extrusionOk="0">
                        <a:moveTo>
                          <a:pt x="515" y="3034"/>
                        </a:moveTo>
                        <a:cubicBezTo>
                          <a:pt x="57306" y="68005"/>
                          <a:pt x="117558" y="129201"/>
                          <a:pt x="178597" y="190240"/>
                        </a:cubicBezTo>
                        <a:cubicBezTo>
                          <a:pt x="185833" y="197477"/>
                          <a:pt x="197160" y="186307"/>
                          <a:pt x="189924" y="178913"/>
                        </a:cubicBezTo>
                        <a:cubicBezTo>
                          <a:pt x="129042" y="117875"/>
                          <a:pt x="68004" y="57308"/>
                          <a:pt x="3189" y="517"/>
                        </a:cubicBezTo>
                        <a:cubicBezTo>
                          <a:pt x="1302" y="-1056"/>
                          <a:pt x="-1058" y="1303"/>
                          <a:pt x="515" y="3034"/>
                        </a:cubicBezTo>
                        <a:lnTo>
                          <a:pt x="515" y="303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9" name="Google Shape;4319;p16"/>
                  <p:cNvSpPr/>
                  <p:nvPr/>
                </p:nvSpPr>
                <p:spPr>
                  <a:xfrm>
                    <a:off x="6809055" y="2619503"/>
                    <a:ext cx="191552" cy="14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552" h="142127" extrusionOk="0">
                        <a:moveTo>
                          <a:pt x="519" y="3173"/>
                        </a:moveTo>
                        <a:cubicBezTo>
                          <a:pt x="49916" y="59334"/>
                          <a:pt x="118034" y="102911"/>
                          <a:pt x="181590" y="141139"/>
                        </a:cubicBezTo>
                        <a:cubicBezTo>
                          <a:pt x="188984" y="145544"/>
                          <a:pt x="195748" y="134060"/>
                          <a:pt x="188354" y="129655"/>
                        </a:cubicBezTo>
                        <a:cubicBezTo>
                          <a:pt x="122911" y="90798"/>
                          <a:pt x="65491" y="42502"/>
                          <a:pt x="2721" y="341"/>
                        </a:cubicBezTo>
                        <a:cubicBezTo>
                          <a:pt x="834" y="-918"/>
                          <a:pt x="-897" y="1599"/>
                          <a:pt x="519" y="3173"/>
                        </a:cubicBezTo>
                        <a:lnTo>
                          <a:pt x="519" y="317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0" name="Google Shape;4320;p16"/>
                  <p:cNvSpPr/>
                  <p:nvPr/>
                </p:nvSpPr>
                <p:spPr>
                  <a:xfrm>
                    <a:off x="6880307" y="2532212"/>
                    <a:ext cx="186821" cy="136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21" h="136649" extrusionOk="0">
                        <a:moveTo>
                          <a:pt x="1318" y="5356"/>
                        </a:moveTo>
                        <a:cubicBezTo>
                          <a:pt x="63930" y="43741"/>
                          <a:pt x="122294" y="82284"/>
                          <a:pt x="174523" y="134513"/>
                        </a:cubicBezTo>
                        <a:cubicBezTo>
                          <a:pt x="181130" y="141120"/>
                          <a:pt x="191198" y="130895"/>
                          <a:pt x="184749" y="124287"/>
                        </a:cubicBezTo>
                        <a:cubicBezTo>
                          <a:pt x="134407" y="72216"/>
                          <a:pt x="72110" y="25021"/>
                          <a:pt x="3520" y="165"/>
                        </a:cubicBezTo>
                        <a:cubicBezTo>
                          <a:pt x="374" y="-936"/>
                          <a:pt x="-1356" y="3783"/>
                          <a:pt x="1318" y="5356"/>
                        </a:cubicBezTo>
                        <a:lnTo>
                          <a:pt x="1318" y="535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1" name="Google Shape;4321;p16"/>
                  <p:cNvSpPr/>
                  <p:nvPr/>
                </p:nvSpPr>
                <p:spPr>
                  <a:xfrm>
                    <a:off x="6965009" y="2436052"/>
                    <a:ext cx="189301" cy="108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01" h="108577" extrusionOk="0">
                        <a:moveTo>
                          <a:pt x="1251" y="6654"/>
                        </a:moveTo>
                        <a:cubicBezTo>
                          <a:pt x="50019" y="51804"/>
                          <a:pt x="116250" y="81851"/>
                          <a:pt x="176816" y="107651"/>
                        </a:cubicBezTo>
                        <a:cubicBezTo>
                          <a:pt x="188143" y="112528"/>
                          <a:pt x="194750" y="96796"/>
                          <a:pt x="183424" y="92077"/>
                        </a:cubicBezTo>
                        <a:cubicBezTo>
                          <a:pt x="120969" y="66434"/>
                          <a:pt x="66223" y="29937"/>
                          <a:pt x="6128" y="361"/>
                        </a:cubicBezTo>
                        <a:cubicBezTo>
                          <a:pt x="2195" y="-1369"/>
                          <a:pt x="-2209" y="3508"/>
                          <a:pt x="1251" y="6654"/>
                        </a:cubicBezTo>
                        <a:lnTo>
                          <a:pt x="1251" y="66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2" name="Google Shape;4322;p16"/>
                  <p:cNvSpPr/>
                  <p:nvPr/>
                </p:nvSpPr>
                <p:spPr>
                  <a:xfrm>
                    <a:off x="5930850" y="3106030"/>
                    <a:ext cx="31293" cy="903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93" h="903938" extrusionOk="0">
                        <a:moveTo>
                          <a:pt x="11124" y="898983"/>
                        </a:moveTo>
                        <a:cubicBezTo>
                          <a:pt x="24496" y="604645"/>
                          <a:pt x="41329" y="298979"/>
                          <a:pt x="23710" y="4956"/>
                        </a:cubicBezTo>
                        <a:cubicBezTo>
                          <a:pt x="23238" y="-1652"/>
                          <a:pt x="13799" y="-1652"/>
                          <a:pt x="13484" y="4956"/>
                        </a:cubicBezTo>
                        <a:cubicBezTo>
                          <a:pt x="3731" y="161170"/>
                          <a:pt x="10181" y="318801"/>
                          <a:pt x="6405" y="475331"/>
                        </a:cubicBezTo>
                        <a:cubicBezTo>
                          <a:pt x="2944" y="616286"/>
                          <a:pt x="-2247" y="758028"/>
                          <a:pt x="1056" y="898983"/>
                        </a:cubicBezTo>
                        <a:cubicBezTo>
                          <a:pt x="1056" y="905591"/>
                          <a:pt x="10810" y="905591"/>
                          <a:pt x="11124" y="898983"/>
                        </a:cubicBezTo>
                        <a:lnTo>
                          <a:pt x="11124" y="89898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3" name="Google Shape;4323;p16"/>
                  <p:cNvSpPr/>
                  <p:nvPr/>
                </p:nvSpPr>
                <p:spPr>
                  <a:xfrm>
                    <a:off x="5941660" y="3674014"/>
                    <a:ext cx="753878" cy="3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878" h="30329" extrusionOk="0">
                        <a:moveTo>
                          <a:pt x="1416" y="2995"/>
                        </a:moveTo>
                        <a:cubicBezTo>
                          <a:pt x="249975" y="26121"/>
                          <a:pt x="499479" y="37762"/>
                          <a:pt x="748982" y="25177"/>
                        </a:cubicBezTo>
                        <a:cubicBezTo>
                          <a:pt x="755432" y="24862"/>
                          <a:pt x="755590" y="14951"/>
                          <a:pt x="748982" y="15108"/>
                        </a:cubicBezTo>
                        <a:cubicBezTo>
                          <a:pt x="499164" y="20772"/>
                          <a:pt x="250605" y="19985"/>
                          <a:pt x="1416" y="6"/>
                        </a:cubicBezTo>
                        <a:cubicBezTo>
                          <a:pt x="-472" y="-151"/>
                          <a:pt x="-472" y="2838"/>
                          <a:pt x="1416" y="2995"/>
                        </a:cubicBezTo>
                        <a:lnTo>
                          <a:pt x="1416" y="299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4" name="Google Shape;4324;p16"/>
                  <p:cNvSpPr/>
                  <p:nvPr/>
                </p:nvSpPr>
                <p:spPr>
                  <a:xfrm>
                    <a:off x="5940244" y="3779537"/>
                    <a:ext cx="755550" cy="17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5550" h="17093" extrusionOk="0">
                        <a:moveTo>
                          <a:pt x="2832" y="13257"/>
                        </a:moveTo>
                        <a:cubicBezTo>
                          <a:pt x="251234" y="19707"/>
                          <a:pt x="500895" y="16718"/>
                          <a:pt x="749297" y="13729"/>
                        </a:cubicBezTo>
                        <a:cubicBezTo>
                          <a:pt x="757635" y="13572"/>
                          <a:pt x="757635" y="829"/>
                          <a:pt x="749297" y="672"/>
                        </a:cubicBezTo>
                        <a:cubicBezTo>
                          <a:pt x="500895" y="-429"/>
                          <a:pt x="251234" y="-1216"/>
                          <a:pt x="2832" y="7122"/>
                        </a:cubicBezTo>
                        <a:cubicBezTo>
                          <a:pt x="-944" y="7436"/>
                          <a:pt x="-944" y="13100"/>
                          <a:pt x="2832" y="13257"/>
                        </a:cubicBezTo>
                        <a:lnTo>
                          <a:pt x="2832" y="1325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5" name="Google Shape;4325;p16"/>
                  <p:cNvSpPr/>
                  <p:nvPr/>
                </p:nvSpPr>
                <p:spPr>
                  <a:xfrm>
                    <a:off x="5935505" y="3865900"/>
                    <a:ext cx="772914" cy="36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914" h="36641" extrusionOk="0">
                        <a:moveTo>
                          <a:pt x="3481" y="15148"/>
                        </a:moveTo>
                        <a:cubicBezTo>
                          <a:pt x="257232" y="47240"/>
                          <a:pt x="512399" y="40476"/>
                          <a:pt x="766307" y="14047"/>
                        </a:cubicBezTo>
                        <a:cubicBezTo>
                          <a:pt x="775117" y="13103"/>
                          <a:pt x="775117" y="-898"/>
                          <a:pt x="766307" y="46"/>
                        </a:cubicBezTo>
                        <a:cubicBezTo>
                          <a:pt x="511140" y="29306"/>
                          <a:pt x="259277" y="25531"/>
                          <a:pt x="3481" y="7754"/>
                        </a:cubicBezTo>
                        <a:cubicBezTo>
                          <a:pt x="-1239" y="7440"/>
                          <a:pt x="-1081" y="14519"/>
                          <a:pt x="3481" y="15148"/>
                        </a:cubicBezTo>
                        <a:lnTo>
                          <a:pt x="3481" y="15148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6" name="Google Shape;4326;p16"/>
                  <p:cNvSpPr/>
                  <p:nvPr/>
                </p:nvSpPr>
                <p:spPr>
                  <a:xfrm>
                    <a:off x="5633399" y="3753445"/>
                    <a:ext cx="168151" cy="1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151" h="11818" extrusionOk="0">
                        <a:moveTo>
                          <a:pt x="3068" y="11819"/>
                        </a:moveTo>
                        <a:cubicBezTo>
                          <a:pt x="56555" y="11347"/>
                          <a:pt x="110357" y="12133"/>
                          <a:pt x="163845" y="8987"/>
                        </a:cubicBezTo>
                        <a:cubicBezTo>
                          <a:pt x="169508" y="8672"/>
                          <a:pt x="169666" y="20"/>
                          <a:pt x="163845" y="20"/>
                        </a:cubicBezTo>
                        <a:cubicBezTo>
                          <a:pt x="110357" y="-295"/>
                          <a:pt x="56555" y="3166"/>
                          <a:pt x="3068" y="5526"/>
                        </a:cubicBezTo>
                        <a:cubicBezTo>
                          <a:pt x="-1023" y="5683"/>
                          <a:pt x="-1023" y="11819"/>
                          <a:pt x="3068" y="11819"/>
                        </a:cubicBezTo>
                        <a:lnTo>
                          <a:pt x="3068" y="1181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7" name="Google Shape;4327;p16"/>
                  <p:cNvSpPr/>
                  <p:nvPr/>
                </p:nvSpPr>
                <p:spPr>
                  <a:xfrm>
                    <a:off x="5628227" y="3663636"/>
                    <a:ext cx="197019" cy="15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19" h="15247" extrusionOk="0">
                        <a:moveTo>
                          <a:pt x="4307" y="14789"/>
                        </a:moveTo>
                        <a:cubicBezTo>
                          <a:pt x="66604" y="16362"/>
                          <a:pt x="129058" y="13531"/>
                          <a:pt x="191356" y="11643"/>
                        </a:cubicBezTo>
                        <a:cubicBezTo>
                          <a:pt x="198907" y="11486"/>
                          <a:pt x="198907" y="-156"/>
                          <a:pt x="191356" y="2"/>
                        </a:cubicBezTo>
                        <a:cubicBezTo>
                          <a:pt x="129058" y="1103"/>
                          <a:pt x="66447" y="1260"/>
                          <a:pt x="4307" y="5980"/>
                        </a:cubicBezTo>
                        <a:cubicBezTo>
                          <a:pt x="-1357" y="6294"/>
                          <a:pt x="-1514" y="14632"/>
                          <a:pt x="4307" y="14789"/>
                        </a:cubicBezTo>
                        <a:lnTo>
                          <a:pt x="4307" y="1478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8" name="Google Shape;4328;p16"/>
                  <p:cNvSpPr/>
                  <p:nvPr/>
                </p:nvSpPr>
                <p:spPr>
                  <a:xfrm>
                    <a:off x="5637115" y="3560341"/>
                    <a:ext cx="203499" cy="36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499" h="36630" extrusionOk="0">
                        <a:moveTo>
                          <a:pt x="3127" y="6861"/>
                        </a:moveTo>
                        <a:cubicBezTo>
                          <a:pt x="67784" y="14884"/>
                          <a:pt x="131654" y="22278"/>
                          <a:pt x="195367" y="36436"/>
                        </a:cubicBezTo>
                        <a:cubicBezTo>
                          <a:pt x="203548" y="38324"/>
                          <a:pt x="207009" y="25896"/>
                          <a:pt x="198828" y="23851"/>
                        </a:cubicBezTo>
                        <a:cubicBezTo>
                          <a:pt x="135115" y="8749"/>
                          <a:pt x="68728" y="-1791"/>
                          <a:pt x="3127" y="254"/>
                        </a:cubicBezTo>
                        <a:cubicBezTo>
                          <a:pt x="-1121" y="568"/>
                          <a:pt x="-963" y="6389"/>
                          <a:pt x="3127" y="6861"/>
                        </a:cubicBezTo>
                        <a:lnTo>
                          <a:pt x="3127" y="686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9" name="Google Shape;4329;p16"/>
                  <p:cNvSpPr/>
                  <p:nvPr/>
                </p:nvSpPr>
                <p:spPr>
                  <a:xfrm>
                    <a:off x="5665529" y="3434700"/>
                    <a:ext cx="196546" cy="88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546" h="88645" extrusionOk="0">
                        <a:moveTo>
                          <a:pt x="2243" y="8852"/>
                        </a:moveTo>
                        <a:cubicBezTo>
                          <a:pt x="63911" y="36382"/>
                          <a:pt x="126208" y="62654"/>
                          <a:pt x="188820" y="88139"/>
                        </a:cubicBezTo>
                        <a:cubicBezTo>
                          <a:pt x="196529" y="91286"/>
                          <a:pt x="199832" y="78858"/>
                          <a:pt x="192281" y="75554"/>
                        </a:cubicBezTo>
                        <a:cubicBezTo>
                          <a:pt x="130456" y="49597"/>
                          <a:pt x="68473" y="24269"/>
                          <a:pt x="5862" y="200"/>
                        </a:cubicBezTo>
                        <a:cubicBezTo>
                          <a:pt x="985" y="-1374"/>
                          <a:pt x="-2476" y="6807"/>
                          <a:pt x="2243" y="8852"/>
                        </a:cubicBezTo>
                        <a:lnTo>
                          <a:pt x="2243" y="885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4330;p16"/>
                  <p:cNvSpPr/>
                  <p:nvPr/>
                </p:nvSpPr>
                <p:spPr>
                  <a:xfrm>
                    <a:off x="5730586" y="3317249"/>
                    <a:ext cx="159529" cy="137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529" h="137591" extrusionOk="0">
                        <a:moveTo>
                          <a:pt x="586" y="4226"/>
                        </a:moveTo>
                        <a:cubicBezTo>
                          <a:pt x="41173" y="57084"/>
                          <a:pt x="93088" y="100031"/>
                          <a:pt x="148777" y="136372"/>
                        </a:cubicBezTo>
                        <a:cubicBezTo>
                          <a:pt x="156643" y="141563"/>
                          <a:pt x="164037" y="128820"/>
                          <a:pt x="156171" y="123786"/>
                        </a:cubicBezTo>
                        <a:cubicBezTo>
                          <a:pt x="100953" y="88390"/>
                          <a:pt x="52657" y="45757"/>
                          <a:pt x="5148" y="765"/>
                        </a:cubicBezTo>
                        <a:cubicBezTo>
                          <a:pt x="2945" y="-1437"/>
                          <a:pt x="-1617" y="1552"/>
                          <a:pt x="586" y="4226"/>
                        </a:cubicBezTo>
                        <a:lnTo>
                          <a:pt x="586" y="422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1" name="Google Shape;4331;p16"/>
                  <p:cNvSpPr/>
                  <p:nvPr/>
                </p:nvSpPr>
                <p:spPr>
                  <a:xfrm>
                    <a:off x="5811386" y="3225429"/>
                    <a:ext cx="100775" cy="13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75" h="135892" extrusionOk="0">
                        <a:moveTo>
                          <a:pt x="1275" y="8106"/>
                        </a:moveTo>
                        <a:cubicBezTo>
                          <a:pt x="33839" y="47592"/>
                          <a:pt x="63730" y="86607"/>
                          <a:pt x="87327" y="132228"/>
                        </a:cubicBezTo>
                        <a:cubicBezTo>
                          <a:pt x="91575" y="140566"/>
                          <a:pt x="104160" y="133172"/>
                          <a:pt x="99912" y="124992"/>
                        </a:cubicBezTo>
                        <a:cubicBezTo>
                          <a:pt x="76629" y="79842"/>
                          <a:pt x="46425" y="35164"/>
                          <a:pt x="8197" y="1341"/>
                        </a:cubicBezTo>
                        <a:cubicBezTo>
                          <a:pt x="3320" y="-2749"/>
                          <a:pt x="-2658" y="3386"/>
                          <a:pt x="1275" y="8106"/>
                        </a:cubicBezTo>
                        <a:lnTo>
                          <a:pt x="1275" y="810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2" name="Google Shape;4332;p16"/>
                  <p:cNvSpPr/>
                  <p:nvPr/>
                </p:nvSpPr>
                <p:spPr>
                  <a:xfrm>
                    <a:off x="5885973" y="3161577"/>
                    <a:ext cx="48247" cy="55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47" h="55594" extrusionOk="0">
                        <a:moveTo>
                          <a:pt x="784" y="7301"/>
                        </a:moveTo>
                        <a:cubicBezTo>
                          <a:pt x="6133" y="15167"/>
                          <a:pt x="12425" y="22560"/>
                          <a:pt x="18246" y="29954"/>
                        </a:cubicBezTo>
                        <a:cubicBezTo>
                          <a:pt x="24539" y="37978"/>
                          <a:pt x="30517" y="47102"/>
                          <a:pt x="38068" y="54024"/>
                        </a:cubicBezTo>
                        <a:cubicBezTo>
                          <a:pt x="42787" y="58429"/>
                          <a:pt x="50968" y="52765"/>
                          <a:pt x="47350" y="46945"/>
                        </a:cubicBezTo>
                        <a:cubicBezTo>
                          <a:pt x="42316" y="38764"/>
                          <a:pt x="35394" y="31842"/>
                          <a:pt x="29101" y="24763"/>
                        </a:cubicBezTo>
                        <a:cubicBezTo>
                          <a:pt x="22336" y="16897"/>
                          <a:pt x="15886" y="8717"/>
                          <a:pt x="8650" y="1480"/>
                        </a:cubicBezTo>
                        <a:cubicBezTo>
                          <a:pt x="4717" y="-2610"/>
                          <a:pt x="-2362" y="2581"/>
                          <a:pt x="784" y="7301"/>
                        </a:cubicBezTo>
                        <a:lnTo>
                          <a:pt x="784" y="730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4333;p16"/>
                  <p:cNvSpPr/>
                  <p:nvPr/>
                </p:nvSpPr>
                <p:spPr>
                  <a:xfrm>
                    <a:off x="5787962" y="3410850"/>
                    <a:ext cx="134517" cy="42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17" h="427881" extrusionOk="0">
                        <a:moveTo>
                          <a:pt x="8023" y="424105"/>
                        </a:moveTo>
                        <a:cubicBezTo>
                          <a:pt x="23755" y="273711"/>
                          <a:pt x="41374" y="137317"/>
                          <a:pt x="133089" y="12566"/>
                        </a:cubicBezTo>
                        <a:cubicBezTo>
                          <a:pt x="138753" y="4857"/>
                          <a:pt x="126168" y="-4582"/>
                          <a:pt x="119875" y="2497"/>
                        </a:cubicBezTo>
                        <a:cubicBezTo>
                          <a:pt x="18406" y="117024"/>
                          <a:pt x="5191" y="277644"/>
                          <a:pt x="0" y="424105"/>
                        </a:cubicBezTo>
                        <a:cubicBezTo>
                          <a:pt x="0" y="429296"/>
                          <a:pt x="7551" y="428982"/>
                          <a:pt x="8023" y="424105"/>
                        </a:cubicBezTo>
                        <a:lnTo>
                          <a:pt x="8023" y="42410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4334;p16"/>
                  <p:cNvSpPr/>
                  <p:nvPr/>
                </p:nvSpPr>
                <p:spPr>
                  <a:xfrm>
                    <a:off x="6695233" y="2520995"/>
                    <a:ext cx="468106" cy="710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106" h="710723" extrusionOk="0">
                        <a:moveTo>
                          <a:pt x="9411" y="708450"/>
                        </a:moveTo>
                        <a:cubicBezTo>
                          <a:pt x="168930" y="481128"/>
                          <a:pt x="315234" y="243423"/>
                          <a:pt x="466887" y="10752"/>
                        </a:cubicBezTo>
                        <a:cubicBezTo>
                          <a:pt x="472078" y="2887"/>
                          <a:pt x="459335" y="-4507"/>
                          <a:pt x="454301" y="3358"/>
                        </a:cubicBezTo>
                        <a:cubicBezTo>
                          <a:pt x="302648" y="235872"/>
                          <a:pt x="144388" y="465711"/>
                          <a:pt x="759" y="703416"/>
                        </a:cubicBezTo>
                        <a:cubicBezTo>
                          <a:pt x="-2545" y="709079"/>
                          <a:pt x="5793" y="713641"/>
                          <a:pt x="9411" y="708450"/>
                        </a:cubicBezTo>
                        <a:lnTo>
                          <a:pt x="9411" y="70845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4335;p16"/>
                  <p:cNvSpPr/>
                  <p:nvPr/>
                </p:nvSpPr>
                <p:spPr>
                  <a:xfrm>
                    <a:off x="6683717" y="3211117"/>
                    <a:ext cx="27599" cy="733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99" h="733408" extrusionOk="0">
                        <a:moveTo>
                          <a:pt x="24073" y="727037"/>
                        </a:moveTo>
                        <a:cubicBezTo>
                          <a:pt x="31939" y="487916"/>
                          <a:pt x="25175" y="247694"/>
                          <a:pt x="18095" y="8731"/>
                        </a:cubicBezTo>
                        <a:cubicBezTo>
                          <a:pt x="17781" y="-2910"/>
                          <a:pt x="-311" y="-2910"/>
                          <a:pt x="4" y="8731"/>
                        </a:cubicBezTo>
                        <a:cubicBezTo>
                          <a:pt x="7083" y="248166"/>
                          <a:pt x="5982" y="487602"/>
                          <a:pt x="11016" y="727037"/>
                        </a:cubicBezTo>
                        <a:cubicBezTo>
                          <a:pt x="11173" y="735532"/>
                          <a:pt x="23759" y="735532"/>
                          <a:pt x="24073" y="727037"/>
                        </a:cubicBezTo>
                        <a:lnTo>
                          <a:pt x="24073" y="72703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4336;p16"/>
                  <p:cNvSpPr/>
                  <p:nvPr/>
                </p:nvSpPr>
                <p:spPr>
                  <a:xfrm>
                    <a:off x="5935053" y="3937785"/>
                    <a:ext cx="781350" cy="26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350" h="26641" extrusionOk="0">
                        <a:moveTo>
                          <a:pt x="2832" y="6976"/>
                        </a:moveTo>
                        <a:cubicBezTo>
                          <a:pt x="258942" y="18932"/>
                          <a:pt x="515525" y="22236"/>
                          <a:pt x="771793" y="26640"/>
                        </a:cubicBezTo>
                        <a:cubicBezTo>
                          <a:pt x="784536" y="26798"/>
                          <a:pt x="784536" y="6976"/>
                          <a:pt x="771793" y="6818"/>
                        </a:cubicBezTo>
                        <a:cubicBezTo>
                          <a:pt x="515525" y="2728"/>
                          <a:pt x="259100" y="-2306"/>
                          <a:pt x="2832" y="1155"/>
                        </a:cubicBezTo>
                        <a:cubicBezTo>
                          <a:pt x="-944" y="1155"/>
                          <a:pt x="-944" y="6818"/>
                          <a:pt x="2832" y="6976"/>
                        </a:cubicBezTo>
                        <a:lnTo>
                          <a:pt x="2832" y="697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7" name="Google Shape;4337;p16"/>
                  <p:cNvSpPr/>
                  <p:nvPr/>
                </p:nvSpPr>
                <p:spPr>
                  <a:xfrm>
                    <a:off x="5611806" y="3834011"/>
                    <a:ext cx="168133" cy="12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133" h="128907" extrusionOk="0">
                        <a:moveTo>
                          <a:pt x="26706" y="0"/>
                        </a:moveTo>
                        <a:cubicBezTo>
                          <a:pt x="2479" y="28789"/>
                          <a:pt x="-17814" y="95333"/>
                          <a:pt x="24661" y="113897"/>
                        </a:cubicBezTo>
                        <a:cubicBezTo>
                          <a:pt x="67136" y="132460"/>
                          <a:pt x="59900" y="15417"/>
                          <a:pt x="90734" y="38857"/>
                        </a:cubicBezTo>
                        <a:cubicBezTo>
                          <a:pt x="121568" y="62297"/>
                          <a:pt x="66507" y="152597"/>
                          <a:pt x="112129" y="123021"/>
                        </a:cubicBezTo>
                        <a:cubicBezTo>
                          <a:pt x="157750" y="93446"/>
                          <a:pt x="168133" y="4719"/>
                          <a:pt x="168133" y="4719"/>
                        </a:cubicBezTo>
                        <a:lnTo>
                          <a:pt x="26706" y="0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8" name="Google Shape;4338;p16"/>
                  <p:cNvGrpSpPr/>
                  <p:nvPr/>
                </p:nvGrpSpPr>
                <p:grpSpPr>
                  <a:xfrm>
                    <a:off x="5572157" y="1905289"/>
                    <a:ext cx="1051842" cy="1106901"/>
                    <a:chOff x="5572157" y="1905289"/>
                    <a:chExt cx="1051842" cy="1106901"/>
                  </a:xfrm>
                </p:grpSpPr>
                <p:sp>
                  <p:nvSpPr>
                    <p:cNvPr id="1289" name="Google Shape;4339;p16"/>
                    <p:cNvSpPr/>
                    <p:nvPr/>
                  </p:nvSpPr>
                  <p:spPr>
                    <a:xfrm>
                      <a:off x="6148531" y="2141288"/>
                      <a:ext cx="475468" cy="8709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468" h="870902" extrusionOk="0">
                          <a:moveTo>
                            <a:pt x="60095" y="870745"/>
                          </a:moveTo>
                          <a:lnTo>
                            <a:pt x="0" y="560518"/>
                          </a:lnTo>
                          <a:lnTo>
                            <a:pt x="275303" y="0"/>
                          </a:lnTo>
                          <a:cubicBezTo>
                            <a:pt x="275303" y="0"/>
                            <a:pt x="430417" y="110121"/>
                            <a:pt x="425383" y="270269"/>
                          </a:cubicBezTo>
                          <a:cubicBezTo>
                            <a:pt x="420349" y="430417"/>
                            <a:pt x="425540" y="395336"/>
                            <a:pt x="425540" y="395336"/>
                          </a:cubicBezTo>
                          <a:cubicBezTo>
                            <a:pt x="425540" y="395336"/>
                            <a:pt x="477455" y="469589"/>
                            <a:pt x="475410" y="535504"/>
                          </a:cubicBezTo>
                          <a:cubicBezTo>
                            <a:pt x="469274" y="740802"/>
                            <a:pt x="238334" y="730734"/>
                            <a:pt x="238334" y="730734"/>
                          </a:cubicBezTo>
                          <a:lnTo>
                            <a:pt x="238334" y="870902"/>
                          </a:lnTo>
                          <a:lnTo>
                            <a:pt x="60095" y="870902"/>
                          </a:lnTo>
                          <a:close/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90" name="Google Shape;4340;p16"/>
                    <p:cNvSpPr/>
                    <p:nvPr/>
                  </p:nvSpPr>
                  <p:spPr>
                    <a:xfrm>
                      <a:off x="6381284" y="2548102"/>
                      <a:ext cx="56406" cy="810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06" h="81064" extrusionOk="0">
                          <a:moveTo>
                            <a:pt x="3851" y="14951"/>
                          </a:moveTo>
                          <a:cubicBezTo>
                            <a:pt x="20212" y="1108"/>
                            <a:pt x="45540" y="10075"/>
                            <a:pt x="46326" y="32099"/>
                          </a:cubicBezTo>
                          <a:cubicBezTo>
                            <a:pt x="49158" y="30840"/>
                            <a:pt x="52147" y="29739"/>
                            <a:pt x="54979" y="28481"/>
                          </a:cubicBezTo>
                          <a:cubicBezTo>
                            <a:pt x="39090" y="12592"/>
                            <a:pt x="11559" y="15581"/>
                            <a:pt x="2435" y="37290"/>
                          </a:cubicBezTo>
                          <a:cubicBezTo>
                            <a:pt x="-6532" y="58528"/>
                            <a:pt x="10458" y="83541"/>
                            <a:pt x="33898" y="80867"/>
                          </a:cubicBezTo>
                          <a:cubicBezTo>
                            <a:pt x="39876" y="80238"/>
                            <a:pt x="40034" y="71900"/>
                            <a:pt x="33898" y="71428"/>
                          </a:cubicBezTo>
                          <a:cubicBezTo>
                            <a:pt x="17695" y="69855"/>
                            <a:pt x="4323" y="55696"/>
                            <a:pt x="13133" y="39493"/>
                          </a:cubicBezTo>
                          <a:cubicBezTo>
                            <a:pt x="20369" y="26278"/>
                            <a:pt x="37517" y="25964"/>
                            <a:pt x="47742" y="35717"/>
                          </a:cubicBezTo>
                          <a:cubicBezTo>
                            <a:pt x="50731" y="38549"/>
                            <a:pt x="56709" y="36661"/>
                            <a:pt x="56395" y="32099"/>
                          </a:cubicBezTo>
                          <a:cubicBezTo>
                            <a:pt x="54507" y="2681"/>
                            <a:pt x="20526" y="-11950"/>
                            <a:pt x="705" y="11962"/>
                          </a:cubicBezTo>
                          <a:cubicBezTo>
                            <a:pt x="-1026" y="14008"/>
                            <a:pt x="1649" y="16682"/>
                            <a:pt x="3851" y="14951"/>
                          </a:cubicBezTo>
                          <a:lnTo>
                            <a:pt x="3851" y="14951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1291" name="Google Shape;4341;p16"/>
                    <p:cNvGrpSpPr/>
                    <p:nvPr/>
                  </p:nvGrpSpPr>
                  <p:grpSpPr>
                    <a:xfrm>
                      <a:off x="5572157" y="1905289"/>
                      <a:ext cx="1036846" cy="1071543"/>
                      <a:chOff x="5572157" y="1905289"/>
                      <a:chExt cx="1036846" cy="1071543"/>
                    </a:xfrm>
                  </p:grpSpPr>
                  <p:sp>
                    <p:nvSpPr>
                      <p:cNvPr id="1292" name="Google Shape;4342;p16"/>
                      <p:cNvSpPr/>
                      <p:nvPr/>
                    </p:nvSpPr>
                    <p:spPr>
                      <a:xfrm>
                        <a:off x="5650905" y="2031270"/>
                        <a:ext cx="939434" cy="9455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39434" h="945562" extrusionOk="0">
                            <a:moveTo>
                              <a:pt x="128248" y="171844"/>
                            </a:moveTo>
                            <a:cubicBezTo>
                              <a:pt x="63119" y="203307"/>
                              <a:pt x="21902" y="271582"/>
                              <a:pt x="5541" y="341903"/>
                            </a:cubicBezTo>
                            <a:cubicBezTo>
                              <a:pt x="-10819" y="412380"/>
                              <a:pt x="13722" y="448563"/>
                              <a:pt x="19228" y="520614"/>
                            </a:cubicBezTo>
                            <a:cubicBezTo>
                              <a:pt x="25521" y="602890"/>
                              <a:pt x="74918" y="703572"/>
                              <a:pt x="129035" y="765712"/>
                            </a:cubicBezTo>
                            <a:cubicBezTo>
                              <a:pt x="206434" y="854281"/>
                              <a:pt x="228144" y="896127"/>
                              <a:pt x="369886" y="924602"/>
                            </a:cubicBezTo>
                            <a:cubicBezTo>
                              <a:pt x="434543" y="937659"/>
                              <a:pt x="525000" y="956380"/>
                              <a:pt x="588241" y="937659"/>
                            </a:cubicBezTo>
                            <a:cubicBezTo>
                              <a:pt x="651482" y="918938"/>
                              <a:pt x="710318" y="873159"/>
                              <a:pt x="727780" y="809604"/>
                            </a:cubicBezTo>
                            <a:cubicBezTo>
                              <a:pt x="752007" y="721349"/>
                              <a:pt x="692699" y="628847"/>
                              <a:pt x="705913" y="538233"/>
                            </a:cubicBezTo>
                            <a:cubicBezTo>
                              <a:pt x="708587" y="520142"/>
                              <a:pt x="714723" y="501421"/>
                              <a:pt x="728095" y="488993"/>
                            </a:cubicBezTo>
                            <a:cubicBezTo>
                              <a:pt x="741624" y="476565"/>
                              <a:pt x="763805" y="472160"/>
                              <a:pt x="778436" y="483330"/>
                            </a:cubicBezTo>
                            <a:cubicBezTo>
                              <a:pt x="797628" y="497803"/>
                              <a:pt x="797314" y="530997"/>
                              <a:pt x="819181" y="541065"/>
                            </a:cubicBezTo>
                            <a:cubicBezTo>
                              <a:pt x="838216" y="549875"/>
                              <a:pt x="860555" y="533356"/>
                              <a:pt x="868106" y="513692"/>
                            </a:cubicBezTo>
                            <a:cubicBezTo>
                              <a:pt x="875657" y="494185"/>
                              <a:pt x="873769" y="472318"/>
                              <a:pt x="877388" y="451709"/>
                            </a:cubicBezTo>
                            <a:cubicBezTo>
                              <a:pt x="885883" y="401840"/>
                              <a:pt x="924740" y="361724"/>
                              <a:pt x="936067" y="312484"/>
                            </a:cubicBezTo>
                            <a:cubicBezTo>
                              <a:pt x="952585" y="240276"/>
                              <a:pt x="905862" y="168068"/>
                              <a:pt x="850172" y="119300"/>
                            </a:cubicBezTo>
                            <a:cubicBezTo>
                              <a:pt x="754838" y="35765"/>
                              <a:pt x="625525" y="-7811"/>
                              <a:pt x="499042" y="1156"/>
                            </a:cubicBezTo>
                            <a:cubicBezTo>
                              <a:pt x="372560" y="9965"/>
                              <a:pt x="250483" y="71004"/>
                              <a:pt x="167734" y="166967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3" name="Google Shape;4343;p16"/>
                      <p:cNvSpPr/>
                      <p:nvPr/>
                    </p:nvSpPr>
                    <p:spPr>
                      <a:xfrm>
                        <a:off x="5572157" y="1905289"/>
                        <a:ext cx="897510" cy="872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97510" h="872500" extrusionOk="0">
                            <a:moveTo>
                              <a:pt x="207782" y="872501"/>
                            </a:moveTo>
                            <a:cubicBezTo>
                              <a:pt x="58961" y="749322"/>
                              <a:pt x="114808" y="651472"/>
                              <a:pt x="54556" y="559442"/>
                            </a:cubicBezTo>
                            <a:cubicBezTo>
                              <a:pt x="29385" y="520899"/>
                              <a:pt x="-2235" y="481413"/>
                              <a:pt x="125" y="435476"/>
                            </a:cubicBezTo>
                            <a:cubicBezTo>
                              <a:pt x="2642" y="387967"/>
                              <a:pt x="48421" y="346907"/>
                              <a:pt x="96088" y="349896"/>
                            </a:cubicBezTo>
                            <a:cubicBezTo>
                              <a:pt x="75007" y="300027"/>
                              <a:pt x="87750" y="237730"/>
                              <a:pt x="126607" y="200131"/>
                            </a:cubicBezTo>
                            <a:cubicBezTo>
                              <a:pt x="165464" y="162375"/>
                              <a:pt x="228076" y="151678"/>
                              <a:pt x="277316" y="174331"/>
                            </a:cubicBezTo>
                            <a:cubicBezTo>
                              <a:pt x="265674" y="130912"/>
                              <a:pt x="288013" y="81043"/>
                              <a:pt x="327972" y="60592"/>
                            </a:cubicBezTo>
                            <a:cubicBezTo>
                              <a:pt x="367930" y="40141"/>
                              <a:pt x="421417" y="51468"/>
                              <a:pt x="449734" y="86392"/>
                            </a:cubicBezTo>
                            <a:cubicBezTo>
                              <a:pt x="485130" y="50524"/>
                              <a:pt x="523358" y="12925"/>
                              <a:pt x="572598" y="2228"/>
                            </a:cubicBezTo>
                            <a:cubicBezTo>
                              <a:pt x="621838" y="-8627"/>
                              <a:pt x="683192" y="21106"/>
                              <a:pt x="686023" y="71447"/>
                            </a:cubicBezTo>
                            <a:cubicBezTo>
                              <a:pt x="724094" y="57760"/>
                              <a:pt x="763580" y="43916"/>
                              <a:pt x="804010" y="47063"/>
                            </a:cubicBezTo>
                            <a:cubicBezTo>
                              <a:pt x="844283" y="50209"/>
                              <a:pt x="885972" y="74908"/>
                              <a:pt x="895411" y="114237"/>
                            </a:cubicBezTo>
                            <a:cubicBezTo>
                              <a:pt x="907682" y="165836"/>
                              <a:pt x="863633" y="211301"/>
                              <a:pt x="828866" y="251416"/>
                            </a:cubicBezTo>
                            <a:cubicBezTo>
                              <a:pt x="773963" y="314658"/>
                              <a:pt x="733847" y="394260"/>
                              <a:pt x="732903" y="478109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4" name="Google Shape;4344;p16"/>
                      <p:cNvSpPr/>
                      <p:nvPr/>
                    </p:nvSpPr>
                    <p:spPr>
                      <a:xfrm>
                        <a:off x="6446645" y="2052409"/>
                        <a:ext cx="162358" cy="2598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358" h="259881" extrusionOk="0">
                            <a:moveTo>
                              <a:pt x="0" y="54741"/>
                            </a:moveTo>
                            <a:cubicBezTo>
                              <a:pt x="28474" y="24065"/>
                              <a:pt x="68275" y="4400"/>
                              <a:pt x="109964" y="467"/>
                            </a:cubicBezTo>
                            <a:cubicBezTo>
                              <a:pt x="123021" y="-791"/>
                              <a:pt x="137494" y="-5"/>
                              <a:pt x="146776" y="9120"/>
                            </a:cubicBezTo>
                            <a:cubicBezTo>
                              <a:pt x="158417" y="20604"/>
                              <a:pt x="156687" y="39639"/>
                              <a:pt x="152754" y="55528"/>
                            </a:cubicBezTo>
                            <a:cubicBezTo>
                              <a:pt x="145203" y="86677"/>
                              <a:pt x="132617" y="116724"/>
                              <a:pt x="115785" y="144097"/>
                            </a:cubicBezTo>
                            <a:cubicBezTo>
                              <a:pt x="134348" y="137490"/>
                              <a:pt x="155586" y="152120"/>
                              <a:pt x="160777" y="171155"/>
                            </a:cubicBezTo>
                            <a:cubicBezTo>
                              <a:pt x="165969" y="190033"/>
                              <a:pt x="157788" y="210642"/>
                              <a:pt x="144888" y="225429"/>
                            </a:cubicBezTo>
                            <a:cubicBezTo>
                              <a:pt x="131831" y="240217"/>
                              <a:pt x="114526" y="250128"/>
                              <a:pt x="97379" y="259882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411" name="Freeform 125"/>
          <p:cNvSpPr>
            <a:spLocks noEditPoints="1"/>
          </p:cNvSpPr>
          <p:nvPr/>
        </p:nvSpPr>
        <p:spPr bwMode="auto">
          <a:xfrm>
            <a:off x="1547558" y="1121138"/>
            <a:ext cx="743885" cy="846674"/>
          </a:xfrm>
          <a:custGeom>
            <a:avLst/>
            <a:gdLst>
              <a:gd name="T0" fmla="*/ 121 w 178"/>
              <a:gd name="T1" fmla="*/ 116 h 222"/>
              <a:gd name="T2" fmla="*/ 128 w 178"/>
              <a:gd name="T3" fmla="*/ 117 h 222"/>
              <a:gd name="T4" fmla="*/ 176 w 178"/>
              <a:gd name="T5" fmla="*/ 31 h 222"/>
              <a:gd name="T6" fmla="*/ 129 w 178"/>
              <a:gd name="T7" fmla="*/ 22 h 222"/>
              <a:gd name="T8" fmla="*/ 105 w 178"/>
              <a:gd name="T9" fmla="*/ 10 h 222"/>
              <a:gd name="T10" fmla="*/ 88 w 178"/>
              <a:gd name="T11" fmla="*/ 77 h 222"/>
              <a:gd name="T12" fmla="*/ 104 w 178"/>
              <a:gd name="T13" fmla="*/ 22 h 222"/>
              <a:gd name="T14" fmla="*/ 130 w 178"/>
              <a:gd name="T15" fmla="*/ 37 h 222"/>
              <a:gd name="T16" fmla="*/ 155 w 178"/>
              <a:gd name="T17" fmla="*/ 17 h 222"/>
              <a:gd name="T18" fmla="*/ 146 w 178"/>
              <a:gd name="T19" fmla="*/ 82 h 222"/>
              <a:gd name="T20" fmla="*/ 95 w 178"/>
              <a:gd name="T21" fmla="*/ 68 h 222"/>
              <a:gd name="T22" fmla="*/ 42 w 178"/>
              <a:gd name="T23" fmla="*/ 145 h 222"/>
              <a:gd name="T24" fmla="*/ 45 w 178"/>
              <a:gd name="T25" fmla="*/ 222 h 222"/>
              <a:gd name="T26" fmla="*/ 32 w 178"/>
              <a:gd name="T27" fmla="*/ 182 h 222"/>
              <a:gd name="T28" fmla="*/ 13 w 178"/>
              <a:gd name="T29" fmla="*/ 167 h 222"/>
              <a:gd name="T30" fmla="*/ 12 w 178"/>
              <a:gd name="T31" fmla="*/ 205 h 222"/>
              <a:gd name="T32" fmla="*/ 0 w 178"/>
              <a:gd name="T33" fmla="*/ 144 h 222"/>
              <a:gd name="T34" fmla="*/ 22 w 178"/>
              <a:gd name="T35" fmla="*/ 160 h 222"/>
              <a:gd name="T36" fmla="*/ 32 w 178"/>
              <a:gd name="T37" fmla="*/ 132 h 222"/>
              <a:gd name="T38" fmla="*/ 18 w 178"/>
              <a:gd name="T39" fmla="*/ 12 h 222"/>
              <a:gd name="T40" fmla="*/ 58 w 178"/>
              <a:gd name="T41" fmla="*/ 8 h 222"/>
              <a:gd name="T42" fmla="*/ 45 w 178"/>
              <a:gd name="T43" fmla="*/ 100 h 222"/>
              <a:gd name="T44" fmla="*/ 57 w 178"/>
              <a:gd name="T45" fmla="*/ 109 h 222"/>
              <a:gd name="T46" fmla="*/ 22 w 178"/>
              <a:gd name="T47" fmla="*/ 103 h 222"/>
              <a:gd name="T48" fmla="*/ 32 w 178"/>
              <a:gd name="T49" fmla="*/ 14 h 222"/>
              <a:gd name="T50" fmla="*/ 18 w 178"/>
              <a:gd name="T51" fmla="*/ 12 h 222"/>
              <a:gd name="T52" fmla="*/ 58 w 178"/>
              <a:gd name="T53" fmla="*/ 140 h 222"/>
              <a:gd name="T54" fmla="*/ 56 w 178"/>
              <a:gd name="T55" fmla="*/ 206 h 222"/>
              <a:gd name="T56" fmla="*/ 78 w 178"/>
              <a:gd name="T57" fmla="*/ 178 h 222"/>
              <a:gd name="T58" fmla="*/ 83 w 178"/>
              <a:gd name="T59" fmla="*/ 205 h 222"/>
              <a:gd name="T60" fmla="*/ 82 w 178"/>
              <a:gd name="T61" fmla="*/ 140 h 222"/>
              <a:gd name="T62" fmla="*/ 70 w 178"/>
              <a:gd name="T63" fmla="*/ 142 h 222"/>
              <a:gd name="T64" fmla="*/ 60 w 178"/>
              <a:gd name="T65" fmla="*/ 168 h 222"/>
              <a:gd name="T66" fmla="*/ 111 w 178"/>
              <a:gd name="T67" fmla="*/ 207 h 222"/>
              <a:gd name="T68" fmla="*/ 92 w 178"/>
              <a:gd name="T69" fmla="*/ 148 h 222"/>
              <a:gd name="T70" fmla="*/ 89 w 178"/>
              <a:gd name="T71" fmla="*/ 137 h 222"/>
              <a:gd name="T72" fmla="*/ 133 w 178"/>
              <a:gd name="T73" fmla="*/ 139 h 222"/>
              <a:gd name="T74" fmla="*/ 116 w 178"/>
              <a:gd name="T75" fmla="*/ 200 h 222"/>
              <a:gd name="T76" fmla="*/ 170 w 178"/>
              <a:gd name="T77" fmla="*/ 216 h 222"/>
              <a:gd name="T78" fmla="*/ 149 w 178"/>
              <a:gd name="T79" fmla="*/ 185 h 222"/>
              <a:gd name="T80" fmla="*/ 133 w 178"/>
              <a:gd name="T81" fmla="*/ 214 h 222"/>
              <a:gd name="T82" fmla="*/ 127 w 178"/>
              <a:gd name="T83" fmla="*/ 151 h 222"/>
              <a:gd name="T84" fmla="*/ 138 w 178"/>
              <a:gd name="T85" fmla="*/ 173 h 222"/>
              <a:gd name="T86" fmla="*/ 172 w 178"/>
              <a:gd name="T87" fmla="*/ 131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8" h="222">
                <a:moveTo>
                  <a:pt x="88" y="77"/>
                </a:moveTo>
                <a:cubicBezTo>
                  <a:pt x="88" y="77"/>
                  <a:pt x="88" y="77"/>
                  <a:pt x="88" y="77"/>
                </a:cubicBezTo>
                <a:cubicBezTo>
                  <a:pt x="100" y="89"/>
                  <a:pt x="111" y="102"/>
                  <a:pt x="121" y="116"/>
                </a:cubicBezTo>
                <a:cubicBezTo>
                  <a:pt x="122" y="117"/>
                  <a:pt x="123" y="118"/>
                  <a:pt x="125" y="118"/>
                </a:cubicBezTo>
                <a:cubicBezTo>
                  <a:pt x="125" y="118"/>
                  <a:pt x="125" y="118"/>
                  <a:pt x="125" y="118"/>
                </a:cubicBezTo>
                <a:cubicBezTo>
                  <a:pt x="126" y="118"/>
                  <a:pt x="127" y="117"/>
                  <a:pt x="128" y="117"/>
                </a:cubicBezTo>
                <a:cubicBezTo>
                  <a:pt x="138" y="108"/>
                  <a:pt x="146" y="99"/>
                  <a:pt x="154" y="90"/>
                </a:cubicBezTo>
                <a:cubicBezTo>
                  <a:pt x="160" y="83"/>
                  <a:pt x="166" y="74"/>
                  <a:pt x="171" y="64"/>
                </a:cubicBezTo>
                <a:cubicBezTo>
                  <a:pt x="176" y="52"/>
                  <a:pt x="178" y="41"/>
                  <a:pt x="176" y="31"/>
                </a:cubicBezTo>
                <a:cubicBezTo>
                  <a:pt x="174" y="20"/>
                  <a:pt x="167" y="7"/>
                  <a:pt x="156" y="6"/>
                </a:cubicBezTo>
                <a:cubicBezTo>
                  <a:pt x="148" y="5"/>
                  <a:pt x="140" y="9"/>
                  <a:pt x="133" y="17"/>
                </a:cubicBezTo>
                <a:cubicBezTo>
                  <a:pt x="132" y="18"/>
                  <a:pt x="131" y="20"/>
                  <a:pt x="129" y="22"/>
                </a:cubicBezTo>
                <a:cubicBezTo>
                  <a:pt x="129" y="23"/>
                  <a:pt x="129" y="23"/>
                  <a:pt x="129" y="24"/>
                </a:cubicBezTo>
                <a:cubicBezTo>
                  <a:pt x="128" y="23"/>
                  <a:pt x="127" y="22"/>
                  <a:pt x="127" y="21"/>
                </a:cubicBezTo>
                <a:cubicBezTo>
                  <a:pt x="121" y="15"/>
                  <a:pt x="113" y="11"/>
                  <a:pt x="105" y="10"/>
                </a:cubicBezTo>
                <a:cubicBezTo>
                  <a:pt x="93" y="10"/>
                  <a:pt x="81" y="16"/>
                  <a:pt x="75" y="28"/>
                </a:cubicBezTo>
                <a:cubicBezTo>
                  <a:pt x="71" y="34"/>
                  <a:pt x="70" y="41"/>
                  <a:pt x="70" y="48"/>
                </a:cubicBezTo>
                <a:cubicBezTo>
                  <a:pt x="72" y="60"/>
                  <a:pt x="80" y="69"/>
                  <a:pt x="88" y="77"/>
                </a:cubicBezTo>
                <a:close/>
                <a:moveTo>
                  <a:pt x="84" y="34"/>
                </a:moveTo>
                <a:cubicBezTo>
                  <a:pt x="88" y="26"/>
                  <a:pt x="95" y="22"/>
                  <a:pt x="103" y="22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10" y="22"/>
                  <a:pt x="115" y="25"/>
                  <a:pt x="119" y="29"/>
                </a:cubicBezTo>
                <a:cubicBezTo>
                  <a:pt x="119" y="29"/>
                  <a:pt x="120" y="30"/>
                  <a:pt x="120" y="31"/>
                </a:cubicBezTo>
                <a:cubicBezTo>
                  <a:pt x="122" y="34"/>
                  <a:pt x="125" y="38"/>
                  <a:pt x="130" y="37"/>
                </a:cubicBezTo>
                <a:cubicBezTo>
                  <a:pt x="133" y="37"/>
                  <a:pt x="134" y="35"/>
                  <a:pt x="138" y="29"/>
                </a:cubicBezTo>
                <a:cubicBezTo>
                  <a:pt x="139" y="28"/>
                  <a:pt x="140" y="26"/>
                  <a:pt x="140" y="26"/>
                </a:cubicBezTo>
                <a:cubicBezTo>
                  <a:pt x="146" y="20"/>
                  <a:pt x="150" y="17"/>
                  <a:pt x="155" y="17"/>
                </a:cubicBezTo>
                <a:cubicBezTo>
                  <a:pt x="160" y="18"/>
                  <a:pt x="165" y="26"/>
                  <a:pt x="166" y="32"/>
                </a:cubicBezTo>
                <a:cubicBezTo>
                  <a:pt x="167" y="43"/>
                  <a:pt x="164" y="52"/>
                  <a:pt x="162" y="59"/>
                </a:cubicBezTo>
                <a:cubicBezTo>
                  <a:pt x="158" y="68"/>
                  <a:pt x="152" y="76"/>
                  <a:pt x="146" y="82"/>
                </a:cubicBezTo>
                <a:cubicBezTo>
                  <a:pt x="140" y="90"/>
                  <a:pt x="133" y="97"/>
                  <a:pt x="126" y="104"/>
                </a:cubicBezTo>
                <a:cubicBezTo>
                  <a:pt x="117" y="91"/>
                  <a:pt x="106" y="80"/>
                  <a:pt x="96" y="69"/>
                </a:cubicBezTo>
                <a:cubicBezTo>
                  <a:pt x="95" y="68"/>
                  <a:pt x="95" y="68"/>
                  <a:pt x="95" y="68"/>
                </a:cubicBezTo>
                <a:cubicBezTo>
                  <a:pt x="89" y="61"/>
                  <a:pt x="82" y="55"/>
                  <a:pt x="81" y="46"/>
                </a:cubicBezTo>
                <a:cubicBezTo>
                  <a:pt x="80" y="42"/>
                  <a:pt x="81" y="38"/>
                  <a:pt x="84" y="34"/>
                </a:cubicBezTo>
                <a:close/>
                <a:moveTo>
                  <a:pt x="42" y="145"/>
                </a:moveTo>
                <a:cubicBezTo>
                  <a:pt x="46" y="168"/>
                  <a:pt x="49" y="192"/>
                  <a:pt x="50" y="216"/>
                </a:cubicBezTo>
                <a:cubicBezTo>
                  <a:pt x="50" y="219"/>
                  <a:pt x="48" y="222"/>
                  <a:pt x="45" y="222"/>
                </a:cubicBezTo>
                <a:cubicBezTo>
                  <a:pt x="45" y="222"/>
                  <a:pt x="45" y="222"/>
                  <a:pt x="45" y="222"/>
                </a:cubicBezTo>
                <a:cubicBezTo>
                  <a:pt x="42" y="222"/>
                  <a:pt x="40" y="220"/>
                  <a:pt x="40" y="216"/>
                </a:cubicBezTo>
                <a:cubicBezTo>
                  <a:pt x="39" y="198"/>
                  <a:pt x="37" y="179"/>
                  <a:pt x="34" y="161"/>
                </a:cubicBezTo>
                <a:cubicBezTo>
                  <a:pt x="33" y="168"/>
                  <a:pt x="32" y="175"/>
                  <a:pt x="32" y="182"/>
                </a:cubicBezTo>
                <a:cubicBezTo>
                  <a:pt x="32" y="184"/>
                  <a:pt x="31" y="186"/>
                  <a:pt x="29" y="187"/>
                </a:cubicBezTo>
                <a:cubicBezTo>
                  <a:pt x="27" y="188"/>
                  <a:pt x="24" y="188"/>
                  <a:pt x="23" y="186"/>
                </a:cubicBezTo>
                <a:cubicBezTo>
                  <a:pt x="18" y="180"/>
                  <a:pt x="16" y="173"/>
                  <a:pt x="13" y="167"/>
                </a:cubicBezTo>
                <a:cubicBezTo>
                  <a:pt x="12" y="164"/>
                  <a:pt x="12" y="164"/>
                  <a:pt x="12" y="164"/>
                </a:cubicBezTo>
                <a:cubicBezTo>
                  <a:pt x="12" y="162"/>
                  <a:pt x="11" y="161"/>
                  <a:pt x="10" y="159"/>
                </a:cubicBezTo>
                <a:cubicBezTo>
                  <a:pt x="10" y="174"/>
                  <a:pt x="11" y="190"/>
                  <a:pt x="12" y="205"/>
                </a:cubicBezTo>
                <a:cubicBezTo>
                  <a:pt x="12" y="208"/>
                  <a:pt x="10" y="211"/>
                  <a:pt x="7" y="211"/>
                </a:cubicBezTo>
                <a:cubicBezTo>
                  <a:pt x="4" y="211"/>
                  <a:pt x="2" y="209"/>
                  <a:pt x="2" y="206"/>
                </a:cubicBezTo>
                <a:cubicBezTo>
                  <a:pt x="0" y="185"/>
                  <a:pt x="0" y="165"/>
                  <a:pt x="0" y="144"/>
                </a:cubicBezTo>
                <a:cubicBezTo>
                  <a:pt x="0" y="142"/>
                  <a:pt x="1" y="140"/>
                  <a:pt x="3" y="139"/>
                </a:cubicBezTo>
                <a:cubicBezTo>
                  <a:pt x="4" y="138"/>
                  <a:pt x="6" y="138"/>
                  <a:pt x="8" y="139"/>
                </a:cubicBezTo>
                <a:cubicBezTo>
                  <a:pt x="16" y="144"/>
                  <a:pt x="20" y="153"/>
                  <a:pt x="22" y="160"/>
                </a:cubicBezTo>
                <a:cubicBezTo>
                  <a:pt x="23" y="162"/>
                  <a:pt x="23" y="162"/>
                  <a:pt x="23" y="162"/>
                </a:cubicBezTo>
                <a:cubicBezTo>
                  <a:pt x="24" y="153"/>
                  <a:pt x="26" y="144"/>
                  <a:pt x="28" y="136"/>
                </a:cubicBezTo>
                <a:cubicBezTo>
                  <a:pt x="29" y="134"/>
                  <a:pt x="30" y="132"/>
                  <a:pt x="32" y="132"/>
                </a:cubicBezTo>
                <a:cubicBezTo>
                  <a:pt x="34" y="131"/>
                  <a:pt x="35" y="132"/>
                  <a:pt x="37" y="133"/>
                </a:cubicBezTo>
                <a:cubicBezTo>
                  <a:pt x="40" y="137"/>
                  <a:pt x="41" y="142"/>
                  <a:pt x="42" y="145"/>
                </a:cubicBezTo>
                <a:close/>
                <a:moveTo>
                  <a:pt x="18" y="12"/>
                </a:moveTo>
                <a:cubicBezTo>
                  <a:pt x="17" y="9"/>
                  <a:pt x="18" y="6"/>
                  <a:pt x="21" y="5"/>
                </a:cubicBezTo>
                <a:cubicBezTo>
                  <a:pt x="31" y="2"/>
                  <a:pt x="43" y="0"/>
                  <a:pt x="53" y="2"/>
                </a:cubicBezTo>
                <a:cubicBezTo>
                  <a:pt x="56" y="2"/>
                  <a:pt x="58" y="5"/>
                  <a:pt x="58" y="8"/>
                </a:cubicBezTo>
                <a:cubicBezTo>
                  <a:pt x="58" y="11"/>
                  <a:pt x="55" y="14"/>
                  <a:pt x="52" y="13"/>
                </a:cubicBezTo>
                <a:cubicBezTo>
                  <a:pt x="49" y="13"/>
                  <a:pt x="46" y="13"/>
                  <a:pt x="43" y="13"/>
                </a:cubicBezTo>
                <a:cubicBezTo>
                  <a:pt x="44" y="42"/>
                  <a:pt x="45" y="71"/>
                  <a:pt x="45" y="100"/>
                </a:cubicBezTo>
                <a:cubicBezTo>
                  <a:pt x="48" y="100"/>
                  <a:pt x="51" y="99"/>
                  <a:pt x="54" y="98"/>
                </a:cubicBezTo>
                <a:cubicBezTo>
                  <a:pt x="57" y="97"/>
                  <a:pt x="60" y="99"/>
                  <a:pt x="60" y="102"/>
                </a:cubicBezTo>
                <a:cubicBezTo>
                  <a:pt x="61" y="105"/>
                  <a:pt x="60" y="108"/>
                  <a:pt x="57" y="109"/>
                </a:cubicBezTo>
                <a:cubicBezTo>
                  <a:pt x="52" y="111"/>
                  <a:pt x="46" y="112"/>
                  <a:pt x="40" y="112"/>
                </a:cubicBezTo>
                <a:cubicBezTo>
                  <a:pt x="35" y="112"/>
                  <a:pt x="30" y="111"/>
                  <a:pt x="25" y="110"/>
                </a:cubicBezTo>
                <a:cubicBezTo>
                  <a:pt x="23" y="109"/>
                  <a:pt x="21" y="106"/>
                  <a:pt x="22" y="103"/>
                </a:cubicBezTo>
                <a:cubicBezTo>
                  <a:pt x="22" y="100"/>
                  <a:pt x="25" y="98"/>
                  <a:pt x="28" y="99"/>
                </a:cubicBezTo>
                <a:cubicBezTo>
                  <a:pt x="30" y="100"/>
                  <a:pt x="32" y="100"/>
                  <a:pt x="34" y="100"/>
                </a:cubicBezTo>
                <a:cubicBezTo>
                  <a:pt x="34" y="72"/>
                  <a:pt x="33" y="43"/>
                  <a:pt x="32" y="14"/>
                </a:cubicBezTo>
                <a:cubicBezTo>
                  <a:pt x="29" y="14"/>
                  <a:pt x="27" y="15"/>
                  <a:pt x="24" y="16"/>
                </a:cubicBezTo>
                <a:cubicBezTo>
                  <a:pt x="24" y="16"/>
                  <a:pt x="23" y="16"/>
                  <a:pt x="23" y="16"/>
                </a:cubicBezTo>
                <a:cubicBezTo>
                  <a:pt x="20" y="16"/>
                  <a:pt x="18" y="15"/>
                  <a:pt x="18" y="12"/>
                </a:cubicBezTo>
                <a:close/>
                <a:moveTo>
                  <a:pt x="82" y="140"/>
                </a:moveTo>
                <a:cubicBezTo>
                  <a:pt x="80" y="137"/>
                  <a:pt x="78" y="133"/>
                  <a:pt x="74" y="131"/>
                </a:cubicBezTo>
                <a:cubicBezTo>
                  <a:pt x="68" y="129"/>
                  <a:pt x="62" y="132"/>
                  <a:pt x="58" y="140"/>
                </a:cubicBezTo>
                <a:cubicBezTo>
                  <a:pt x="48" y="158"/>
                  <a:pt x="48" y="181"/>
                  <a:pt x="50" y="201"/>
                </a:cubicBezTo>
                <a:cubicBezTo>
                  <a:pt x="50" y="204"/>
                  <a:pt x="53" y="206"/>
                  <a:pt x="55" y="206"/>
                </a:cubicBezTo>
                <a:cubicBezTo>
                  <a:pt x="55" y="206"/>
                  <a:pt x="56" y="206"/>
                  <a:pt x="56" y="206"/>
                </a:cubicBezTo>
                <a:cubicBezTo>
                  <a:pt x="59" y="205"/>
                  <a:pt x="61" y="203"/>
                  <a:pt x="60" y="199"/>
                </a:cubicBezTo>
                <a:cubicBezTo>
                  <a:pt x="60" y="193"/>
                  <a:pt x="59" y="186"/>
                  <a:pt x="59" y="179"/>
                </a:cubicBezTo>
                <a:cubicBezTo>
                  <a:pt x="65" y="179"/>
                  <a:pt x="71" y="178"/>
                  <a:pt x="78" y="178"/>
                </a:cubicBezTo>
                <a:cubicBezTo>
                  <a:pt x="78" y="185"/>
                  <a:pt x="78" y="192"/>
                  <a:pt x="78" y="200"/>
                </a:cubicBezTo>
                <a:cubicBezTo>
                  <a:pt x="78" y="203"/>
                  <a:pt x="80" y="205"/>
                  <a:pt x="83" y="205"/>
                </a:cubicBezTo>
                <a:cubicBezTo>
                  <a:pt x="83" y="205"/>
                  <a:pt x="83" y="205"/>
                  <a:pt x="83" y="205"/>
                </a:cubicBezTo>
                <a:cubicBezTo>
                  <a:pt x="86" y="205"/>
                  <a:pt x="89" y="203"/>
                  <a:pt x="89" y="200"/>
                </a:cubicBezTo>
                <a:cubicBezTo>
                  <a:pt x="89" y="192"/>
                  <a:pt x="88" y="183"/>
                  <a:pt x="88" y="175"/>
                </a:cubicBezTo>
                <a:cubicBezTo>
                  <a:pt x="87" y="164"/>
                  <a:pt x="86" y="152"/>
                  <a:pt x="82" y="140"/>
                </a:cubicBezTo>
                <a:close/>
                <a:moveTo>
                  <a:pt x="60" y="168"/>
                </a:moveTo>
                <a:cubicBezTo>
                  <a:pt x="61" y="160"/>
                  <a:pt x="63" y="152"/>
                  <a:pt x="67" y="146"/>
                </a:cubicBezTo>
                <a:cubicBezTo>
                  <a:pt x="68" y="143"/>
                  <a:pt x="70" y="142"/>
                  <a:pt x="70" y="142"/>
                </a:cubicBezTo>
                <a:cubicBezTo>
                  <a:pt x="70" y="142"/>
                  <a:pt x="71" y="142"/>
                  <a:pt x="72" y="145"/>
                </a:cubicBezTo>
                <a:cubicBezTo>
                  <a:pt x="75" y="151"/>
                  <a:pt x="76" y="159"/>
                  <a:pt x="77" y="166"/>
                </a:cubicBezTo>
                <a:cubicBezTo>
                  <a:pt x="71" y="166"/>
                  <a:pt x="66" y="167"/>
                  <a:pt x="60" y="168"/>
                </a:cubicBezTo>
                <a:close/>
                <a:moveTo>
                  <a:pt x="116" y="200"/>
                </a:moveTo>
                <a:cubicBezTo>
                  <a:pt x="116" y="204"/>
                  <a:pt x="114" y="206"/>
                  <a:pt x="111" y="207"/>
                </a:cubicBezTo>
                <a:cubicBezTo>
                  <a:pt x="111" y="207"/>
                  <a:pt x="111" y="207"/>
                  <a:pt x="111" y="207"/>
                </a:cubicBezTo>
                <a:cubicBezTo>
                  <a:pt x="108" y="207"/>
                  <a:pt x="106" y="205"/>
                  <a:pt x="105" y="202"/>
                </a:cubicBezTo>
                <a:cubicBezTo>
                  <a:pt x="103" y="184"/>
                  <a:pt x="103" y="166"/>
                  <a:pt x="104" y="148"/>
                </a:cubicBezTo>
                <a:cubicBezTo>
                  <a:pt x="100" y="148"/>
                  <a:pt x="96" y="148"/>
                  <a:pt x="92" y="148"/>
                </a:cubicBezTo>
                <a:cubicBezTo>
                  <a:pt x="91" y="148"/>
                  <a:pt x="90" y="148"/>
                  <a:pt x="89" y="148"/>
                </a:cubicBezTo>
                <a:cubicBezTo>
                  <a:pt x="86" y="148"/>
                  <a:pt x="84" y="146"/>
                  <a:pt x="84" y="143"/>
                </a:cubicBezTo>
                <a:cubicBezTo>
                  <a:pt x="84" y="139"/>
                  <a:pt x="86" y="137"/>
                  <a:pt x="89" y="137"/>
                </a:cubicBezTo>
                <a:cubicBezTo>
                  <a:pt x="89" y="137"/>
                  <a:pt x="89" y="137"/>
                  <a:pt x="89" y="137"/>
                </a:cubicBezTo>
                <a:cubicBezTo>
                  <a:pt x="102" y="137"/>
                  <a:pt x="115" y="136"/>
                  <a:pt x="127" y="134"/>
                </a:cubicBezTo>
                <a:cubicBezTo>
                  <a:pt x="130" y="134"/>
                  <a:pt x="133" y="136"/>
                  <a:pt x="133" y="139"/>
                </a:cubicBezTo>
                <a:cubicBezTo>
                  <a:pt x="134" y="143"/>
                  <a:pt x="132" y="145"/>
                  <a:pt x="129" y="146"/>
                </a:cubicBezTo>
                <a:cubicBezTo>
                  <a:pt x="124" y="147"/>
                  <a:pt x="119" y="147"/>
                  <a:pt x="115" y="147"/>
                </a:cubicBezTo>
                <a:cubicBezTo>
                  <a:pt x="114" y="165"/>
                  <a:pt x="114" y="183"/>
                  <a:pt x="116" y="200"/>
                </a:cubicBezTo>
                <a:close/>
                <a:moveTo>
                  <a:pt x="176" y="210"/>
                </a:moveTo>
                <a:cubicBezTo>
                  <a:pt x="176" y="213"/>
                  <a:pt x="173" y="216"/>
                  <a:pt x="171" y="216"/>
                </a:cubicBezTo>
                <a:cubicBezTo>
                  <a:pt x="170" y="216"/>
                  <a:pt x="170" y="216"/>
                  <a:pt x="170" y="216"/>
                </a:cubicBezTo>
                <a:cubicBezTo>
                  <a:pt x="167" y="215"/>
                  <a:pt x="165" y="213"/>
                  <a:pt x="165" y="209"/>
                </a:cubicBezTo>
                <a:cubicBezTo>
                  <a:pt x="166" y="201"/>
                  <a:pt x="166" y="193"/>
                  <a:pt x="167" y="184"/>
                </a:cubicBezTo>
                <a:cubicBezTo>
                  <a:pt x="161" y="185"/>
                  <a:pt x="155" y="185"/>
                  <a:pt x="149" y="185"/>
                </a:cubicBezTo>
                <a:cubicBezTo>
                  <a:pt x="145" y="185"/>
                  <a:pt x="142" y="185"/>
                  <a:pt x="138" y="185"/>
                </a:cubicBezTo>
                <a:cubicBezTo>
                  <a:pt x="138" y="208"/>
                  <a:pt x="138" y="208"/>
                  <a:pt x="138" y="208"/>
                </a:cubicBezTo>
                <a:cubicBezTo>
                  <a:pt x="138" y="211"/>
                  <a:pt x="136" y="214"/>
                  <a:pt x="133" y="214"/>
                </a:cubicBezTo>
                <a:cubicBezTo>
                  <a:pt x="133" y="214"/>
                  <a:pt x="133" y="214"/>
                  <a:pt x="133" y="214"/>
                </a:cubicBezTo>
                <a:cubicBezTo>
                  <a:pt x="130" y="214"/>
                  <a:pt x="127" y="211"/>
                  <a:pt x="127" y="208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27" y="148"/>
                  <a:pt x="129" y="145"/>
                  <a:pt x="132" y="145"/>
                </a:cubicBezTo>
                <a:cubicBezTo>
                  <a:pt x="135" y="145"/>
                  <a:pt x="137" y="148"/>
                  <a:pt x="138" y="151"/>
                </a:cubicBezTo>
                <a:cubicBezTo>
                  <a:pt x="138" y="173"/>
                  <a:pt x="138" y="173"/>
                  <a:pt x="138" y="173"/>
                </a:cubicBezTo>
                <a:cubicBezTo>
                  <a:pt x="147" y="174"/>
                  <a:pt x="157" y="174"/>
                  <a:pt x="167" y="173"/>
                </a:cubicBezTo>
                <a:cubicBezTo>
                  <a:pt x="167" y="161"/>
                  <a:pt x="167" y="149"/>
                  <a:pt x="167" y="137"/>
                </a:cubicBezTo>
                <a:cubicBezTo>
                  <a:pt x="166" y="134"/>
                  <a:pt x="169" y="131"/>
                  <a:pt x="172" y="131"/>
                </a:cubicBezTo>
                <a:cubicBezTo>
                  <a:pt x="174" y="131"/>
                  <a:pt x="177" y="133"/>
                  <a:pt x="177" y="137"/>
                </a:cubicBezTo>
                <a:cubicBezTo>
                  <a:pt x="178" y="161"/>
                  <a:pt x="177" y="186"/>
                  <a:pt x="176" y="2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2" name="Freeform 10"/>
          <p:cNvSpPr>
            <a:spLocks noEditPoints="1"/>
          </p:cNvSpPr>
          <p:nvPr/>
        </p:nvSpPr>
        <p:spPr bwMode="auto">
          <a:xfrm>
            <a:off x="9184098" y="747498"/>
            <a:ext cx="675467" cy="755415"/>
          </a:xfrm>
          <a:custGeom>
            <a:avLst/>
            <a:gdLst>
              <a:gd name="T0" fmla="*/ 889 w 889"/>
              <a:gd name="T1" fmla="*/ 664 h 888"/>
              <a:gd name="T2" fmla="*/ 889 w 889"/>
              <a:gd name="T3" fmla="*/ 0 h 888"/>
              <a:gd name="T4" fmla="*/ 224 w 889"/>
              <a:gd name="T5" fmla="*/ 0 h 888"/>
              <a:gd name="T6" fmla="*/ 0 w 889"/>
              <a:gd name="T7" fmla="*/ 224 h 888"/>
              <a:gd name="T8" fmla="*/ 0 w 889"/>
              <a:gd name="T9" fmla="*/ 888 h 888"/>
              <a:gd name="T10" fmla="*/ 664 w 889"/>
              <a:gd name="T11" fmla="*/ 888 h 888"/>
              <a:gd name="T12" fmla="*/ 889 w 889"/>
              <a:gd name="T13" fmla="*/ 664 h 888"/>
              <a:gd name="T14" fmla="*/ 680 w 889"/>
              <a:gd name="T15" fmla="*/ 799 h 888"/>
              <a:gd name="T16" fmla="*/ 680 w 889"/>
              <a:gd name="T17" fmla="*/ 680 h 888"/>
              <a:gd name="T18" fmla="*/ 800 w 889"/>
              <a:gd name="T19" fmla="*/ 680 h 888"/>
              <a:gd name="T20" fmla="*/ 680 w 889"/>
              <a:gd name="T21" fmla="*/ 799 h 888"/>
              <a:gd name="T22" fmla="*/ 837 w 889"/>
              <a:gd name="T23" fmla="*/ 627 h 888"/>
              <a:gd name="T24" fmla="*/ 680 w 889"/>
              <a:gd name="T25" fmla="*/ 627 h 888"/>
              <a:gd name="T26" fmla="*/ 680 w 889"/>
              <a:gd name="T27" fmla="*/ 246 h 888"/>
              <a:gd name="T28" fmla="*/ 837 w 889"/>
              <a:gd name="T29" fmla="*/ 89 h 888"/>
              <a:gd name="T30" fmla="*/ 837 w 889"/>
              <a:gd name="T31" fmla="*/ 627 h 888"/>
              <a:gd name="T32" fmla="*/ 209 w 889"/>
              <a:gd name="T33" fmla="*/ 89 h 888"/>
              <a:gd name="T34" fmla="*/ 209 w 889"/>
              <a:gd name="T35" fmla="*/ 208 h 888"/>
              <a:gd name="T36" fmla="*/ 89 w 889"/>
              <a:gd name="T37" fmla="*/ 208 h 888"/>
              <a:gd name="T38" fmla="*/ 209 w 889"/>
              <a:gd name="T39" fmla="*/ 89 h 888"/>
              <a:gd name="T40" fmla="*/ 52 w 889"/>
              <a:gd name="T41" fmla="*/ 261 h 888"/>
              <a:gd name="T42" fmla="*/ 209 w 889"/>
              <a:gd name="T43" fmla="*/ 261 h 888"/>
              <a:gd name="T44" fmla="*/ 209 w 889"/>
              <a:gd name="T45" fmla="*/ 642 h 888"/>
              <a:gd name="T46" fmla="*/ 52 w 889"/>
              <a:gd name="T47" fmla="*/ 799 h 888"/>
              <a:gd name="T48" fmla="*/ 52 w 889"/>
              <a:gd name="T49" fmla="*/ 261 h 888"/>
              <a:gd name="T50" fmla="*/ 627 w 889"/>
              <a:gd name="T51" fmla="*/ 836 h 888"/>
              <a:gd name="T52" fmla="*/ 89 w 889"/>
              <a:gd name="T53" fmla="*/ 836 h 888"/>
              <a:gd name="T54" fmla="*/ 246 w 889"/>
              <a:gd name="T55" fmla="*/ 680 h 888"/>
              <a:gd name="T56" fmla="*/ 627 w 889"/>
              <a:gd name="T57" fmla="*/ 680 h 888"/>
              <a:gd name="T58" fmla="*/ 627 w 889"/>
              <a:gd name="T59" fmla="*/ 836 h 888"/>
              <a:gd name="T60" fmla="*/ 627 w 889"/>
              <a:gd name="T61" fmla="*/ 627 h 888"/>
              <a:gd name="T62" fmla="*/ 261 w 889"/>
              <a:gd name="T63" fmla="*/ 627 h 888"/>
              <a:gd name="T64" fmla="*/ 261 w 889"/>
              <a:gd name="T65" fmla="*/ 261 h 888"/>
              <a:gd name="T66" fmla="*/ 627 w 889"/>
              <a:gd name="T67" fmla="*/ 261 h 888"/>
              <a:gd name="T68" fmla="*/ 627 w 889"/>
              <a:gd name="T69" fmla="*/ 627 h 888"/>
              <a:gd name="T70" fmla="*/ 261 w 889"/>
              <a:gd name="T71" fmla="*/ 208 h 888"/>
              <a:gd name="T72" fmla="*/ 261 w 889"/>
              <a:gd name="T73" fmla="*/ 52 h 888"/>
              <a:gd name="T74" fmla="*/ 800 w 889"/>
              <a:gd name="T75" fmla="*/ 52 h 888"/>
              <a:gd name="T76" fmla="*/ 643 w 889"/>
              <a:gd name="T77" fmla="*/ 208 h 888"/>
              <a:gd name="T78" fmla="*/ 261 w 889"/>
              <a:gd name="T79" fmla="*/ 20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9" h="888">
                <a:moveTo>
                  <a:pt x="889" y="664"/>
                </a:moveTo>
                <a:lnTo>
                  <a:pt x="889" y="0"/>
                </a:lnTo>
                <a:lnTo>
                  <a:pt x="224" y="0"/>
                </a:lnTo>
                <a:lnTo>
                  <a:pt x="0" y="224"/>
                </a:lnTo>
                <a:lnTo>
                  <a:pt x="0" y="888"/>
                </a:lnTo>
                <a:lnTo>
                  <a:pt x="664" y="888"/>
                </a:lnTo>
                <a:lnTo>
                  <a:pt x="889" y="664"/>
                </a:lnTo>
                <a:close/>
                <a:moveTo>
                  <a:pt x="680" y="799"/>
                </a:moveTo>
                <a:lnTo>
                  <a:pt x="680" y="680"/>
                </a:lnTo>
                <a:lnTo>
                  <a:pt x="800" y="680"/>
                </a:lnTo>
                <a:lnTo>
                  <a:pt x="680" y="799"/>
                </a:lnTo>
                <a:close/>
                <a:moveTo>
                  <a:pt x="837" y="627"/>
                </a:moveTo>
                <a:lnTo>
                  <a:pt x="680" y="627"/>
                </a:lnTo>
                <a:lnTo>
                  <a:pt x="680" y="246"/>
                </a:lnTo>
                <a:lnTo>
                  <a:pt x="837" y="89"/>
                </a:lnTo>
                <a:lnTo>
                  <a:pt x="837" y="627"/>
                </a:lnTo>
                <a:close/>
                <a:moveTo>
                  <a:pt x="209" y="89"/>
                </a:moveTo>
                <a:lnTo>
                  <a:pt x="209" y="208"/>
                </a:lnTo>
                <a:lnTo>
                  <a:pt x="89" y="208"/>
                </a:lnTo>
                <a:lnTo>
                  <a:pt x="209" y="89"/>
                </a:lnTo>
                <a:close/>
                <a:moveTo>
                  <a:pt x="52" y="261"/>
                </a:moveTo>
                <a:lnTo>
                  <a:pt x="209" y="261"/>
                </a:lnTo>
                <a:lnTo>
                  <a:pt x="209" y="642"/>
                </a:lnTo>
                <a:lnTo>
                  <a:pt x="52" y="799"/>
                </a:lnTo>
                <a:lnTo>
                  <a:pt x="52" y="261"/>
                </a:lnTo>
                <a:close/>
                <a:moveTo>
                  <a:pt x="627" y="836"/>
                </a:moveTo>
                <a:lnTo>
                  <a:pt x="89" y="836"/>
                </a:lnTo>
                <a:lnTo>
                  <a:pt x="246" y="680"/>
                </a:lnTo>
                <a:lnTo>
                  <a:pt x="627" y="680"/>
                </a:lnTo>
                <a:lnTo>
                  <a:pt x="627" y="836"/>
                </a:lnTo>
                <a:close/>
                <a:moveTo>
                  <a:pt x="627" y="627"/>
                </a:moveTo>
                <a:lnTo>
                  <a:pt x="261" y="627"/>
                </a:lnTo>
                <a:lnTo>
                  <a:pt x="261" y="261"/>
                </a:lnTo>
                <a:lnTo>
                  <a:pt x="627" y="261"/>
                </a:lnTo>
                <a:lnTo>
                  <a:pt x="627" y="627"/>
                </a:lnTo>
                <a:close/>
                <a:moveTo>
                  <a:pt x="261" y="208"/>
                </a:moveTo>
                <a:lnTo>
                  <a:pt x="261" y="52"/>
                </a:lnTo>
                <a:lnTo>
                  <a:pt x="800" y="52"/>
                </a:lnTo>
                <a:lnTo>
                  <a:pt x="643" y="208"/>
                </a:lnTo>
                <a:lnTo>
                  <a:pt x="261" y="208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" name="Freeform 20"/>
          <p:cNvSpPr>
            <a:spLocks noEditPoints="1"/>
          </p:cNvSpPr>
          <p:nvPr/>
        </p:nvSpPr>
        <p:spPr bwMode="auto">
          <a:xfrm>
            <a:off x="6563286" y="5620177"/>
            <a:ext cx="665207" cy="601241"/>
          </a:xfrm>
          <a:custGeom>
            <a:avLst/>
            <a:gdLst>
              <a:gd name="T0" fmla="*/ 732 w 732"/>
              <a:gd name="T1" fmla="*/ 163 h 889"/>
              <a:gd name="T2" fmla="*/ 366 w 732"/>
              <a:gd name="T3" fmla="*/ 0 h 889"/>
              <a:gd name="T4" fmla="*/ 0 w 732"/>
              <a:gd name="T5" fmla="*/ 163 h 889"/>
              <a:gd name="T6" fmla="*/ 0 w 732"/>
              <a:gd name="T7" fmla="*/ 720 h 889"/>
              <a:gd name="T8" fmla="*/ 366 w 732"/>
              <a:gd name="T9" fmla="*/ 889 h 889"/>
              <a:gd name="T10" fmla="*/ 732 w 732"/>
              <a:gd name="T11" fmla="*/ 720 h 889"/>
              <a:gd name="T12" fmla="*/ 732 w 732"/>
              <a:gd name="T13" fmla="*/ 163 h 889"/>
              <a:gd name="T14" fmla="*/ 340 w 732"/>
              <a:gd name="T15" fmla="*/ 819 h 889"/>
              <a:gd name="T16" fmla="*/ 89 w 732"/>
              <a:gd name="T17" fmla="*/ 703 h 889"/>
              <a:gd name="T18" fmla="*/ 340 w 732"/>
              <a:gd name="T19" fmla="*/ 587 h 889"/>
              <a:gd name="T20" fmla="*/ 340 w 732"/>
              <a:gd name="T21" fmla="*/ 819 h 889"/>
              <a:gd name="T22" fmla="*/ 340 w 732"/>
              <a:gd name="T23" fmla="*/ 530 h 889"/>
              <a:gd name="T24" fmla="*/ 53 w 732"/>
              <a:gd name="T25" fmla="*/ 663 h 889"/>
              <a:gd name="T26" fmla="*/ 53 w 732"/>
              <a:gd name="T27" fmla="*/ 221 h 889"/>
              <a:gd name="T28" fmla="*/ 340 w 732"/>
              <a:gd name="T29" fmla="*/ 354 h 889"/>
              <a:gd name="T30" fmla="*/ 340 w 732"/>
              <a:gd name="T31" fmla="*/ 530 h 889"/>
              <a:gd name="T32" fmla="*/ 90 w 732"/>
              <a:gd name="T33" fmla="*/ 181 h 889"/>
              <a:gd name="T34" fmla="*/ 366 w 732"/>
              <a:gd name="T35" fmla="*/ 57 h 889"/>
              <a:gd name="T36" fmla="*/ 643 w 732"/>
              <a:gd name="T37" fmla="*/ 181 h 889"/>
              <a:gd name="T38" fmla="*/ 366 w 732"/>
              <a:gd name="T39" fmla="*/ 309 h 889"/>
              <a:gd name="T40" fmla="*/ 90 w 732"/>
              <a:gd name="T41" fmla="*/ 181 h 889"/>
              <a:gd name="T42" fmla="*/ 392 w 732"/>
              <a:gd name="T43" fmla="*/ 819 h 889"/>
              <a:gd name="T44" fmla="*/ 392 w 732"/>
              <a:gd name="T45" fmla="*/ 587 h 889"/>
              <a:gd name="T46" fmla="*/ 644 w 732"/>
              <a:gd name="T47" fmla="*/ 703 h 889"/>
              <a:gd name="T48" fmla="*/ 392 w 732"/>
              <a:gd name="T49" fmla="*/ 819 h 889"/>
              <a:gd name="T50" fmla="*/ 680 w 732"/>
              <a:gd name="T51" fmla="*/ 662 h 889"/>
              <a:gd name="T52" fmla="*/ 392 w 732"/>
              <a:gd name="T53" fmla="*/ 530 h 889"/>
              <a:gd name="T54" fmla="*/ 392 w 732"/>
              <a:gd name="T55" fmla="*/ 354 h 889"/>
              <a:gd name="T56" fmla="*/ 680 w 732"/>
              <a:gd name="T57" fmla="*/ 221 h 889"/>
              <a:gd name="T58" fmla="*/ 680 w 732"/>
              <a:gd name="T59" fmla="*/ 662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32" h="889">
                <a:moveTo>
                  <a:pt x="732" y="163"/>
                </a:moveTo>
                <a:lnTo>
                  <a:pt x="366" y="0"/>
                </a:lnTo>
                <a:lnTo>
                  <a:pt x="0" y="163"/>
                </a:lnTo>
                <a:lnTo>
                  <a:pt x="0" y="720"/>
                </a:lnTo>
                <a:lnTo>
                  <a:pt x="366" y="889"/>
                </a:lnTo>
                <a:lnTo>
                  <a:pt x="732" y="720"/>
                </a:lnTo>
                <a:lnTo>
                  <a:pt x="732" y="163"/>
                </a:lnTo>
                <a:close/>
                <a:moveTo>
                  <a:pt x="340" y="819"/>
                </a:moveTo>
                <a:lnTo>
                  <a:pt x="89" y="703"/>
                </a:lnTo>
                <a:lnTo>
                  <a:pt x="340" y="587"/>
                </a:lnTo>
                <a:lnTo>
                  <a:pt x="340" y="819"/>
                </a:lnTo>
                <a:close/>
                <a:moveTo>
                  <a:pt x="340" y="530"/>
                </a:moveTo>
                <a:lnTo>
                  <a:pt x="53" y="663"/>
                </a:lnTo>
                <a:lnTo>
                  <a:pt x="53" y="221"/>
                </a:lnTo>
                <a:lnTo>
                  <a:pt x="340" y="354"/>
                </a:lnTo>
                <a:lnTo>
                  <a:pt x="340" y="530"/>
                </a:lnTo>
                <a:close/>
                <a:moveTo>
                  <a:pt x="90" y="181"/>
                </a:moveTo>
                <a:lnTo>
                  <a:pt x="366" y="57"/>
                </a:lnTo>
                <a:lnTo>
                  <a:pt x="643" y="181"/>
                </a:lnTo>
                <a:lnTo>
                  <a:pt x="366" y="309"/>
                </a:lnTo>
                <a:lnTo>
                  <a:pt x="90" y="181"/>
                </a:lnTo>
                <a:close/>
                <a:moveTo>
                  <a:pt x="392" y="819"/>
                </a:moveTo>
                <a:lnTo>
                  <a:pt x="392" y="587"/>
                </a:lnTo>
                <a:lnTo>
                  <a:pt x="644" y="703"/>
                </a:lnTo>
                <a:lnTo>
                  <a:pt x="392" y="819"/>
                </a:lnTo>
                <a:close/>
                <a:moveTo>
                  <a:pt x="680" y="662"/>
                </a:moveTo>
                <a:lnTo>
                  <a:pt x="392" y="530"/>
                </a:lnTo>
                <a:lnTo>
                  <a:pt x="392" y="354"/>
                </a:lnTo>
                <a:lnTo>
                  <a:pt x="680" y="221"/>
                </a:lnTo>
                <a:lnTo>
                  <a:pt x="680" y="66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4" name="Freeform 22"/>
          <p:cNvSpPr>
            <a:spLocks noEditPoints="1"/>
          </p:cNvSpPr>
          <p:nvPr/>
        </p:nvSpPr>
        <p:spPr bwMode="auto">
          <a:xfrm>
            <a:off x="11429009" y="2270263"/>
            <a:ext cx="413504" cy="413504"/>
          </a:xfrm>
          <a:custGeom>
            <a:avLst/>
            <a:gdLst>
              <a:gd name="T0" fmla="*/ 723 w 1536"/>
              <a:gd name="T1" fmla="*/ 1536 h 1536"/>
              <a:gd name="T2" fmla="*/ 1439 w 1536"/>
              <a:gd name="T3" fmla="*/ 910 h 1536"/>
              <a:gd name="T4" fmla="*/ 1446 w 1536"/>
              <a:gd name="T5" fmla="*/ 859 h 1536"/>
              <a:gd name="T6" fmla="*/ 677 w 1536"/>
              <a:gd name="T7" fmla="*/ 859 h 1536"/>
              <a:gd name="T8" fmla="*/ 677 w 1536"/>
              <a:gd name="T9" fmla="*/ 90 h 1536"/>
              <a:gd name="T10" fmla="*/ 626 w 1536"/>
              <a:gd name="T11" fmla="*/ 97 h 1536"/>
              <a:gd name="T12" fmla="*/ 0 w 1536"/>
              <a:gd name="T13" fmla="*/ 814 h 1536"/>
              <a:gd name="T14" fmla="*/ 723 w 1536"/>
              <a:gd name="T15" fmla="*/ 1536 h 1536"/>
              <a:gd name="T16" fmla="*/ 651 w 1536"/>
              <a:gd name="T17" fmla="*/ 949 h 1536"/>
              <a:gd name="T18" fmla="*/ 1340 w 1536"/>
              <a:gd name="T19" fmla="*/ 949 h 1536"/>
              <a:gd name="T20" fmla="*/ 723 w 1536"/>
              <a:gd name="T21" fmla="*/ 1446 h 1536"/>
              <a:gd name="T22" fmla="*/ 309 w 1536"/>
              <a:gd name="T23" fmla="*/ 1291 h 1536"/>
              <a:gd name="T24" fmla="*/ 651 w 1536"/>
              <a:gd name="T25" fmla="*/ 949 h 1536"/>
              <a:gd name="T26" fmla="*/ 587 w 1536"/>
              <a:gd name="T27" fmla="*/ 196 h 1536"/>
              <a:gd name="T28" fmla="*/ 587 w 1536"/>
              <a:gd name="T29" fmla="*/ 885 h 1536"/>
              <a:gd name="T30" fmla="*/ 245 w 1536"/>
              <a:gd name="T31" fmla="*/ 1228 h 1536"/>
              <a:gd name="T32" fmla="*/ 90 w 1536"/>
              <a:gd name="T33" fmla="*/ 814 h 1536"/>
              <a:gd name="T34" fmla="*/ 587 w 1536"/>
              <a:gd name="T35" fmla="*/ 196 h 1536"/>
              <a:gd name="T36" fmla="*/ 768 w 1536"/>
              <a:gd name="T37" fmla="*/ 0 h 1536"/>
              <a:gd name="T38" fmla="*/ 768 w 1536"/>
              <a:gd name="T39" fmla="*/ 768 h 1536"/>
              <a:gd name="T40" fmla="*/ 1536 w 1536"/>
              <a:gd name="T41" fmla="*/ 768 h 1536"/>
              <a:gd name="T42" fmla="*/ 1536 w 1536"/>
              <a:gd name="T43" fmla="*/ 723 h 1536"/>
              <a:gd name="T44" fmla="*/ 813 w 1536"/>
              <a:gd name="T45" fmla="*/ 0 h 1536"/>
              <a:gd name="T46" fmla="*/ 768 w 1536"/>
              <a:gd name="T47" fmla="*/ 0 h 1536"/>
              <a:gd name="T48" fmla="*/ 1444 w 1536"/>
              <a:gd name="T49" fmla="*/ 678 h 1536"/>
              <a:gd name="T50" fmla="*/ 1305 w 1536"/>
              <a:gd name="T51" fmla="*/ 678 h 1536"/>
              <a:gd name="T52" fmla="*/ 1424 w 1536"/>
              <a:gd name="T53" fmla="*/ 560 h 1536"/>
              <a:gd name="T54" fmla="*/ 1444 w 1536"/>
              <a:gd name="T55" fmla="*/ 678 h 1536"/>
              <a:gd name="T56" fmla="*/ 1345 w 1536"/>
              <a:gd name="T57" fmla="*/ 382 h 1536"/>
              <a:gd name="T58" fmla="*/ 1390 w 1536"/>
              <a:gd name="T59" fmla="*/ 465 h 1536"/>
              <a:gd name="T60" fmla="*/ 1177 w 1536"/>
              <a:gd name="T61" fmla="*/ 678 h 1536"/>
              <a:gd name="T62" fmla="*/ 1050 w 1536"/>
              <a:gd name="T63" fmla="*/ 678 h 1536"/>
              <a:gd name="T64" fmla="*/ 1345 w 1536"/>
              <a:gd name="T65" fmla="*/ 382 h 1536"/>
              <a:gd name="T66" fmla="*/ 858 w 1536"/>
              <a:gd name="T67" fmla="*/ 92 h 1536"/>
              <a:gd name="T68" fmla="*/ 977 w 1536"/>
              <a:gd name="T69" fmla="*/ 112 h 1536"/>
              <a:gd name="T70" fmla="*/ 858 w 1536"/>
              <a:gd name="T71" fmla="*/ 231 h 1536"/>
              <a:gd name="T72" fmla="*/ 858 w 1536"/>
              <a:gd name="T73" fmla="*/ 92 h 1536"/>
              <a:gd name="T74" fmla="*/ 858 w 1536"/>
              <a:gd name="T75" fmla="*/ 359 h 1536"/>
              <a:gd name="T76" fmla="*/ 1071 w 1536"/>
              <a:gd name="T77" fmla="*/ 146 h 1536"/>
              <a:gd name="T78" fmla="*/ 1154 w 1536"/>
              <a:gd name="T79" fmla="*/ 191 h 1536"/>
              <a:gd name="T80" fmla="*/ 858 w 1536"/>
              <a:gd name="T81" fmla="*/ 486 h 1536"/>
              <a:gd name="T82" fmla="*/ 858 w 1536"/>
              <a:gd name="T83" fmla="*/ 359 h 1536"/>
              <a:gd name="T84" fmla="*/ 858 w 1536"/>
              <a:gd name="T85" fmla="*/ 614 h 1536"/>
              <a:gd name="T86" fmla="*/ 1227 w 1536"/>
              <a:gd name="T87" fmla="*/ 245 h 1536"/>
              <a:gd name="T88" fmla="*/ 1291 w 1536"/>
              <a:gd name="T89" fmla="*/ 309 h 1536"/>
              <a:gd name="T90" fmla="*/ 922 w 1536"/>
              <a:gd name="T91" fmla="*/ 678 h 1536"/>
              <a:gd name="T92" fmla="*/ 858 w 1536"/>
              <a:gd name="T93" fmla="*/ 678 h 1536"/>
              <a:gd name="T94" fmla="*/ 858 w 1536"/>
              <a:gd name="T95" fmla="*/ 61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36" h="1536">
                <a:moveTo>
                  <a:pt x="723" y="1536"/>
                </a:moveTo>
                <a:cubicBezTo>
                  <a:pt x="1088" y="1536"/>
                  <a:pt x="1392" y="1265"/>
                  <a:pt x="1439" y="910"/>
                </a:cubicBezTo>
                <a:cubicBezTo>
                  <a:pt x="1446" y="859"/>
                  <a:pt x="1446" y="859"/>
                  <a:pt x="1446" y="859"/>
                </a:cubicBezTo>
                <a:cubicBezTo>
                  <a:pt x="677" y="859"/>
                  <a:pt x="677" y="859"/>
                  <a:pt x="677" y="859"/>
                </a:cubicBezTo>
                <a:cubicBezTo>
                  <a:pt x="677" y="90"/>
                  <a:pt x="677" y="90"/>
                  <a:pt x="677" y="90"/>
                </a:cubicBezTo>
                <a:cubicBezTo>
                  <a:pt x="626" y="97"/>
                  <a:pt x="626" y="97"/>
                  <a:pt x="626" y="97"/>
                </a:cubicBezTo>
                <a:cubicBezTo>
                  <a:pt x="272" y="144"/>
                  <a:pt x="0" y="448"/>
                  <a:pt x="0" y="814"/>
                </a:cubicBezTo>
                <a:cubicBezTo>
                  <a:pt x="0" y="1213"/>
                  <a:pt x="323" y="1536"/>
                  <a:pt x="723" y="1536"/>
                </a:cubicBezTo>
                <a:close/>
                <a:moveTo>
                  <a:pt x="651" y="949"/>
                </a:moveTo>
                <a:cubicBezTo>
                  <a:pt x="1340" y="949"/>
                  <a:pt x="1340" y="949"/>
                  <a:pt x="1340" y="949"/>
                </a:cubicBezTo>
                <a:cubicBezTo>
                  <a:pt x="1278" y="1236"/>
                  <a:pt x="1021" y="1446"/>
                  <a:pt x="723" y="1446"/>
                </a:cubicBezTo>
                <a:cubicBezTo>
                  <a:pt x="564" y="1446"/>
                  <a:pt x="420" y="1388"/>
                  <a:pt x="309" y="1291"/>
                </a:cubicBezTo>
                <a:lnTo>
                  <a:pt x="651" y="949"/>
                </a:lnTo>
                <a:close/>
                <a:moveTo>
                  <a:pt x="587" y="196"/>
                </a:moveTo>
                <a:cubicBezTo>
                  <a:pt x="587" y="885"/>
                  <a:pt x="587" y="885"/>
                  <a:pt x="587" y="885"/>
                </a:cubicBezTo>
                <a:cubicBezTo>
                  <a:pt x="245" y="1228"/>
                  <a:pt x="245" y="1228"/>
                  <a:pt x="245" y="1228"/>
                </a:cubicBezTo>
                <a:cubicBezTo>
                  <a:pt x="148" y="1116"/>
                  <a:pt x="90" y="972"/>
                  <a:pt x="90" y="814"/>
                </a:cubicBezTo>
                <a:cubicBezTo>
                  <a:pt x="90" y="515"/>
                  <a:pt x="300" y="258"/>
                  <a:pt x="587" y="196"/>
                </a:cubicBezTo>
                <a:close/>
                <a:moveTo>
                  <a:pt x="768" y="0"/>
                </a:moveTo>
                <a:cubicBezTo>
                  <a:pt x="768" y="768"/>
                  <a:pt x="768" y="768"/>
                  <a:pt x="768" y="768"/>
                </a:cubicBezTo>
                <a:cubicBezTo>
                  <a:pt x="1536" y="768"/>
                  <a:pt x="1536" y="768"/>
                  <a:pt x="1536" y="768"/>
                </a:cubicBezTo>
                <a:cubicBezTo>
                  <a:pt x="1536" y="723"/>
                  <a:pt x="1536" y="723"/>
                  <a:pt x="1536" y="723"/>
                </a:cubicBezTo>
                <a:cubicBezTo>
                  <a:pt x="1536" y="324"/>
                  <a:pt x="1212" y="0"/>
                  <a:pt x="813" y="0"/>
                </a:cubicBezTo>
                <a:lnTo>
                  <a:pt x="768" y="0"/>
                </a:lnTo>
                <a:close/>
                <a:moveTo>
                  <a:pt x="1444" y="678"/>
                </a:moveTo>
                <a:cubicBezTo>
                  <a:pt x="1305" y="678"/>
                  <a:pt x="1305" y="678"/>
                  <a:pt x="1305" y="678"/>
                </a:cubicBezTo>
                <a:cubicBezTo>
                  <a:pt x="1424" y="560"/>
                  <a:pt x="1424" y="560"/>
                  <a:pt x="1424" y="560"/>
                </a:cubicBezTo>
                <a:cubicBezTo>
                  <a:pt x="1434" y="598"/>
                  <a:pt x="1441" y="637"/>
                  <a:pt x="1444" y="678"/>
                </a:cubicBezTo>
                <a:close/>
                <a:moveTo>
                  <a:pt x="1345" y="382"/>
                </a:moveTo>
                <a:cubicBezTo>
                  <a:pt x="1362" y="409"/>
                  <a:pt x="1377" y="436"/>
                  <a:pt x="1390" y="465"/>
                </a:cubicBezTo>
                <a:cubicBezTo>
                  <a:pt x="1177" y="678"/>
                  <a:pt x="1177" y="678"/>
                  <a:pt x="1177" y="678"/>
                </a:cubicBezTo>
                <a:cubicBezTo>
                  <a:pt x="1050" y="678"/>
                  <a:pt x="1050" y="678"/>
                  <a:pt x="1050" y="678"/>
                </a:cubicBezTo>
                <a:lnTo>
                  <a:pt x="1345" y="382"/>
                </a:lnTo>
                <a:close/>
                <a:moveTo>
                  <a:pt x="858" y="92"/>
                </a:moveTo>
                <a:cubicBezTo>
                  <a:pt x="899" y="95"/>
                  <a:pt x="938" y="102"/>
                  <a:pt x="977" y="112"/>
                </a:cubicBezTo>
                <a:cubicBezTo>
                  <a:pt x="858" y="231"/>
                  <a:pt x="858" y="231"/>
                  <a:pt x="858" y="231"/>
                </a:cubicBezTo>
                <a:lnTo>
                  <a:pt x="858" y="92"/>
                </a:lnTo>
                <a:close/>
                <a:moveTo>
                  <a:pt x="858" y="359"/>
                </a:moveTo>
                <a:cubicBezTo>
                  <a:pt x="1071" y="146"/>
                  <a:pt x="1071" y="146"/>
                  <a:pt x="1071" y="146"/>
                </a:cubicBezTo>
                <a:cubicBezTo>
                  <a:pt x="1100" y="159"/>
                  <a:pt x="1127" y="174"/>
                  <a:pt x="1154" y="191"/>
                </a:cubicBezTo>
                <a:cubicBezTo>
                  <a:pt x="858" y="486"/>
                  <a:pt x="858" y="486"/>
                  <a:pt x="858" y="486"/>
                </a:cubicBezTo>
                <a:lnTo>
                  <a:pt x="858" y="359"/>
                </a:lnTo>
                <a:close/>
                <a:moveTo>
                  <a:pt x="858" y="614"/>
                </a:moveTo>
                <a:cubicBezTo>
                  <a:pt x="1227" y="245"/>
                  <a:pt x="1227" y="245"/>
                  <a:pt x="1227" y="245"/>
                </a:cubicBezTo>
                <a:cubicBezTo>
                  <a:pt x="1250" y="265"/>
                  <a:pt x="1271" y="287"/>
                  <a:pt x="1291" y="309"/>
                </a:cubicBezTo>
                <a:cubicBezTo>
                  <a:pt x="922" y="678"/>
                  <a:pt x="922" y="678"/>
                  <a:pt x="922" y="678"/>
                </a:cubicBezTo>
                <a:cubicBezTo>
                  <a:pt x="858" y="678"/>
                  <a:pt x="858" y="678"/>
                  <a:pt x="858" y="678"/>
                </a:cubicBezTo>
                <a:lnTo>
                  <a:pt x="858" y="6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5" name="Freeform 52"/>
          <p:cNvSpPr>
            <a:spLocks noEditPoints="1"/>
          </p:cNvSpPr>
          <p:nvPr/>
        </p:nvSpPr>
        <p:spPr bwMode="auto">
          <a:xfrm>
            <a:off x="9384178" y="3907191"/>
            <a:ext cx="782615" cy="753917"/>
          </a:xfrm>
          <a:custGeom>
            <a:avLst/>
            <a:gdLst>
              <a:gd name="T0" fmla="*/ 90 w 1536"/>
              <a:gd name="T1" fmla="*/ 0 h 1175"/>
              <a:gd name="T2" fmla="*/ 0 w 1536"/>
              <a:gd name="T3" fmla="*/ 904 h 1175"/>
              <a:gd name="T4" fmla="*/ 226 w 1536"/>
              <a:gd name="T5" fmla="*/ 1175 h 1175"/>
              <a:gd name="T6" fmla="*/ 1536 w 1536"/>
              <a:gd name="T7" fmla="*/ 949 h 1175"/>
              <a:gd name="T8" fmla="*/ 1445 w 1536"/>
              <a:gd name="T9" fmla="*/ 904 h 1175"/>
              <a:gd name="T10" fmla="*/ 180 w 1536"/>
              <a:gd name="T11" fmla="*/ 91 h 1175"/>
              <a:gd name="T12" fmla="*/ 1355 w 1536"/>
              <a:gd name="T13" fmla="*/ 723 h 1175"/>
              <a:gd name="T14" fmla="*/ 180 w 1536"/>
              <a:gd name="T15" fmla="*/ 91 h 1175"/>
              <a:gd name="T16" fmla="*/ 1355 w 1536"/>
              <a:gd name="T17" fmla="*/ 814 h 1175"/>
              <a:gd name="T18" fmla="*/ 180 w 1536"/>
              <a:gd name="T19" fmla="*/ 904 h 1175"/>
              <a:gd name="T20" fmla="*/ 1310 w 1536"/>
              <a:gd name="T21" fmla="*/ 1085 h 1175"/>
              <a:gd name="T22" fmla="*/ 98 w 1536"/>
              <a:gd name="T23" fmla="*/ 994 h 1175"/>
              <a:gd name="T24" fmla="*/ 1310 w 1536"/>
              <a:gd name="T25" fmla="*/ 1085 h 1175"/>
              <a:gd name="T26" fmla="*/ 903 w 1536"/>
              <a:gd name="T27" fmla="*/ 377 h 1175"/>
              <a:gd name="T28" fmla="*/ 813 w 1536"/>
              <a:gd name="T29" fmla="*/ 467 h 1175"/>
              <a:gd name="T30" fmla="*/ 722 w 1536"/>
              <a:gd name="T31" fmla="*/ 558 h 1175"/>
              <a:gd name="T32" fmla="*/ 632 w 1536"/>
              <a:gd name="T33" fmla="*/ 467 h 1175"/>
              <a:gd name="T34" fmla="*/ 722 w 1536"/>
              <a:gd name="T35" fmla="*/ 377 h 1175"/>
              <a:gd name="T36" fmla="*/ 813 w 1536"/>
              <a:gd name="T37" fmla="*/ 287 h 1175"/>
              <a:gd name="T38" fmla="*/ 994 w 1536"/>
              <a:gd name="T39" fmla="*/ 181 h 1175"/>
              <a:gd name="T40" fmla="*/ 1219 w 1536"/>
              <a:gd name="T41" fmla="*/ 452 h 1175"/>
              <a:gd name="T42" fmla="*/ 1084 w 1536"/>
              <a:gd name="T43" fmla="*/ 543 h 1175"/>
              <a:gd name="T44" fmla="*/ 1219 w 1536"/>
              <a:gd name="T45" fmla="*/ 633 h 1175"/>
              <a:gd name="T46" fmla="*/ 994 w 1536"/>
              <a:gd name="T47" fmla="*/ 362 h 1175"/>
              <a:gd name="T48" fmla="*/ 1129 w 1536"/>
              <a:gd name="T49" fmla="*/ 271 h 1175"/>
              <a:gd name="T50" fmla="*/ 994 w 1536"/>
              <a:gd name="T51" fmla="*/ 181 h 1175"/>
              <a:gd name="T52" fmla="*/ 542 w 1536"/>
              <a:gd name="T53" fmla="*/ 181 h 1175"/>
              <a:gd name="T54" fmla="*/ 406 w 1536"/>
              <a:gd name="T55" fmla="*/ 452 h 1175"/>
              <a:gd name="T56" fmla="*/ 542 w 1536"/>
              <a:gd name="T57" fmla="*/ 543 h 1175"/>
              <a:gd name="T58" fmla="*/ 316 w 1536"/>
              <a:gd name="T59" fmla="*/ 633 h 1175"/>
              <a:gd name="T60" fmla="*/ 451 w 1536"/>
              <a:gd name="T61" fmla="*/ 362 h 1175"/>
              <a:gd name="T62" fmla="*/ 316 w 1536"/>
              <a:gd name="T63" fmla="*/ 271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175">
                <a:moveTo>
                  <a:pt x="1445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904"/>
                  <a:pt x="90" y="904"/>
                  <a:pt x="90" y="904"/>
                </a:cubicBezTo>
                <a:cubicBezTo>
                  <a:pt x="0" y="904"/>
                  <a:pt x="0" y="904"/>
                  <a:pt x="0" y="904"/>
                </a:cubicBezTo>
                <a:cubicBezTo>
                  <a:pt x="0" y="949"/>
                  <a:pt x="0" y="949"/>
                  <a:pt x="0" y="949"/>
                </a:cubicBezTo>
                <a:cubicBezTo>
                  <a:pt x="0" y="1074"/>
                  <a:pt x="101" y="1175"/>
                  <a:pt x="226" y="1175"/>
                </a:cubicBezTo>
                <a:cubicBezTo>
                  <a:pt x="1310" y="1175"/>
                  <a:pt x="1310" y="1175"/>
                  <a:pt x="1310" y="1175"/>
                </a:cubicBezTo>
                <a:cubicBezTo>
                  <a:pt x="1434" y="1175"/>
                  <a:pt x="1536" y="1074"/>
                  <a:pt x="1536" y="949"/>
                </a:cubicBezTo>
                <a:cubicBezTo>
                  <a:pt x="1536" y="904"/>
                  <a:pt x="1536" y="904"/>
                  <a:pt x="1536" y="904"/>
                </a:cubicBezTo>
                <a:cubicBezTo>
                  <a:pt x="1445" y="904"/>
                  <a:pt x="1445" y="904"/>
                  <a:pt x="1445" y="904"/>
                </a:cubicBezTo>
                <a:lnTo>
                  <a:pt x="1445" y="0"/>
                </a:lnTo>
                <a:close/>
                <a:moveTo>
                  <a:pt x="180" y="91"/>
                </a:moveTo>
                <a:cubicBezTo>
                  <a:pt x="1355" y="91"/>
                  <a:pt x="1355" y="91"/>
                  <a:pt x="1355" y="91"/>
                </a:cubicBezTo>
                <a:cubicBezTo>
                  <a:pt x="1355" y="723"/>
                  <a:pt x="1355" y="723"/>
                  <a:pt x="1355" y="723"/>
                </a:cubicBezTo>
                <a:cubicBezTo>
                  <a:pt x="180" y="723"/>
                  <a:pt x="180" y="723"/>
                  <a:pt x="180" y="723"/>
                </a:cubicBezTo>
                <a:lnTo>
                  <a:pt x="180" y="91"/>
                </a:lnTo>
                <a:close/>
                <a:moveTo>
                  <a:pt x="180" y="814"/>
                </a:moveTo>
                <a:cubicBezTo>
                  <a:pt x="1355" y="814"/>
                  <a:pt x="1355" y="814"/>
                  <a:pt x="1355" y="814"/>
                </a:cubicBezTo>
                <a:cubicBezTo>
                  <a:pt x="1355" y="904"/>
                  <a:pt x="1355" y="904"/>
                  <a:pt x="1355" y="904"/>
                </a:cubicBezTo>
                <a:cubicBezTo>
                  <a:pt x="180" y="904"/>
                  <a:pt x="180" y="904"/>
                  <a:pt x="180" y="904"/>
                </a:cubicBezTo>
                <a:lnTo>
                  <a:pt x="180" y="814"/>
                </a:lnTo>
                <a:close/>
                <a:moveTo>
                  <a:pt x="1310" y="1085"/>
                </a:moveTo>
                <a:cubicBezTo>
                  <a:pt x="226" y="1085"/>
                  <a:pt x="226" y="1085"/>
                  <a:pt x="226" y="1085"/>
                </a:cubicBezTo>
                <a:cubicBezTo>
                  <a:pt x="167" y="1085"/>
                  <a:pt x="116" y="1047"/>
                  <a:pt x="98" y="994"/>
                </a:cubicBezTo>
                <a:cubicBezTo>
                  <a:pt x="1438" y="994"/>
                  <a:pt x="1438" y="994"/>
                  <a:pt x="1438" y="994"/>
                </a:cubicBezTo>
                <a:cubicBezTo>
                  <a:pt x="1419" y="1047"/>
                  <a:pt x="1369" y="1085"/>
                  <a:pt x="1310" y="1085"/>
                </a:cubicBezTo>
                <a:close/>
                <a:moveTo>
                  <a:pt x="813" y="377"/>
                </a:moveTo>
                <a:cubicBezTo>
                  <a:pt x="903" y="377"/>
                  <a:pt x="903" y="377"/>
                  <a:pt x="903" y="377"/>
                </a:cubicBezTo>
                <a:cubicBezTo>
                  <a:pt x="903" y="467"/>
                  <a:pt x="903" y="467"/>
                  <a:pt x="903" y="467"/>
                </a:cubicBezTo>
                <a:cubicBezTo>
                  <a:pt x="813" y="467"/>
                  <a:pt x="813" y="467"/>
                  <a:pt x="813" y="467"/>
                </a:cubicBezTo>
                <a:cubicBezTo>
                  <a:pt x="813" y="558"/>
                  <a:pt x="813" y="558"/>
                  <a:pt x="813" y="558"/>
                </a:cubicBezTo>
                <a:cubicBezTo>
                  <a:pt x="722" y="558"/>
                  <a:pt x="722" y="558"/>
                  <a:pt x="722" y="558"/>
                </a:cubicBezTo>
                <a:cubicBezTo>
                  <a:pt x="722" y="467"/>
                  <a:pt x="722" y="467"/>
                  <a:pt x="722" y="467"/>
                </a:cubicBezTo>
                <a:cubicBezTo>
                  <a:pt x="632" y="467"/>
                  <a:pt x="632" y="467"/>
                  <a:pt x="632" y="467"/>
                </a:cubicBezTo>
                <a:cubicBezTo>
                  <a:pt x="632" y="377"/>
                  <a:pt x="632" y="377"/>
                  <a:pt x="632" y="377"/>
                </a:cubicBezTo>
                <a:cubicBezTo>
                  <a:pt x="722" y="377"/>
                  <a:pt x="722" y="377"/>
                  <a:pt x="722" y="377"/>
                </a:cubicBezTo>
                <a:cubicBezTo>
                  <a:pt x="722" y="287"/>
                  <a:pt x="722" y="287"/>
                  <a:pt x="722" y="287"/>
                </a:cubicBezTo>
                <a:cubicBezTo>
                  <a:pt x="813" y="287"/>
                  <a:pt x="813" y="287"/>
                  <a:pt x="813" y="287"/>
                </a:cubicBezTo>
                <a:lnTo>
                  <a:pt x="813" y="377"/>
                </a:lnTo>
                <a:close/>
                <a:moveTo>
                  <a:pt x="994" y="181"/>
                </a:moveTo>
                <a:cubicBezTo>
                  <a:pt x="1219" y="181"/>
                  <a:pt x="1219" y="181"/>
                  <a:pt x="1219" y="181"/>
                </a:cubicBezTo>
                <a:cubicBezTo>
                  <a:pt x="1219" y="452"/>
                  <a:pt x="1219" y="452"/>
                  <a:pt x="1219" y="452"/>
                </a:cubicBezTo>
                <a:cubicBezTo>
                  <a:pt x="1084" y="452"/>
                  <a:pt x="1084" y="452"/>
                  <a:pt x="1084" y="452"/>
                </a:cubicBezTo>
                <a:cubicBezTo>
                  <a:pt x="1084" y="543"/>
                  <a:pt x="1084" y="543"/>
                  <a:pt x="1084" y="543"/>
                </a:cubicBezTo>
                <a:cubicBezTo>
                  <a:pt x="1219" y="543"/>
                  <a:pt x="1219" y="543"/>
                  <a:pt x="1219" y="543"/>
                </a:cubicBezTo>
                <a:cubicBezTo>
                  <a:pt x="1219" y="633"/>
                  <a:pt x="1219" y="633"/>
                  <a:pt x="1219" y="633"/>
                </a:cubicBezTo>
                <a:cubicBezTo>
                  <a:pt x="994" y="633"/>
                  <a:pt x="994" y="633"/>
                  <a:pt x="994" y="633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1129" y="362"/>
                  <a:pt x="1129" y="362"/>
                  <a:pt x="1129" y="362"/>
                </a:cubicBezTo>
                <a:cubicBezTo>
                  <a:pt x="1129" y="271"/>
                  <a:pt x="1129" y="271"/>
                  <a:pt x="1129" y="271"/>
                </a:cubicBezTo>
                <a:cubicBezTo>
                  <a:pt x="994" y="271"/>
                  <a:pt x="994" y="271"/>
                  <a:pt x="994" y="271"/>
                </a:cubicBezTo>
                <a:lnTo>
                  <a:pt x="994" y="181"/>
                </a:lnTo>
                <a:close/>
                <a:moveTo>
                  <a:pt x="316" y="181"/>
                </a:moveTo>
                <a:cubicBezTo>
                  <a:pt x="542" y="181"/>
                  <a:pt x="542" y="181"/>
                  <a:pt x="542" y="181"/>
                </a:cubicBezTo>
                <a:cubicBezTo>
                  <a:pt x="542" y="452"/>
                  <a:pt x="542" y="452"/>
                  <a:pt x="542" y="452"/>
                </a:cubicBezTo>
                <a:cubicBezTo>
                  <a:pt x="406" y="452"/>
                  <a:pt x="406" y="452"/>
                  <a:pt x="406" y="452"/>
                </a:cubicBezTo>
                <a:cubicBezTo>
                  <a:pt x="406" y="543"/>
                  <a:pt x="406" y="543"/>
                  <a:pt x="406" y="543"/>
                </a:cubicBezTo>
                <a:cubicBezTo>
                  <a:pt x="542" y="543"/>
                  <a:pt x="542" y="543"/>
                  <a:pt x="542" y="543"/>
                </a:cubicBezTo>
                <a:cubicBezTo>
                  <a:pt x="542" y="633"/>
                  <a:pt x="542" y="633"/>
                  <a:pt x="542" y="633"/>
                </a:cubicBezTo>
                <a:cubicBezTo>
                  <a:pt x="316" y="633"/>
                  <a:pt x="316" y="633"/>
                  <a:pt x="316" y="633"/>
                </a:cubicBezTo>
                <a:cubicBezTo>
                  <a:pt x="316" y="362"/>
                  <a:pt x="316" y="362"/>
                  <a:pt x="316" y="362"/>
                </a:cubicBezTo>
                <a:cubicBezTo>
                  <a:pt x="451" y="362"/>
                  <a:pt x="451" y="362"/>
                  <a:pt x="451" y="362"/>
                </a:cubicBezTo>
                <a:cubicBezTo>
                  <a:pt x="451" y="271"/>
                  <a:pt x="451" y="271"/>
                  <a:pt x="451" y="271"/>
                </a:cubicBezTo>
                <a:cubicBezTo>
                  <a:pt x="316" y="271"/>
                  <a:pt x="316" y="271"/>
                  <a:pt x="316" y="271"/>
                </a:cubicBezTo>
                <a:lnTo>
                  <a:pt x="316" y="181"/>
                </a:lnTo>
                <a:close/>
              </a:path>
            </a:pathLst>
          </a:custGeom>
          <a:solidFill>
            <a:srgbClr val="E968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6" name="Freeform 34"/>
          <p:cNvSpPr>
            <a:spLocks noEditPoints="1"/>
          </p:cNvSpPr>
          <p:nvPr/>
        </p:nvSpPr>
        <p:spPr bwMode="auto">
          <a:xfrm>
            <a:off x="3480232" y="5912277"/>
            <a:ext cx="772861" cy="641254"/>
          </a:xfrm>
          <a:custGeom>
            <a:avLst/>
            <a:gdLst>
              <a:gd name="T0" fmla="*/ 722 w 1536"/>
              <a:gd name="T1" fmla="*/ 1445 h 1528"/>
              <a:gd name="T2" fmla="*/ 813 w 1536"/>
              <a:gd name="T3" fmla="*/ 1355 h 1528"/>
              <a:gd name="T4" fmla="*/ 1221 w 1536"/>
              <a:gd name="T5" fmla="*/ 1528 h 1528"/>
              <a:gd name="T6" fmla="*/ 1191 w 1536"/>
              <a:gd name="T7" fmla="*/ 1129 h 1528"/>
              <a:gd name="T8" fmla="*/ 1536 w 1536"/>
              <a:gd name="T9" fmla="*/ 1039 h 1528"/>
              <a:gd name="T10" fmla="*/ 1445 w 1536"/>
              <a:gd name="T11" fmla="*/ 180 h 1528"/>
              <a:gd name="T12" fmla="*/ 768 w 1536"/>
              <a:gd name="T13" fmla="*/ 0 h 1528"/>
              <a:gd name="T14" fmla="*/ 90 w 1536"/>
              <a:gd name="T15" fmla="*/ 180 h 1528"/>
              <a:gd name="T16" fmla="*/ 0 w 1536"/>
              <a:gd name="T17" fmla="*/ 1039 h 1528"/>
              <a:gd name="T18" fmla="*/ 345 w 1536"/>
              <a:gd name="T19" fmla="*/ 1129 h 1528"/>
              <a:gd name="T20" fmla="*/ 314 w 1536"/>
              <a:gd name="T21" fmla="*/ 1528 h 1528"/>
              <a:gd name="T22" fmla="*/ 722 w 1536"/>
              <a:gd name="T23" fmla="*/ 1355 h 1528"/>
              <a:gd name="T24" fmla="*/ 397 w 1536"/>
              <a:gd name="T25" fmla="*/ 1265 h 1528"/>
              <a:gd name="T26" fmla="*/ 722 w 1536"/>
              <a:gd name="T27" fmla="*/ 1129 h 1528"/>
              <a:gd name="T28" fmla="*/ 813 w 1536"/>
              <a:gd name="T29" fmla="*/ 1265 h 1528"/>
              <a:gd name="T30" fmla="*/ 1096 w 1536"/>
              <a:gd name="T31" fmla="*/ 1129 h 1528"/>
              <a:gd name="T32" fmla="*/ 813 w 1536"/>
              <a:gd name="T33" fmla="*/ 1265 h 1528"/>
              <a:gd name="T34" fmla="*/ 895 w 1536"/>
              <a:gd name="T35" fmla="*/ 180 h 1528"/>
              <a:gd name="T36" fmla="*/ 768 w 1536"/>
              <a:gd name="T37" fmla="*/ 90 h 1528"/>
              <a:gd name="T38" fmla="*/ 180 w 1536"/>
              <a:gd name="T39" fmla="*/ 271 h 1528"/>
              <a:gd name="T40" fmla="*/ 1355 w 1536"/>
              <a:gd name="T41" fmla="*/ 1039 h 1528"/>
              <a:gd name="T42" fmla="*/ 813 w 1536"/>
              <a:gd name="T43" fmla="*/ 647 h 1528"/>
              <a:gd name="T44" fmla="*/ 903 w 1536"/>
              <a:gd name="T45" fmla="*/ 738 h 1528"/>
              <a:gd name="T46" fmla="*/ 813 w 1536"/>
              <a:gd name="T47" fmla="*/ 828 h 1528"/>
              <a:gd name="T48" fmla="*/ 722 w 1536"/>
              <a:gd name="T49" fmla="*/ 738 h 1528"/>
              <a:gd name="T50" fmla="*/ 632 w 1536"/>
              <a:gd name="T51" fmla="*/ 647 h 1528"/>
              <a:gd name="T52" fmla="*/ 722 w 1536"/>
              <a:gd name="T53" fmla="*/ 557 h 1528"/>
              <a:gd name="T54" fmla="*/ 813 w 1536"/>
              <a:gd name="T55" fmla="*/ 647 h 1528"/>
              <a:gd name="T56" fmla="*/ 542 w 1536"/>
              <a:gd name="T57" fmla="*/ 587 h 1528"/>
              <a:gd name="T58" fmla="*/ 451 w 1536"/>
              <a:gd name="T59" fmla="*/ 903 h 1528"/>
              <a:gd name="T60" fmla="*/ 271 w 1536"/>
              <a:gd name="T61" fmla="*/ 768 h 1528"/>
              <a:gd name="T62" fmla="*/ 361 w 1536"/>
              <a:gd name="T63" fmla="*/ 452 h 1528"/>
              <a:gd name="T64" fmla="*/ 451 w 1536"/>
              <a:gd name="T65" fmla="*/ 677 h 1528"/>
              <a:gd name="T66" fmla="*/ 993 w 1536"/>
              <a:gd name="T67" fmla="*/ 452 h 1528"/>
              <a:gd name="T68" fmla="*/ 1265 w 1536"/>
              <a:gd name="T69" fmla="*/ 542 h 1528"/>
              <a:gd name="T70" fmla="*/ 1084 w 1536"/>
              <a:gd name="T71" fmla="*/ 632 h 1528"/>
              <a:gd name="T72" fmla="*/ 1265 w 1536"/>
              <a:gd name="T73" fmla="*/ 903 h 1528"/>
              <a:gd name="T74" fmla="*/ 993 w 1536"/>
              <a:gd name="T75" fmla="*/ 813 h 1528"/>
              <a:gd name="T76" fmla="*/ 1174 w 1536"/>
              <a:gd name="T77" fmla="*/ 723 h 1528"/>
              <a:gd name="T78" fmla="*/ 993 w 1536"/>
              <a:gd name="T79" fmla="*/ 452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36" h="1528">
                <a:moveTo>
                  <a:pt x="722" y="1355"/>
                </a:moveTo>
                <a:cubicBezTo>
                  <a:pt x="722" y="1445"/>
                  <a:pt x="722" y="1445"/>
                  <a:pt x="722" y="1445"/>
                </a:cubicBezTo>
                <a:cubicBezTo>
                  <a:pt x="813" y="1445"/>
                  <a:pt x="813" y="1445"/>
                  <a:pt x="813" y="1445"/>
                </a:cubicBezTo>
                <a:cubicBezTo>
                  <a:pt x="813" y="1355"/>
                  <a:pt x="813" y="1355"/>
                  <a:pt x="813" y="1355"/>
                </a:cubicBezTo>
                <a:cubicBezTo>
                  <a:pt x="1167" y="1355"/>
                  <a:pt x="1167" y="1355"/>
                  <a:pt x="1167" y="1355"/>
                </a:cubicBezTo>
                <a:cubicBezTo>
                  <a:pt x="1221" y="1528"/>
                  <a:pt x="1221" y="1528"/>
                  <a:pt x="1221" y="1528"/>
                </a:cubicBezTo>
                <a:cubicBezTo>
                  <a:pt x="1308" y="1501"/>
                  <a:pt x="1308" y="1501"/>
                  <a:pt x="1308" y="1501"/>
                </a:cubicBezTo>
                <a:cubicBezTo>
                  <a:pt x="1191" y="1129"/>
                  <a:pt x="1191" y="1129"/>
                  <a:pt x="1191" y="1129"/>
                </a:cubicBezTo>
                <a:cubicBezTo>
                  <a:pt x="1536" y="1129"/>
                  <a:pt x="1536" y="1129"/>
                  <a:pt x="1536" y="1129"/>
                </a:cubicBezTo>
                <a:cubicBezTo>
                  <a:pt x="1536" y="1039"/>
                  <a:pt x="1536" y="1039"/>
                  <a:pt x="1536" y="1039"/>
                </a:cubicBezTo>
                <a:cubicBezTo>
                  <a:pt x="1445" y="1039"/>
                  <a:pt x="1445" y="1039"/>
                  <a:pt x="1445" y="1039"/>
                </a:cubicBezTo>
                <a:cubicBezTo>
                  <a:pt x="1445" y="180"/>
                  <a:pt x="1445" y="180"/>
                  <a:pt x="1445" y="180"/>
                </a:cubicBezTo>
                <a:cubicBezTo>
                  <a:pt x="989" y="180"/>
                  <a:pt x="989" y="180"/>
                  <a:pt x="989" y="180"/>
                </a:cubicBezTo>
                <a:cubicBezTo>
                  <a:pt x="968" y="78"/>
                  <a:pt x="877" y="0"/>
                  <a:pt x="768" y="0"/>
                </a:cubicBezTo>
                <a:cubicBezTo>
                  <a:pt x="659" y="0"/>
                  <a:pt x="567" y="78"/>
                  <a:pt x="546" y="180"/>
                </a:cubicBezTo>
                <a:cubicBezTo>
                  <a:pt x="90" y="180"/>
                  <a:pt x="90" y="180"/>
                  <a:pt x="90" y="180"/>
                </a:cubicBezTo>
                <a:cubicBezTo>
                  <a:pt x="90" y="1039"/>
                  <a:pt x="90" y="1039"/>
                  <a:pt x="90" y="1039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0" y="1129"/>
                  <a:pt x="0" y="1129"/>
                  <a:pt x="0" y="1129"/>
                </a:cubicBezTo>
                <a:cubicBezTo>
                  <a:pt x="345" y="1129"/>
                  <a:pt x="345" y="1129"/>
                  <a:pt x="345" y="1129"/>
                </a:cubicBezTo>
                <a:cubicBezTo>
                  <a:pt x="228" y="1501"/>
                  <a:pt x="228" y="1501"/>
                  <a:pt x="228" y="1501"/>
                </a:cubicBezTo>
                <a:cubicBezTo>
                  <a:pt x="314" y="1528"/>
                  <a:pt x="314" y="1528"/>
                  <a:pt x="314" y="1528"/>
                </a:cubicBezTo>
                <a:cubicBezTo>
                  <a:pt x="368" y="1355"/>
                  <a:pt x="368" y="1355"/>
                  <a:pt x="368" y="1355"/>
                </a:cubicBezTo>
                <a:lnTo>
                  <a:pt x="722" y="1355"/>
                </a:lnTo>
                <a:close/>
                <a:moveTo>
                  <a:pt x="722" y="1265"/>
                </a:moveTo>
                <a:cubicBezTo>
                  <a:pt x="397" y="1265"/>
                  <a:pt x="397" y="1265"/>
                  <a:pt x="397" y="1265"/>
                </a:cubicBezTo>
                <a:cubicBezTo>
                  <a:pt x="439" y="1129"/>
                  <a:pt x="439" y="1129"/>
                  <a:pt x="439" y="1129"/>
                </a:cubicBezTo>
                <a:cubicBezTo>
                  <a:pt x="722" y="1129"/>
                  <a:pt x="722" y="1129"/>
                  <a:pt x="722" y="1129"/>
                </a:cubicBezTo>
                <a:lnTo>
                  <a:pt x="722" y="1265"/>
                </a:lnTo>
                <a:close/>
                <a:moveTo>
                  <a:pt x="813" y="1265"/>
                </a:moveTo>
                <a:cubicBezTo>
                  <a:pt x="813" y="1129"/>
                  <a:pt x="813" y="1129"/>
                  <a:pt x="813" y="1129"/>
                </a:cubicBezTo>
                <a:cubicBezTo>
                  <a:pt x="1096" y="1129"/>
                  <a:pt x="1096" y="1129"/>
                  <a:pt x="1096" y="1129"/>
                </a:cubicBezTo>
                <a:cubicBezTo>
                  <a:pt x="1139" y="1265"/>
                  <a:pt x="1139" y="1265"/>
                  <a:pt x="1139" y="1265"/>
                </a:cubicBezTo>
                <a:lnTo>
                  <a:pt x="813" y="1265"/>
                </a:lnTo>
                <a:close/>
                <a:moveTo>
                  <a:pt x="768" y="90"/>
                </a:moveTo>
                <a:cubicBezTo>
                  <a:pt x="827" y="90"/>
                  <a:pt x="877" y="128"/>
                  <a:pt x="895" y="180"/>
                </a:cubicBezTo>
                <a:cubicBezTo>
                  <a:pt x="640" y="180"/>
                  <a:pt x="640" y="180"/>
                  <a:pt x="640" y="180"/>
                </a:cubicBezTo>
                <a:cubicBezTo>
                  <a:pt x="659" y="128"/>
                  <a:pt x="709" y="90"/>
                  <a:pt x="768" y="90"/>
                </a:cubicBezTo>
                <a:close/>
                <a:moveTo>
                  <a:pt x="180" y="1039"/>
                </a:moveTo>
                <a:cubicBezTo>
                  <a:pt x="180" y="271"/>
                  <a:pt x="180" y="271"/>
                  <a:pt x="180" y="271"/>
                </a:cubicBezTo>
                <a:cubicBezTo>
                  <a:pt x="1355" y="271"/>
                  <a:pt x="1355" y="271"/>
                  <a:pt x="1355" y="271"/>
                </a:cubicBezTo>
                <a:cubicBezTo>
                  <a:pt x="1355" y="1039"/>
                  <a:pt x="1355" y="1039"/>
                  <a:pt x="1355" y="1039"/>
                </a:cubicBezTo>
                <a:lnTo>
                  <a:pt x="180" y="1039"/>
                </a:lnTo>
                <a:close/>
                <a:moveTo>
                  <a:pt x="813" y="647"/>
                </a:moveTo>
                <a:cubicBezTo>
                  <a:pt x="903" y="647"/>
                  <a:pt x="903" y="647"/>
                  <a:pt x="903" y="647"/>
                </a:cubicBezTo>
                <a:cubicBezTo>
                  <a:pt x="903" y="738"/>
                  <a:pt x="903" y="738"/>
                  <a:pt x="903" y="738"/>
                </a:cubicBezTo>
                <a:cubicBezTo>
                  <a:pt x="813" y="738"/>
                  <a:pt x="813" y="738"/>
                  <a:pt x="813" y="738"/>
                </a:cubicBezTo>
                <a:cubicBezTo>
                  <a:pt x="813" y="828"/>
                  <a:pt x="813" y="828"/>
                  <a:pt x="813" y="828"/>
                </a:cubicBezTo>
                <a:cubicBezTo>
                  <a:pt x="722" y="828"/>
                  <a:pt x="722" y="828"/>
                  <a:pt x="722" y="828"/>
                </a:cubicBezTo>
                <a:cubicBezTo>
                  <a:pt x="722" y="738"/>
                  <a:pt x="722" y="738"/>
                  <a:pt x="722" y="738"/>
                </a:cubicBezTo>
                <a:cubicBezTo>
                  <a:pt x="632" y="738"/>
                  <a:pt x="632" y="738"/>
                  <a:pt x="632" y="738"/>
                </a:cubicBezTo>
                <a:cubicBezTo>
                  <a:pt x="632" y="647"/>
                  <a:pt x="632" y="647"/>
                  <a:pt x="632" y="647"/>
                </a:cubicBezTo>
                <a:cubicBezTo>
                  <a:pt x="722" y="647"/>
                  <a:pt x="722" y="647"/>
                  <a:pt x="722" y="647"/>
                </a:cubicBezTo>
                <a:cubicBezTo>
                  <a:pt x="722" y="557"/>
                  <a:pt x="722" y="557"/>
                  <a:pt x="722" y="557"/>
                </a:cubicBezTo>
                <a:cubicBezTo>
                  <a:pt x="813" y="557"/>
                  <a:pt x="813" y="557"/>
                  <a:pt x="813" y="557"/>
                </a:cubicBezTo>
                <a:lnTo>
                  <a:pt x="813" y="647"/>
                </a:lnTo>
                <a:close/>
                <a:moveTo>
                  <a:pt x="451" y="587"/>
                </a:moveTo>
                <a:cubicBezTo>
                  <a:pt x="542" y="587"/>
                  <a:pt x="542" y="587"/>
                  <a:pt x="542" y="587"/>
                </a:cubicBezTo>
                <a:cubicBezTo>
                  <a:pt x="542" y="903"/>
                  <a:pt x="542" y="903"/>
                  <a:pt x="542" y="903"/>
                </a:cubicBezTo>
                <a:cubicBezTo>
                  <a:pt x="451" y="903"/>
                  <a:pt x="451" y="903"/>
                  <a:pt x="451" y="903"/>
                </a:cubicBezTo>
                <a:cubicBezTo>
                  <a:pt x="451" y="768"/>
                  <a:pt x="451" y="768"/>
                  <a:pt x="451" y="768"/>
                </a:cubicBezTo>
                <a:cubicBezTo>
                  <a:pt x="271" y="768"/>
                  <a:pt x="271" y="768"/>
                  <a:pt x="271" y="768"/>
                </a:cubicBezTo>
                <a:cubicBezTo>
                  <a:pt x="271" y="452"/>
                  <a:pt x="271" y="452"/>
                  <a:pt x="271" y="452"/>
                </a:cubicBezTo>
                <a:cubicBezTo>
                  <a:pt x="361" y="452"/>
                  <a:pt x="361" y="452"/>
                  <a:pt x="361" y="452"/>
                </a:cubicBezTo>
                <a:cubicBezTo>
                  <a:pt x="361" y="677"/>
                  <a:pt x="361" y="677"/>
                  <a:pt x="361" y="677"/>
                </a:cubicBezTo>
                <a:cubicBezTo>
                  <a:pt x="451" y="677"/>
                  <a:pt x="451" y="677"/>
                  <a:pt x="451" y="677"/>
                </a:cubicBezTo>
                <a:lnTo>
                  <a:pt x="451" y="587"/>
                </a:lnTo>
                <a:close/>
                <a:moveTo>
                  <a:pt x="993" y="452"/>
                </a:moveTo>
                <a:cubicBezTo>
                  <a:pt x="1265" y="452"/>
                  <a:pt x="1265" y="452"/>
                  <a:pt x="1265" y="452"/>
                </a:cubicBezTo>
                <a:cubicBezTo>
                  <a:pt x="1265" y="542"/>
                  <a:pt x="1265" y="542"/>
                  <a:pt x="1265" y="542"/>
                </a:cubicBezTo>
                <a:cubicBezTo>
                  <a:pt x="1084" y="542"/>
                  <a:pt x="1084" y="542"/>
                  <a:pt x="1084" y="542"/>
                </a:cubicBezTo>
                <a:cubicBezTo>
                  <a:pt x="1084" y="632"/>
                  <a:pt x="1084" y="632"/>
                  <a:pt x="1084" y="632"/>
                </a:cubicBezTo>
                <a:cubicBezTo>
                  <a:pt x="1265" y="632"/>
                  <a:pt x="1265" y="632"/>
                  <a:pt x="1265" y="632"/>
                </a:cubicBezTo>
                <a:cubicBezTo>
                  <a:pt x="1265" y="903"/>
                  <a:pt x="1265" y="903"/>
                  <a:pt x="1265" y="903"/>
                </a:cubicBezTo>
                <a:cubicBezTo>
                  <a:pt x="993" y="903"/>
                  <a:pt x="993" y="903"/>
                  <a:pt x="993" y="903"/>
                </a:cubicBezTo>
                <a:cubicBezTo>
                  <a:pt x="993" y="813"/>
                  <a:pt x="993" y="813"/>
                  <a:pt x="993" y="813"/>
                </a:cubicBezTo>
                <a:cubicBezTo>
                  <a:pt x="1174" y="813"/>
                  <a:pt x="1174" y="813"/>
                  <a:pt x="1174" y="813"/>
                </a:cubicBezTo>
                <a:cubicBezTo>
                  <a:pt x="1174" y="723"/>
                  <a:pt x="1174" y="723"/>
                  <a:pt x="1174" y="723"/>
                </a:cubicBezTo>
                <a:cubicBezTo>
                  <a:pt x="993" y="723"/>
                  <a:pt x="993" y="723"/>
                  <a:pt x="993" y="723"/>
                </a:cubicBezTo>
                <a:lnTo>
                  <a:pt x="993" y="45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7" name="Freeform 9"/>
          <p:cNvSpPr>
            <a:spLocks noEditPoints="1"/>
          </p:cNvSpPr>
          <p:nvPr/>
        </p:nvSpPr>
        <p:spPr bwMode="auto">
          <a:xfrm>
            <a:off x="2385664" y="328560"/>
            <a:ext cx="773610" cy="584339"/>
          </a:xfrm>
          <a:custGeom>
            <a:avLst/>
            <a:gdLst>
              <a:gd name="T0" fmla="*/ 438 w 889"/>
              <a:gd name="T1" fmla="*/ 251 h 889"/>
              <a:gd name="T2" fmla="*/ 4 w 889"/>
              <a:gd name="T3" fmla="*/ 187 h 889"/>
              <a:gd name="T4" fmla="*/ 0 w 889"/>
              <a:gd name="T5" fmla="*/ 689 h 889"/>
              <a:gd name="T6" fmla="*/ 453 w 889"/>
              <a:gd name="T7" fmla="*/ 636 h 889"/>
              <a:gd name="T8" fmla="*/ 872 w 889"/>
              <a:gd name="T9" fmla="*/ 869 h 889"/>
              <a:gd name="T10" fmla="*/ 639 w 889"/>
              <a:gd name="T11" fmla="*/ 451 h 889"/>
              <a:gd name="T12" fmla="*/ 689 w 889"/>
              <a:gd name="T13" fmla="*/ 0 h 889"/>
              <a:gd name="T14" fmla="*/ 190 w 889"/>
              <a:gd name="T15" fmla="*/ 76 h 889"/>
              <a:gd name="T16" fmla="*/ 139 w 889"/>
              <a:gd name="T17" fmla="*/ 248 h 889"/>
              <a:gd name="T18" fmla="*/ 176 w 889"/>
              <a:gd name="T19" fmla="*/ 285 h 889"/>
              <a:gd name="T20" fmla="*/ 325 w 889"/>
              <a:gd name="T21" fmla="*/ 211 h 889"/>
              <a:gd name="T22" fmla="*/ 176 w 889"/>
              <a:gd name="T23" fmla="*/ 285 h 889"/>
              <a:gd name="T24" fmla="*/ 362 w 889"/>
              <a:gd name="T25" fmla="*/ 248 h 889"/>
              <a:gd name="T26" fmla="*/ 290 w 889"/>
              <a:gd name="T27" fmla="*/ 398 h 889"/>
              <a:gd name="T28" fmla="*/ 778 w 889"/>
              <a:gd name="T29" fmla="*/ 664 h 889"/>
              <a:gd name="T30" fmla="*/ 666 w 889"/>
              <a:gd name="T31" fmla="*/ 775 h 889"/>
              <a:gd name="T32" fmla="*/ 602 w 889"/>
              <a:gd name="T33" fmla="*/ 488 h 889"/>
              <a:gd name="T34" fmla="*/ 602 w 889"/>
              <a:gd name="T35" fmla="*/ 413 h 889"/>
              <a:gd name="T36" fmla="*/ 415 w 889"/>
              <a:gd name="T37" fmla="*/ 599 h 889"/>
              <a:gd name="T38" fmla="*/ 200 w 889"/>
              <a:gd name="T39" fmla="*/ 815 h 889"/>
              <a:gd name="T40" fmla="*/ 118 w 889"/>
              <a:gd name="T41" fmla="*/ 645 h 889"/>
              <a:gd name="T42" fmla="*/ 198 w 889"/>
              <a:gd name="T43" fmla="*/ 651 h 889"/>
              <a:gd name="T44" fmla="*/ 200 w 889"/>
              <a:gd name="T45" fmla="*/ 563 h 889"/>
              <a:gd name="T46" fmla="*/ 320 w 889"/>
              <a:gd name="T47" fmla="*/ 610 h 889"/>
              <a:gd name="T48" fmla="*/ 282 w 889"/>
              <a:gd name="T49" fmla="*/ 482 h 889"/>
              <a:gd name="T50" fmla="*/ 361 w 889"/>
              <a:gd name="T51" fmla="*/ 487 h 889"/>
              <a:gd name="T52" fmla="*/ 363 w 889"/>
              <a:gd name="T53" fmla="*/ 401 h 889"/>
              <a:gd name="T54" fmla="*/ 484 w 889"/>
              <a:gd name="T55" fmla="*/ 447 h 889"/>
              <a:gd name="T56" fmla="*/ 445 w 889"/>
              <a:gd name="T57" fmla="*/ 319 h 889"/>
              <a:gd name="T58" fmla="*/ 524 w 889"/>
              <a:gd name="T59" fmla="*/ 324 h 889"/>
              <a:gd name="T60" fmla="*/ 526 w 889"/>
              <a:gd name="T61" fmla="*/ 237 h 889"/>
              <a:gd name="T62" fmla="*/ 646 w 889"/>
              <a:gd name="T63" fmla="*/ 284 h 889"/>
              <a:gd name="T64" fmla="*/ 607 w 889"/>
              <a:gd name="T65" fmla="*/ 156 h 889"/>
              <a:gd name="T66" fmla="*/ 687 w 889"/>
              <a:gd name="T67" fmla="*/ 162 h 889"/>
              <a:gd name="T68" fmla="*/ 689 w 889"/>
              <a:gd name="T69" fmla="*/ 75 h 889"/>
              <a:gd name="T70" fmla="*/ 602 w 889"/>
              <a:gd name="T71" fmla="*/ 413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89" h="889">
                <a:moveTo>
                  <a:pt x="689" y="0"/>
                </a:moveTo>
                <a:lnTo>
                  <a:pt x="438" y="251"/>
                </a:lnTo>
                <a:lnTo>
                  <a:pt x="190" y="2"/>
                </a:lnTo>
                <a:lnTo>
                  <a:pt x="4" y="187"/>
                </a:lnTo>
                <a:lnTo>
                  <a:pt x="253" y="436"/>
                </a:lnTo>
                <a:lnTo>
                  <a:pt x="0" y="689"/>
                </a:lnTo>
                <a:lnTo>
                  <a:pt x="200" y="889"/>
                </a:lnTo>
                <a:lnTo>
                  <a:pt x="453" y="636"/>
                </a:lnTo>
                <a:lnTo>
                  <a:pt x="640" y="823"/>
                </a:lnTo>
                <a:lnTo>
                  <a:pt x="872" y="869"/>
                </a:lnTo>
                <a:lnTo>
                  <a:pt x="826" y="638"/>
                </a:lnTo>
                <a:lnTo>
                  <a:pt x="639" y="451"/>
                </a:lnTo>
                <a:lnTo>
                  <a:pt x="889" y="200"/>
                </a:lnTo>
                <a:lnTo>
                  <a:pt x="689" y="0"/>
                </a:lnTo>
                <a:close/>
                <a:moveTo>
                  <a:pt x="78" y="187"/>
                </a:moveTo>
                <a:lnTo>
                  <a:pt x="190" y="76"/>
                </a:lnTo>
                <a:lnTo>
                  <a:pt x="251" y="137"/>
                </a:lnTo>
                <a:lnTo>
                  <a:pt x="139" y="248"/>
                </a:lnTo>
                <a:lnTo>
                  <a:pt x="78" y="187"/>
                </a:lnTo>
                <a:close/>
                <a:moveTo>
                  <a:pt x="176" y="285"/>
                </a:moveTo>
                <a:lnTo>
                  <a:pt x="288" y="174"/>
                </a:lnTo>
                <a:lnTo>
                  <a:pt x="325" y="211"/>
                </a:lnTo>
                <a:lnTo>
                  <a:pt x="213" y="323"/>
                </a:lnTo>
                <a:lnTo>
                  <a:pt x="176" y="285"/>
                </a:lnTo>
                <a:close/>
                <a:moveTo>
                  <a:pt x="251" y="360"/>
                </a:moveTo>
                <a:lnTo>
                  <a:pt x="362" y="248"/>
                </a:lnTo>
                <a:lnTo>
                  <a:pt x="401" y="287"/>
                </a:lnTo>
                <a:lnTo>
                  <a:pt x="290" y="398"/>
                </a:lnTo>
                <a:lnTo>
                  <a:pt x="251" y="360"/>
                </a:lnTo>
                <a:close/>
                <a:moveTo>
                  <a:pt x="778" y="664"/>
                </a:moveTo>
                <a:lnTo>
                  <a:pt x="805" y="803"/>
                </a:lnTo>
                <a:lnTo>
                  <a:pt x="666" y="775"/>
                </a:lnTo>
                <a:lnTo>
                  <a:pt x="491" y="599"/>
                </a:lnTo>
                <a:lnTo>
                  <a:pt x="602" y="488"/>
                </a:lnTo>
                <a:lnTo>
                  <a:pt x="778" y="664"/>
                </a:lnTo>
                <a:close/>
                <a:moveTo>
                  <a:pt x="602" y="413"/>
                </a:moveTo>
                <a:lnTo>
                  <a:pt x="601" y="413"/>
                </a:lnTo>
                <a:lnTo>
                  <a:pt x="415" y="599"/>
                </a:lnTo>
                <a:lnTo>
                  <a:pt x="416" y="599"/>
                </a:lnTo>
                <a:lnTo>
                  <a:pt x="200" y="815"/>
                </a:lnTo>
                <a:lnTo>
                  <a:pt x="74" y="689"/>
                </a:lnTo>
                <a:lnTo>
                  <a:pt x="118" y="645"/>
                </a:lnTo>
                <a:lnTo>
                  <a:pt x="161" y="688"/>
                </a:lnTo>
                <a:lnTo>
                  <a:pt x="198" y="651"/>
                </a:lnTo>
                <a:lnTo>
                  <a:pt x="155" y="608"/>
                </a:lnTo>
                <a:lnTo>
                  <a:pt x="200" y="563"/>
                </a:lnTo>
                <a:lnTo>
                  <a:pt x="283" y="647"/>
                </a:lnTo>
                <a:lnTo>
                  <a:pt x="320" y="610"/>
                </a:lnTo>
                <a:lnTo>
                  <a:pt x="237" y="526"/>
                </a:lnTo>
                <a:lnTo>
                  <a:pt x="282" y="482"/>
                </a:lnTo>
                <a:lnTo>
                  <a:pt x="324" y="524"/>
                </a:lnTo>
                <a:lnTo>
                  <a:pt x="361" y="487"/>
                </a:lnTo>
                <a:lnTo>
                  <a:pt x="319" y="445"/>
                </a:lnTo>
                <a:lnTo>
                  <a:pt x="363" y="401"/>
                </a:lnTo>
                <a:lnTo>
                  <a:pt x="447" y="484"/>
                </a:lnTo>
                <a:lnTo>
                  <a:pt x="484" y="447"/>
                </a:lnTo>
                <a:lnTo>
                  <a:pt x="400" y="364"/>
                </a:lnTo>
                <a:lnTo>
                  <a:pt x="445" y="319"/>
                </a:lnTo>
                <a:lnTo>
                  <a:pt x="487" y="361"/>
                </a:lnTo>
                <a:lnTo>
                  <a:pt x="524" y="324"/>
                </a:lnTo>
                <a:lnTo>
                  <a:pt x="482" y="282"/>
                </a:lnTo>
                <a:lnTo>
                  <a:pt x="526" y="237"/>
                </a:lnTo>
                <a:lnTo>
                  <a:pt x="609" y="321"/>
                </a:lnTo>
                <a:lnTo>
                  <a:pt x="646" y="284"/>
                </a:lnTo>
                <a:lnTo>
                  <a:pt x="563" y="200"/>
                </a:lnTo>
                <a:lnTo>
                  <a:pt x="607" y="156"/>
                </a:lnTo>
                <a:lnTo>
                  <a:pt x="650" y="199"/>
                </a:lnTo>
                <a:lnTo>
                  <a:pt x="687" y="162"/>
                </a:lnTo>
                <a:lnTo>
                  <a:pt x="644" y="119"/>
                </a:lnTo>
                <a:lnTo>
                  <a:pt x="689" y="75"/>
                </a:lnTo>
                <a:lnTo>
                  <a:pt x="815" y="200"/>
                </a:lnTo>
                <a:lnTo>
                  <a:pt x="602" y="413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9" y="1199187"/>
            <a:ext cx="4291956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1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;p1"/>
          <p:cNvSpPr/>
          <p:nvPr/>
        </p:nvSpPr>
        <p:spPr>
          <a:xfrm rot="19494514">
            <a:off x="1181035" y="1301586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292;p1"/>
          <p:cNvSpPr/>
          <p:nvPr/>
        </p:nvSpPr>
        <p:spPr>
          <a:xfrm>
            <a:off x="3817854" y="605309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292;p1"/>
          <p:cNvSpPr/>
          <p:nvPr/>
        </p:nvSpPr>
        <p:spPr>
          <a:xfrm>
            <a:off x="5639144" y="622246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292;p1"/>
          <p:cNvSpPr/>
          <p:nvPr/>
        </p:nvSpPr>
        <p:spPr>
          <a:xfrm>
            <a:off x="7574295" y="602170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92;p1"/>
          <p:cNvSpPr/>
          <p:nvPr/>
        </p:nvSpPr>
        <p:spPr>
          <a:xfrm>
            <a:off x="9625418" y="622246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292;p1"/>
          <p:cNvSpPr/>
          <p:nvPr/>
        </p:nvSpPr>
        <p:spPr>
          <a:xfrm>
            <a:off x="11785652" y="622246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92;p1"/>
          <p:cNvSpPr/>
          <p:nvPr/>
        </p:nvSpPr>
        <p:spPr>
          <a:xfrm>
            <a:off x="12437214" y="3461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92;p1"/>
          <p:cNvSpPr/>
          <p:nvPr/>
        </p:nvSpPr>
        <p:spPr>
          <a:xfrm>
            <a:off x="11354606" y="66420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92;p1"/>
          <p:cNvSpPr/>
          <p:nvPr/>
        </p:nvSpPr>
        <p:spPr>
          <a:xfrm>
            <a:off x="9319186" y="13234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292;p1"/>
          <p:cNvSpPr/>
          <p:nvPr/>
        </p:nvSpPr>
        <p:spPr>
          <a:xfrm>
            <a:off x="5188978" y="37267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292;p1"/>
          <p:cNvSpPr/>
          <p:nvPr/>
        </p:nvSpPr>
        <p:spPr>
          <a:xfrm>
            <a:off x="1409574" y="348022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292;p1"/>
          <p:cNvSpPr/>
          <p:nvPr/>
        </p:nvSpPr>
        <p:spPr>
          <a:xfrm>
            <a:off x="658968" y="363957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292;p1"/>
          <p:cNvSpPr/>
          <p:nvPr/>
        </p:nvSpPr>
        <p:spPr>
          <a:xfrm>
            <a:off x="119417" y="1453218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92;p1"/>
          <p:cNvSpPr/>
          <p:nvPr/>
        </p:nvSpPr>
        <p:spPr>
          <a:xfrm>
            <a:off x="497566" y="603795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292;p1"/>
          <p:cNvSpPr/>
          <p:nvPr/>
        </p:nvSpPr>
        <p:spPr>
          <a:xfrm>
            <a:off x="11560569" y="334439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2980" y="49691"/>
            <a:ext cx="11701791" cy="3294703"/>
          </a:xfrm>
          <a:prstGeom prst="cloud">
            <a:avLst/>
          </a:prstGeom>
          <a:solidFill>
            <a:srgbClr val="D89F00">
              <a:alpha val="29000"/>
            </a:srgbClr>
          </a:solidFill>
          <a:ln>
            <a:solidFill>
              <a:srgbClr val="9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Từ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các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số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15, 64, 79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em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hãy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lập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thành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các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phép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tính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thích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 </a:t>
            </a:r>
            <a:r>
              <a:rPr lang="en-GB" sz="5400" b="1" dirty="0" err="1">
                <a:solidFill>
                  <a:srgbClr val="9E0000"/>
                </a:solidFill>
                <a:latin typeface="UVN Bay Buom Hep Nang" panose="00000400000000000000" pitchFamily="2" charset="0"/>
              </a:rPr>
              <a:t>hợp</a:t>
            </a:r>
            <a:r>
              <a:rPr lang="en-GB" sz="5400" b="1" dirty="0">
                <a:solidFill>
                  <a:srgbClr val="9E0000"/>
                </a:solidFill>
                <a:latin typeface="UVN Bay Buom Hep Nang" panose="00000400000000000000" pitchFamily="2" charset="0"/>
              </a:rPr>
              <a:t>. </a:t>
            </a:r>
          </a:p>
        </p:txBody>
      </p:sp>
      <p:sp>
        <p:nvSpPr>
          <p:cNvPr id="40" name="Rectangle 660"/>
          <p:cNvSpPr/>
          <p:nvPr/>
        </p:nvSpPr>
        <p:spPr>
          <a:xfrm>
            <a:off x="688990" y="3700654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15 + 64 = 79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sp>
        <p:nvSpPr>
          <p:cNvPr id="41" name="Rectangle 660"/>
          <p:cNvSpPr/>
          <p:nvPr/>
        </p:nvSpPr>
        <p:spPr>
          <a:xfrm>
            <a:off x="6216105" y="3714262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64 + 15 = 79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sp>
        <p:nvSpPr>
          <p:cNvPr id="42" name="Rectangle 660"/>
          <p:cNvSpPr/>
          <p:nvPr/>
        </p:nvSpPr>
        <p:spPr>
          <a:xfrm>
            <a:off x="688990" y="5031263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79 - 15 = 64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sp>
        <p:nvSpPr>
          <p:cNvPr id="43" name="Rectangle 660"/>
          <p:cNvSpPr/>
          <p:nvPr/>
        </p:nvSpPr>
        <p:spPr>
          <a:xfrm>
            <a:off x="6216105" y="5083567"/>
            <a:ext cx="3634396" cy="919835"/>
          </a:xfrm>
          <a:custGeom>
            <a:avLst/>
            <a:gdLst>
              <a:gd name="connsiteX0" fmla="*/ 0 w 2454233"/>
              <a:gd name="connsiteY0" fmla="*/ 0 h 1370998"/>
              <a:gd name="connsiteX1" fmla="*/ 2454233 w 2454233"/>
              <a:gd name="connsiteY1" fmla="*/ 0 h 1370998"/>
              <a:gd name="connsiteX2" fmla="*/ 2454233 w 2454233"/>
              <a:gd name="connsiteY2" fmla="*/ 1370998 h 1370998"/>
              <a:gd name="connsiteX3" fmla="*/ 0 w 2454233"/>
              <a:gd name="connsiteY3" fmla="*/ 1370998 h 1370998"/>
              <a:gd name="connsiteX4" fmla="*/ 0 w 2454233"/>
              <a:gd name="connsiteY4" fmla="*/ 0 h 1370998"/>
              <a:gd name="connsiteX0" fmla="*/ 0 w 2454233"/>
              <a:gd name="connsiteY0" fmla="*/ 705 h 1371703"/>
              <a:gd name="connsiteX1" fmla="*/ 645459 w 2454233"/>
              <a:gd name="connsiteY1" fmla="*/ 55745 h 1371703"/>
              <a:gd name="connsiteX2" fmla="*/ 2454233 w 2454233"/>
              <a:gd name="connsiteY2" fmla="*/ 705 h 1371703"/>
              <a:gd name="connsiteX3" fmla="*/ 2454233 w 2454233"/>
              <a:gd name="connsiteY3" fmla="*/ 1371703 h 1371703"/>
              <a:gd name="connsiteX4" fmla="*/ 0 w 2454233"/>
              <a:gd name="connsiteY4" fmla="*/ 1371703 h 1371703"/>
              <a:gd name="connsiteX5" fmla="*/ 0 w 2454233"/>
              <a:gd name="connsiteY5" fmla="*/ 705 h 1371703"/>
              <a:gd name="connsiteX0" fmla="*/ 107577 w 2561810"/>
              <a:gd name="connsiteY0" fmla="*/ 705 h 1371703"/>
              <a:gd name="connsiteX1" fmla="*/ 753036 w 2561810"/>
              <a:gd name="connsiteY1" fmla="*/ 55745 h 1371703"/>
              <a:gd name="connsiteX2" fmla="*/ 2561810 w 2561810"/>
              <a:gd name="connsiteY2" fmla="*/ 705 h 1371703"/>
              <a:gd name="connsiteX3" fmla="*/ 2561810 w 2561810"/>
              <a:gd name="connsiteY3" fmla="*/ 1371703 h 1371703"/>
              <a:gd name="connsiteX4" fmla="*/ 107577 w 2561810"/>
              <a:gd name="connsiteY4" fmla="*/ 1371703 h 1371703"/>
              <a:gd name="connsiteX5" fmla="*/ 0 w 2561810"/>
              <a:gd name="connsiteY5" fmla="*/ 593628 h 1371703"/>
              <a:gd name="connsiteX6" fmla="*/ 107577 w 2561810"/>
              <a:gd name="connsiteY6" fmla="*/ 705 h 1371703"/>
              <a:gd name="connsiteX0" fmla="*/ 107577 w 2561810"/>
              <a:gd name="connsiteY0" fmla="*/ 705 h 1453461"/>
              <a:gd name="connsiteX1" fmla="*/ 753036 w 2561810"/>
              <a:gd name="connsiteY1" fmla="*/ 55745 h 1453461"/>
              <a:gd name="connsiteX2" fmla="*/ 2561810 w 2561810"/>
              <a:gd name="connsiteY2" fmla="*/ 705 h 1453461"/>
              <a:gd name="connsiteX3" fmla="*/ 2561810 w 2561810"/>
              <a:gd name="connsiteY3" fmla="*/ 1371703 h 1453461"/>
              <a:gd name="connsiteX4" fmla="*/ 1224257 w 2561810"/>
              <a:gd name="connsiteY4" fmla="*/ 1453461 h 1453461"/>
              <a:gd name="connsiteX5" fmla="*/ 107577 w 2561810"/>
              <a:gd name="connsiteY5" fmla="*/ 1371703 h 1453461"/>
              <a:gd name="connsiteX6" fmla="*/ 0 w 2561810"/>
              <a:gd name="connsiteY6" fmla="*/ 593628 h 1453461"/>
              <a:gd name="connsiteX7" fmla="*/ 107577 w 2561810"/>
              <a:gd name="connsiteY7" fmla="*/ 705 h 1453461"/>
              <a:gd name="connsiteX0" fmla="*/ 107577 w 2676784"/>
              <a:gd name="connsiteY0" fmla="*/ 705 h 1453461"/>
              <a:gd name="connsiteX1" fmla="*/ 753036 w 2676784"/>
              <a:gd name="connsiteY1" fmla="*/ 55745 h 1453461"/>
              <a:gd name="connsiteX2" fmla="*/ 2561810 w 2676784"/>
              <a:gd name="connsiteY2" fmla="*/ 705 h 1453461"/>
              <a:gd name="connsiteX3" fmla="*/ 2676539 w 2676784"/>
              <a:gd name="connsiteY3" fmla="*/ 458379 h 1453461"/>
              <a:gd name="connsiteX4" fmla="*/ 2561810 w 2676784"/>
              <a:gd name="connsiteY4" fmla="*/ 1371703 h 1453461"/>
              <a:gd name="connsiteX5" fmla="*/ 1224257 w 2676784"/>
              <a:gd name="connsiteY5" fmla="*/ 1453461 h 1453461"/>
              <a:gd name="connsiteX6" fmla="*/ 107577 w 2676784"/>
              <a:gd name="connsiteY6" fmla="*/ 1371703 h 1453461"/>
              <a:gd name="connsiteX7" fmla="*/ 0 w 2676784"/>
              <a:gd name="connsiteY7" fmla="*/ 593628 h 1453461"/>
              <a:gd name="connsiteX8" fmla="*/ 107577 w 2676784"/>
              <a:gd name="connsiteY8" fmla="*/ 705 h 1453461"/>
              <a:gd name="connsiteX0" fmla="*/ 107577 w 2676784"/>
              <a:gd name="connsiteY0" fmla="*/ 26420 h 1479176"/>
              <a:gd name="connsiteX1" fmla="*/ 753036 w 2676784"/>
              <a:gd name="connsiteY1" fmla="*/ 81460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784"/>
              <a:gd name="connsiteY0" fmla="*/ 26420 h 1479176"/>
              <a:gd name="connsiteX1" fmla="*/ 645460 w 2676784"/>
              <a:gd name="connsiteY1" fmla="*/ 14225 h 1479176"/>
              <a:gd name="connsiteX2" fmla="*/ 1493198 w 2676784"/>
              <a:gd name="connsiteY2" fmla="*/ 0 h 1479176"/>
              <a:gd name="connsiteX3" fmla="*/ 2561810 w 2676784"/>
              <a:gd name="connsiteY3" fmla="*/ 26420 h 1479176"/>
              <a:gd name="connsiteX4" fmla="*/ 2676539 w 2676784"/>
              <a:gd name="connsiteY4" fmla="*/ 484094 h 1479176"/>
              <a:gd name="connsiteX5" fmla="*/ 2561810 w 2676784"/>
              <a:gd name="connsiteY5" fmla="*/ 1397418 h 1479176"/>
              <a:gd name="connsiteX6" fmla="*/ 1224257 w 2676784"/>
              <a:gd name="connsiteY6" fmla="*/ 1479176 h 1479176"/>
              <a:gd name="connsiteX7" fmla="*/ 107577 w 2676784"/>
              <a:gd name="connsiteY7" fmla="*/ 1397418 h 1479176"/>
              <a:gd name="connsiteX8" fmla="*/ 0 w 2676784"/>
              <a:gd name="connsiteY8" fmla="*/ 619343 h 1479176"/>
              <a:gd name="connsiteX9" fmla="*/ 107577 w 2676784"/>
              <a:gd name="connsiteY9" fmla="*/ 26420 h 1479176"/>
              <a:gd name="connsiteX0" fmla="*/ 107577 w 2676654"/>
              <a:gd name="connsiteY0" fmla="*/ 26420 h 1479176"/>
              <a:gd name="connsiteX1" fmla="*/ 645460 w 2676654"/>
              <a:gd name="connsiteY1" fmla="*/ 14225 h 1479176"/>
              <a:gd name="connsiteX2" fmla="*/ 1493198 w 2676654"/>
              <a:gd name="connsiteY2" fmla="*/ 0 h 1479176"/>
              <a:gd name="connsiteX3" fmla="*/ 2413892 w 2676654"/>
              <a:gd name="connsiteY3" fmla="*/ 80208 h 1479176"/>
              <a:gd name="connsiteX4" fmla="*/ 2676539 w 2676654"/>
              <a:gd name="connsiteY4" fmla="*/ 484094 h 1479176"/>
              <a:gd name="connsiteX5" fmla="*/ 2561810 w 2676654"/>
              <a:gd name="connsiteY5" fmla="*/ 1397418 h 1479176"/>
              <a:gd name="connsiteX6" fmla="*/ 1224257 w 2676654"/>
              <a:gd name="connsiteY6" fmla="*/ 1479176 h 1479176"/>
              <a:gd name="connsiteX7" fmla="*/ 107577 w 2676654"/>
              <a:gd name="connsiteY7" fmla="*/ 1397418 h 1479176"/>
              <a:gd name="connsiteX8" fmla="*/ 0 w 2676654"/>
              <a:gd name="connsiteY8" fmla="*/ 619343 h 1479176"/>
              <a:gd name="connsiteX9" fmla="*/ 107577 w 2676654"/>
              <a:gd name="connsiteY9" fmla="*/ 26420 h 1479176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561810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07577 w 2676654"/>
              <a:gd name="connsiteY7" fmla="*/ 1397418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  <a:gd name="connsiteX0" fmla="*/ 107577 w 2676654"/>
              <a:gd name="connsiteY0" fmla="*/ 26420 h 1397421"/>
              <a:gd name="connsiteX1" fmla="*/ 645460 w 2676654"/>
              <a:gd name="connsiteY1" fmla="*/ 14225 h 1397421"/>
              <a:gd name="connsiteX2" fmla="*/ 1493198 w 2676654"/>
              <a:gd name="connsiteY2" fmla="*/ 0 h 1397421"/>
              <a:gd name="connsiteX3" fmla="*/ 2413892 w 2676654"/>
              <a:gd name="connsiteY3" fmla="*/ 80208 h 1397421"/>
              <a:gd name="connsiteX4" fmla="*/ 2676539 w 2676654"/>
              <a:gd name="connsiteY4" fmla="*/ 484094 h 1397421"/>
              <a:gd name="connsiteX5" fmla="*/ 2467681 w 2676654"/>
              <a:gd name="connsiteY5" fmla="*/ 1397418 h 1397421"/>
              <a:gd name="connsiteX6" fmla="*/ 1197363 w 2676654"/>
              <a:gd name="connsiteY6" fmla="*/ 1371599 h 1397421"/>
              <a:gd name="connsiteX7" fmla="*/ 13448 w 2676654"/>
              <a:gd name="connsiteY7" fmla="*/ 1343629 h 1397421"/>
              <a:gd name="connsiteX8" fmla="*/ 0 w 2676654"/>
              <a:gd name="connsiteY8" fmla="*/ 619343 h 1397421"/>
              <a:gd name="connsiteX9" fmla="*/ 107577 w 2676654"/>
              <a:gd name="connsiteY9" fmla="*/ 26420 h 139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76654" h="1397421">
                <a:moveTo>
                  <a:pt x="107577" y="26420"/>
                </a:moveTo>
                <a:cubicBezTo>
                  <a:pt x="304800" y="17873"/>
                  <a:pt x="448237" y="22772"/>
                  <a:pt x="645460" y="14225"/>
                </a:cubicBezTo>
                <a:cubicBezTo>
                  <a:pt x="999757" y="117060"/>
                  <a:pt x="1259924" y="18189"/>
                  <a:pt x="1493198" y="0"/>
                </a:cubicBezTo>
                <a:lnTo>
                  <a:pt x="2413892" y="80208"/>
                </a:lnTo>
                <a:cubicBezTo>
                  <a:pt x="2407311" y="223801"/>
                  <a:pt x="2683120" y="340501"/>
                  <a:pt x="2676539" y="484094"/>
                </a:cubicBezTo>
                <a:lnTo>
                  <a:pt x="2467681" y="1397418"/>
                </a:lnTo>
                <a:cubicBezTo>
                  <a:pt x="1959077" y="1397777"/>
                  <a:pt x="1705967" y="1371240"/>
                  <a:pt x="1197363" y="1371599"/>
                </a:cubicBezTo>
                <a:cubicBezTo>
                  <a:pt x="802725" y="1362276"/>
                  <a:pt x="461874" y="1420188"/>
                  <a:pt x="13448" y="1343629"/>
                </a:cubicBezTo>
                <a:cubicBezTo>
                  <a:pt x="116542" y="1066341"/>
                  <a:pt x="4482" y="883184"/>
                  <a:pt x="0" y="619343"/>
                </a:cubicBezTo>
                <a:lnTo>
                  <a:pt x="107577" y="2642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rgbClr val="D89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rgbClr val="7E0000"/>
                  </a:solidFill>
                </a:ln>
                <a:solidFill>
                  <a:srgbClr val="7D1F17"/>
                </a:solidFill>
              </a:rPr>
              <a:t>79 - 64 = 15</a:t>
            </a:r>
            <a:endParaRPr lang="en-GB" sz="4400" dirty="0">
              <a:ln>
                <a:solidFill>
                  <a:srgbClr val="7E0000"/>
                </a:solidFill>
              </a:ln>
              <a:solidFill>
                <a:srgbClr val="7D1F17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26" y="4259672"/>
            <a:ext cx="1422406" cy="142872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76" y="2731844"/>
            <a:ext cx="1354686" cy="14287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8762" y="4193851"/>
            <a:ext cx="1354686" cy="142872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34" y="2880640"/>
            <a:ext cx="1422406" cy="142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4;p3"/>
          <p:cNvSpPr/>
          <p:nvPr/>
        </p:nvSpPr>
        <p:spPr>
          <a:xfrm>
            <a:off x="1397000" y="616130"/>
            <a:ext cx="9779000" cy="5516577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04;p3"/>
          <p:cNvSpPr/>
          <p:nvPr/>
        </p:nvSpPr>
        <p:spPr>
          <a:xfrm>
            <a:off x="1794933" y="984430"/>
            <a:ext cx="8940800" cy="4921069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noFill/>
          <a:ln w="25400">
            <a:solidFill>
              <a:srgbClr val="9E0000"/>
            </a:solidFill>
            <a:prstDash val="dashDot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ln w="28575">
                <a:solidFill>
                  <a:schemeClr val="accent1"/>
                </a:solidFill>
              </a:ln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75;p1"/>
          <p:cNvGrpSpPr/>
          <p:nvPr/>
        </p:nvGrpSpPr>
        <p:grpSpPr>
          <a:xfrm rot="-1062717">
            <a:off x="10580934" y="1880082"/>
            <a:ext cx="1235739" cy="1060040"/>
            <a:chOff x="8203691" y="2074073"/>
            <a:chExt cx="976789" cy="876866"/>
          </a:xfrm>
        </p:grpSpPr>
        <p:sp>
          <p:nvSpPr>
            <p:cNvPr id="16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171;p1"/>
          <p:cNvGrpSpPr/>
          <p:nvPr/>
        </p:nvGrpSpPr>
        <p:grpSpPr>
          <a:xfrm rot="-9363247" flipH="1">
            <a:off x="1435505" y="1287450"/>
            <a:ext cx="872145" cy="1003123"/>
            <a:chOff x="5895956" y="3205138"/>
            <a:chExt cx="399616" cy="448192"/>
          </a:xfrm>
        </p:grpSpPr>
        <p:grpSp>
          <p:nvGrpSpPr>
            <p:cNvPr id="29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37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190;p1"/>
          <p:cNvGrpSpPr/>
          <p:nvPr/>
        </p:nvGrpSpPr>
        <p:grpSpPr>
          <a:xfrm rot="6206622">
            <a:off x="367144" y="1498919"/>
            <a:ext cx="824720" cy="2309677"/>
            <a:chOff x="5932323" y="2809504"/>
            <a:chExt cx="326744" cy="1171515"/>
          </a:xfrm>
        </p:grpSpPr>
        <p:sp>
          <p:nvSpPr>
            <p:cNvPr id="40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47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2562;p10"/>
          <p:cNvGrpSpPr/>
          <p:nvPr/>
        </p:nvGrpSpPr>
        <p:grpSpPr>
          <a:xfrm>
            <a:off x="8564372" y="5822433"/>
            <a:ext cx="841680" cy="701097"/>
            <a:chOff x="6029366" y="3371852"/>
            <a:chExt cx="130719" cy="112578"/>
          </a:xfrm>
          <a:solidFill>
            <a:srgbClr val="9E0000"/>
          </a:solidFill>
        </p:grpSpPr>
        <p:sp>
          <p:nvSpPr>
            <p:cNvPr id="6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4059;p16"/>
          <p:cNvGrpSpPr/>
          <p:nvPr/>
        </p:nvGrpSpPr>
        <p:grpSpPr>
          <a:xfrm rot="860097" flipH="1">
            <a:off x="527713" y="3576535"/>
            <a:ext cx="1927999" cy="3186743"/>
            <a:chOff x="5562690" y="2528940"/>
            <a:chExt cx="1066328" cy="1800206"/>
          </a:xfrm>
        </p:grpSpPr>
        <p:grpSp>
          <p:nvGrpSpPr>
            <p:cNvPr id="69" name="Google Shape;4060;p16"/>
            <p:cNvGrpSpPr/>
            <p:nvPr/>
          </p:nvGrpSpPr>
          <p:grpSpPr>
            <a:xfrm>
              <a:off x="5629365" y="2547990"/>
              <a:ext cx="999653" cy="1781156"/>
              <a:chOff x="5629365" y="2547990"/>
              <a:chExt cx="999653" cy="1781156"/>
            </a:xfrm>
          </p:grpSpPr>
          <p:sp>
            <p:nvSpPr>
              <p:cNvPr id="134" name="Google Shape;4061;p16"/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150225" h="98393" extrusionOk="0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4062;p16"/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5737" extrusionOk="0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4063;p16"/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2428" extrusionOk="0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4064;p16"/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/>
                <a:ahLst/>
                <a:cxnLst/>
                <a:rect l="l" t="t" r="r" b="b"/>
                <a:pathLst>
                  <a:path w="11453" h="17270" extrusionOk="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4065;p16"/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/>
                <a:ahLst/>
                <a:cxnLst/>
                <a:rect l="l" t="t" r="r" b="b"/>
                <a:pathLst>
                  <a:path w="12904" h="15272" extrusionOk="0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4066;p16"/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39440" h="38137" extrusionOk="0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4067;p16"/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/>
                <a:ahLst/>
                <a:cxnLst/>
                <a:rect l="l" t="t" r="r" b="b"/>
                <a:pathLst>
                  <a:path w="48480" h="29651" extrusionOk="0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4068;p16"/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/>
                <a:ahLst/>
                <a:cxnLst/>
                <a:rect l="l" t="t" r="r" b="b"/>
                <a:pathLst>
                  <a:path w="128087" h="7473" extrusionOk="0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4069;p16"/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/>
                <a:ahLst/>
                <a:cxnLst/>
                <a:rect l="l" t="t" r="r" b="b"/>
                <a:pathLst>
                  <a:path w="128054" h="108069" extrusionOk="0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4070;p16"/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17767" h="11947" extrusionOk="0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4071;p16"/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/>
                <a:ahLst/>
                <a:cxnLst/>
                <a:rect l="l" t="t" r="r" b="b"/>
                <a:pathLst>
                  <a:path w="21801" h="7285" extrusionOk="0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4072;p16"/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4206" extrusionOk="0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4073;p16"/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11920" extrusionOk="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4074;p16"/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/>
                <a:ahLst/>
                <a:cxnLst/>
                <a:rect l="l" t="t" r="r" b="b"/>
                <a:pathLst>
                  <a:path w="43884" h="34291" extrusionOk="0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4075;p16"/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40511" h="38548" extrusionOk="0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4076;p16"/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/>
                <a:ahLst/>
                <a:cxnLst/>
                <a:rect l="l" t="t" r="r" b="b"/>
                <a:pathLst>
                  <a:path w="124289" h="34207" extrusionOk="0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4077;p16"/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107351" h="124884" extrusionOk="0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4078;p16"/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/>
                <a:ahLst/>
                <a:cxnLst/>
                <a:rect l="l" t="t" r="r" b="b"/>
                <a:pathLst>
                  <a:path w="49384" h="22359" extrusionOk="0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4079;p16"/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4080;p16"/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4081;p16"/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4082;p16"/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4083;p16"/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4084;p16"/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4085;p16"/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4086;p16"/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4087;p16"/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4088;p16"/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4089;p16"/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4090;p16"/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4091;p16"/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092;p16"/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4093;p16"/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4094;p16"/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4095;p16"/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4096;p16"/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4097;p16"/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16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4098;p16"/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4099;p16"/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4100;p16"/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4101;p16"/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4102;p16"/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4103;p16"/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/>
                <a:ahLst/>
                <a:cxnLst/>
                <a:rect l="l" t="t" r="r" b="b"/>
                <a:pathLst>
                  <a:path w="561769" h="393900" extrusionOk="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4104;p16"/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/>
                <a:ahLst/>
                <a:cxnLst/>
                <a:rect l="l" t="t" r="r" b="b"/>
                <a:pathLst>
                  <a:path w="489758" h="635228" extrusionOk="0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4105;p16"/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/>
                <a:ahLst/>
                <a:cxnLst/>
                <a:rect l="l" t="t" r="r" b="b"/>
                <a:pathLst>
                  <a:path w="101194" h="35858" extrusionOk="0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4106;p16"/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4107;p16"/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/>
                <a:ahLst/>
                <a:cxnLst/>
                <a:rect l="l" t="t" r="r" b="b"/>
                <a:pathLst>
                  <a:path w="60327" h="175510" extrusionOk="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4108;p16"/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109;p16"/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4110;p16"/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57114" h="90086" extrusionOk="0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4111;p16"/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4112;p16"/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/>
                <a:ahLst/>
                <a:cxnLst/>
                <a:rect l="l" t="t" r="r" b="b"/>
                <a:pathLst>
                  <a:path w="504519" h="305184" extrusionOk="0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4113;p16"/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/>
                <a:ahLst/>
                <a:cxnLst/>
                <a:rect l="l" t="t" r="r" b="b"/>
                <a:pathLst>
                  <a:path w="111406" h="54437" extrusionOk="0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4114;p16"/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45690" h="23786" extrusionOk="0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4115;p16"/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/>
                <a:ahLst/>
                <a:cxnLst/>
                <a:rect l="l" t="t" r="r" b="b"/>
                <a:pathLst>
                  <a:path w="57324" h="23363" extrusionOk="0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4116;p16"/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4117;p16"/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4118;p16"/>
            <p:cNvGrpSpPr/>
            <p:nvPr/>
          </p:nvGrpSpPr>
          <p:grpSpPr>
            <a:xfrm>
              <a:off x="5562690" y="2528940"/>
              <a:ext cx="999653" cy="1781156"/>
              <a:chOff x="5562690" y="2528940"/>
              <a:chExt cx="999653" cy="1781156"/>
            </a:xfrm>
          </p:grpSpPr>
          <p:grpSp>
            <p:nvGrpSpPr>
              <p:cNvPr id="71" name="Google Shape;4119;p16"/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126" name="Google Shape;4120;p16"/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25" h="98393" extrusionOk="0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4121;p16"/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1" h="15737" extrusionOk="0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4122;p16"/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1" h="12428" extrusionOk="0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4123;p16"/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8" h="17270" extrusionOk="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4124;p16"/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4" h="15272" extrusionOk="0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4125;p16"/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0" h="38137" extrusionOk="0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4126;p16"/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80" h="29651" extrusionOk="0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4127;p16"/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87" h="7473" extrusionOk="0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" name="Google Shape;4128;p16"/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118" name="Google Shape;4129;p16"/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54" h="108069" extrusionOk="0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4130;p16"/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7" h="11947" extrusionOk="0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4131;p16"/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1" h="7285" extrusionOk="0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4132;p16"/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9" h="14206" extrusionOk="0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4133;p16"/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0" h="11920" extrusionOk="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4134;p16"/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4" h="34291" extrusionOk="0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4135;p16"/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1" h="38548" extrusionOk="0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4136;p16"/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89" h="34207" extrusionOk="0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" name="Google Shape;4137;p16"/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116" name="Google Shape;4138;p16"/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51" h="124884" extrusionOk="0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4139;p16"/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84" h="22359" extrusionOk="0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4" name="Google Shape;4140;p16"/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4141;p16"/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142;p16"/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4143;p16"/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4144;p16"/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4145;p16"/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4146;p16"/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4147;p16"/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4148;p16"/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4149;p16"/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4150;p16"/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4151;p16"/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4152;p16"/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4153;p16"/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4154;p16"/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4155;p16"/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4156;p16"/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4157;p16"/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4158;p16"/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50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4159;p16"/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4160;p16"/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4161;p16"/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4162;p16"/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4163;p16"/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8" name="Google Shape;4164;p16"/>
              <p:cNvGrpSpPr/>
              <p:nvPr/>
            </p:nvGrpSpPr>
            <p:grpSpPr>
              <a:xfrm>
                <a:off x="5775005" y="2528940"/>
                <a:ext cx="583136" cy="692699"/>
                <a:chOff x="5775005" y="2528940"/>
                <a:chExt cx="583136" cy="692699"/>
              </a:xfrm>
            </p:grpSpPr>
            <p:sp>
              <p:nvSpPr>
                <p:cNvPr id="99" name="Google Shape;4165;p16"/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69" h="393900" extrusionOk="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" name="Google Shape;4166;p16"/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663" h="635228" extrusionOk="0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" name="Google Shape;4167;p16"/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4" h="35858" extrusionOk="0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" name="Google Shape;4168;p16"/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" name="Google Shape;4169;p16"/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7" h="175510" extrusionOk="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" name="Google Shape;4170;p16"/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5" name="Google Shape;4171;p16"/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112" name="Google Shape;4172;p16"/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114" name="Google Shape;4173;p16"/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979" h="134860" extrusionOk="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5" name="Google Shape;4174;p16"/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14" h="90068" extrusionOk="0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3" name="Google Shape;4175;p16"/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468" h="88149" extrusionOk="0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6" name="Google Shape;4176;p16"/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19" h="305184" extrusionOk="0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" name="Google Shape;4177;p16"/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6" h="54437" extrusionOk="0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4178;p16"/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0" h="23786" extrusionOk="0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4179;p16"/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24" h="23363" extrusionOk="0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4180;p16"/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4181;p16"/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91" name="Google Shape;98;p1"/>
          <p:cNvGrpSpPr/>
          <p:nvPr/>
        </p:nvGrpSpPr>
        <p:grpSpPr>
          <a:xfrm rot="-1062717">
            <a:off x="3371219" y="31551"/>
            <a:ext cx="1369217" cy="870839"/>
            <a:chOff x="6146131" y="1837154"/>
            <a:chExt cx="986043" cy="639817"/>
          </a:xfrm>
        </p:grpSpPr>
        <p:sp>
          <p:nvSpPr>
            <p:cNvPr id="192" name="Google Shape;99;p1"/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/>
              <a:ahLst/>
              <a:cxnLst/>
              <a:rect l="l" t="t" r="r" b="b"/>
              <a:pathLst>
                <a:path w="500441" h="500441" extrusionOk="0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00;p1"/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/>
              <a:ahLst/>
              <a:cxnLst/>
              <a:rect l="l" t="t" r="r" b="b"/>
              <a:pathLst>
                <a:path w="253724" h="168988" extrusionOk="0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01;p1"/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/>
              <a:ahLst/>
              <a:cxnLst/>
              <a:rect l="l" t="t" r="r" b="b"/>
              <a:pathLst>
                <a:path w="340899" h="110760" extrusionOk="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02;p1"/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/>
              <a:ahLst/>
              <a:cxnLst/>
              <a:rect l="l" t="t" r="r" b="b"/>
              <a:pathLst>
                <a:path w="986043" h="475617" extrusionOk="0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03;p1"/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/>
              <a:ahLst/>
              <a:cxnLst/>
              <a:rect l="l" t="t" r="r" b="b"/>
              <a:pathLst>
                <a:path w="403002" h="164610" extrusionOk="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04;p1"/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/>
              <a:ahLst/>
              <a:cxnLst/>
              <a:rect l="l" t="t" r="r" b="b"/>
              <a:pathLst>
                <a:path w="177814" h="164877" extrusionOk="0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25;p1"/>
          <p:cNvGrpSpPr/>
          <p:nvPr/>
        </p:nvGrpSpPr>
        <p:grpSpPr>
          <a:xfrm rot="2255152">
            <a:off x="3409823" y="5385833"/>
            <a:ext cx="962176" cy="1164482"/>
            <a:chOff x="5881684" y="3147949"/>
            <a:chExt cx="428090" cy="557286"/>
          </a:xfrm>
        </p:grpSpPr>
        <p:grpSp>
          <p:nvGrpSpPr>
            <p:cNvPr id="199" name="Google Shape;126;p1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201" name="Google Shape;127;p1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128;p1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129;p1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130;p1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131;p1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132;p1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133;p1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134;p1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135;p1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136;p1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1" name="Google Shape;137;p1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229" name="Google Shape;138;p1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139;p1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2" name="Google Shape;140;p1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141;p1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142;p1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143;p1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144;p1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145;p1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146;p1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147;p1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148;p1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149;p1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150;p1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23" name="Google Shape;151;p1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227" name="Google Shape;152;p1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153;p1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4" name="Google Shape;154;p1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225" name="Google Shape;155;p1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" name="Google Shape;156;p1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00" name="Google Shape;157;p1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198;p1"/>
          <p:cNvGrpSpPr/>
          <p:nvPr/>
        </p:nvGrpSpPr>
        <p:grpSpPr>
          <a:xfrm rot="626658">
            <a:off x="9745218" y="-292102"/>
            <a:ext cx="2243674" cy="1772129"/>
            <a:chOff x="5795949" y="3167092"/>
            <a:chExt cx="581631" cy="494680"/>
          </a:xfrm>
        </p:grpSpPr>
        <p:sp>
          <p:nvSpPr>
            <p:cNvPr id="232" name="Google Shape;199;p1"/>
            <p:cNvSpPr/>
            <p:nvPr/>
          </p:nvSpPr>
          <p:spPr>
            <a:xfrm rot="2232065">
              <a:off x="5781448" y="3335663"/>
              <a:ext cx="610633" cy="157539"/>
            </a:xfrm>
            <a:custGeom>
              <a:avLst/>
              <a:gdLst/>
              <a:ahLst/>
              <a:cxnLst/>
              <a:rect l="l" t="t" r="r" b="b"/>
              <a:pathLst>
                <a:path w="610633" h="157539" extrusionOk="0">
                  <a:moveTo>
                    <a:pt x="0" y="0"/>
                  </a:moveTo>
                  <a:lnTo>
                    <a:pt x="610634" y="0"/>
                  </a:lnTo>
                  <a:lnTo>
                    <a:pt x="610634" y="157540"/>
                  </a:lnTo>
                  <a:lnTo>
                    <a:pt x="0" y="157540"/>
                  </a:ln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" name="Google Shape;200;p1"/>
            <p:cNvGrpSpPr/>
            <p:nvPr/>
          </p:nvGrpSpPr>
          <p:grpSpPr>
            <a:xfrm>
              <a:off x="5826346" y="3287553"/>
              <a:ext cx="448151" cy="351567"/>
              <a:chOff x="5826346" y="3287553"/>
              <a:chExt cx="448151" cy="351567"/>
            </a:xfrm>
          </p:grpSpPr>
          <p:grpSp>
            <p:nvGrpSpPr>
              <p:cNvPr id="234" name="Google Shape;201;p1"/>
              <p:cNvGrpSpPr/>
              <p:nvPr/>
            </p:nvGrpSpPr>
            <p:grpSpPr>
              <a:xfrm>
                <a:off x="5826346" y="3287553"/>
                <a:ext cx="183261" cy="151542"/>
                <a:chOff x="5826346" y="3287553"/>
                <a:chExt cx="183261" cy="151542"/>
              </a:xfrm>
            </p:grpSpPr>
            <p:sp>
              <p:nvSpPr>
                <p:cNvPr id="247" name="Google Shape;202;p1"/>
                <p:cNvSpPr/>
                <p:nvPr/>
              </p:nvSpPr>
              <p:spPr>
                <a:xfrm>
                  <a:off x="5826346" y="3287553"/>
                  <a:ext cx="18288" cy="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193" extrusionOk="0">
                      <a:moveTo>
                        <a:pt x="18288" y="0"/>
                      </a:moveTo>
                      <a:lnTo>
                        <a:pt x="0" y="24193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03;p1"/>
                <p:cNvSpPr/>
                <p:nvPr/>
              </p:nvSpPr>
              <p:spPr>
                <a:xfrm>
                  <a:off x="5850635" y="3310603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04;p1"/>
                <p:cNvSpPr/>
                <p:nvPr/>
              </p:nvSpPr>
              <p:spPr>
                <a:xfrm>
                  <a:off x="5899879" y="334775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05;p1"/>
                <p:cNvSpPr/>
                <p:nvPr/>
              </p:nvSpPr>
              <p:spPr>
                <a:xfrm>
                  <a:off x="5874924" y="332889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06;p1"/>
                <p:cNvSpPr/>
                <p:nvPr/>
              </p:nvSpPr>
              <p:spPr>
                <a:xfrm>
                  <a:off x="5921406" y="3359276"/>
                  <a:ext cx="18288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288" extrusionOk="0">
                      <a:moveTo>
                        <a:pt x="18288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07;p1"/>
                <p:cNvSpPr/>
                <p:nvPr/>
              </p:nvSpPr>
              <p:spPr>
                <a:xfrm>
                  <a:off x="5945695" y="3382327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08;p1"/>
                <p:cNvSpPr/>
                <p:nvPr/>
              </p:nvSpPr>
              <p:spPr>
                <a:xfrm>
                  <a:off x="5994844" y="3419474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09;p1"/>
                <p:cNvSpPr/>
                <p:nvPr/>
              </p:nvSpPr>
              <p:spPr>
                <a:xfrm>
                  <a:off x="5969983" y="3400710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5" name="Google Shape;210;p1"/>
              <p:cNvGrpSpPr/>
              <p:nvPr/>
            </p:nvGrpSpPr>
            <p:grpSpPr>
              <a:xfrm>
                <a:off x="6018466" y="3432619"/>
                <a:ext cx="256031" cy="206501"/>
                <a:chOff x="6018466" y="3432619"/>
                <a:chExt cx="256031" cy="206501"/>
              </a:xfrm>
            </p:grpSpPr>
            <p:sp>
              <p:nvSpPr>
                <p:cNvPr id="236" name="Google Shape;211;p1"/>
                <p:cNvSpPr/>
                <p:nvPr/>
              </p:nvSpPr>
              <p:spPr>
                <a:xfrm>
                  <a:off x="6018466" y="3432619"/>
                  <a:ext cx="18288" cy="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8" h="24193" extrusionOk="0">
                      <a:moveTo>
                        <a:pt x="18288" y="0"/>
                      </a:moveTo>
                      <a:lnTo>
                        <a:pt x="0" y="24194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12;p1"/>
                <p:cNvSpPr/>
                <p:nvPr/>
              </p:nvSpPr>
              <p:spPr>
                <a:xfrm>
                  <a:off x="6042754" y="3455669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13;p1"/>
                <p:cNvSpPr/>
                <p:nvPr/>
              </p:nvSpPr>
              <p:spPr>
                <a:xfrm>
                  <a:off x="6091903" y="3492817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14;p1"/>
                <p:cNvSpPr/>
                <p:nvPr/>
              </p:nvSpPr>
              <p:spPr>
                <a:xfrm>
                  <a:off x="6066948" y="3473957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15;p1"/>
                <p:cNvSpPr/>
                <p:nvPr/>
              </p:nvSpPr>
              <p:spPr>
                <a:xfrm>
                  <a:off x="6113430" y="3504342"/>
                  <a:ext cx="18383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3" h="24288" extrusionOk="0">
                      <a:moveTo>
                        <a:pt x="18383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16;p1"/>
                <p:cNvSpPr/>
                <p:nvPr/>
              </p:nvSpPr>
              <p:spPr>
                <a:xfrm>
                  <a:off x="6137719" y="3527392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1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17;p1"/>
                <p:cNvSpPr/>
                <p:nvPr/>
              </p:nvSpPr>
              <p:spPr>
                <a:xfrm>
                  <a:off x="6186963" y="3564540"/>
                  <a:ext cx="14763" cy="1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621" extrusionOk="0">
                      <a:moveTo>
                        <a:pt x="14764" y="0"/>
                      </a:moveTo>
                      <a:lnTo>
                        <a:pt x="0" y="19622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18;p1"/>
                <p:cNvSpPr/>
                <p:nvPr/>
              </p:nvSpPr>
              <p:spPr>
                <a:xfrm>
                  <a:off x="6162007" y="3545776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19;p1"/>
                <p:cNvSpPr/>
                <p:nvPr/>
              </p:nvSpPr>
              <p:spPr>
                <a:xfrm>
                  <a:off x="6211156" y="3578161"/>
                  <a:ext cx="18287" cy="24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7" h="24288" extrusionOk="0">
                      <a:moveTo>
                        <a:pt x="18288" y="0"/>
                      </a:moveTo>
                      <a:lnTo>
                        <a:pt x="0" y="24289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20;p1"/>
                <p:cNvSpPr/>
                <p:nvPr/>
              </p:nvSpPr>
              <p:spPr>
                <a:xfrm>
                  <a:off x="6235445" y="3601211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21;p1"/>
                <p:cNvSpPr/>
                <p:nvPr/>
              </p:nvSpPr>
              <p:spPr>
                <a:xfrm>
                  <a:off x="6259734" y="3619594"/>
                  <a:ext cx="14763" cy="1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63" h="19526" extrusionOk="0">
                      <a:moveTo>
                        <a:pt x="14764" y="0"/>
                      </a:moveTo>
                      <a:lnTo>
                        <a:pt x="0" y="19526"/>
                      </a:lnTo>
                    </a:path>
                  </a:pathLst>
                </a:custGeom>
                <a:noFill/>
                <a:ln w="9525" cap="flat" cmpd="sng">
                  <a:solidFill>
                    <a:srgbClr val="FFFFFF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5" name="Google Shape;98;p1"/>
          <p:cNvGrpSpPr/>
          <p:nvPr/>
        </p:nvGrpSpPr>
        <p:grpSpPr>
          <a:xfrm rot="-1062717">
            <a:off x="5881684" y="5908245"/>
            <a:ext cx="1369217" cy="870839"/>
            <a:chOff x="6146131" y="1837154"/>
            <a:chExt cx="986043" cy="639817"/>
          </a:xfrm>
        </p:grpSpPr>
        <p:sp>
          <p:nvSpPr>
            <p:cNvPr id="256" name="Google Shape;99;p1"/>
            <p:cNvSpPr/>
            <p:nvPr/>
          </p:nvSpPr>
          <p:spPr>
            <a:xfrm rot="-4218342">
              <a:off x="6376223" y="1906842"/>
              <a:ext cx="500441" cy="500441"/>
            </a:xfrm>
            <a:custGeom>
              <a:avLst/>
              <a:gdLst/>
              <a:ahLst/>
              <a:cxnLst/>
              <a:rect l="l" t="t" r="r" b="b"/>
              <a:pathLst>
                <a:path w="500441" h="500441" extrusionOk="0">
                  <a:moveTo>
                    <a:pt x="500441" y="250221"/>
                  </a:moveTo>
                  <a:cubicBezTo>
                    <a:pt x="500441" y="388414"/>
                    <a:pt x="388414" y="500441"/>
                    <a:pt x="250221" y="500441"/>
                  </a:cubicBezTo>
                  <a:cubicBezTo>
                    <a:pt x="112028" y="500441"/>
                    <a:pt x="0" y="388414"/>
                    <a:pt x="0" y="250221"/>
                  </a:cubicBezTo>
                  <a:cubicBezTo>
                    <a:pt x="0" y="112028"/>
                    <a:pt x="112028" y="0"/>
                    <a:pt x="250221" y="0"/>
                  </a:cubicBezTo>
                  <a:cubicBezTo>
                    <a:pt x="388414" y="0"/>
                    <a:pt x="500441" y="112028"/>
                    <a:pt x="500441" y="250221"/>
                  </a:cubicBezTo>
                  <a:close/>
                </a:path>
              </a:pathLst>
            </a:custGeom>
            <a:solidFill>
              <a:srgbClr val="F27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100;p1"/>
            <p:cNvSpPr/>
            <p:nvPr/>
          </p:nvSpPr>
          <p:spPr>
            <a:xfrm>
              <a:off x="6623159" y="2090258"/>
              <a:ext cx="253724" cy="168988"/>
            </a:xfrm>
            <a:custGeom>
              <a:avLst/>
              <a:gdLst/>
              <a:ahLst/>
              <a:cxnLst/>
              <a:rect l="l" t="t" r="r" b="b"/>
              <a:pathLst>
                <a:path w="253724" h="168988" extrusionOk="0">
                  <a:moveTo>
                    <a:pt x="244555" y="193"/>
                  </a:moveTo>
                  <a:cubicBezTo>
                    <a:pt x="254747" y="36483"/>
                    <a:pt x="256461" y="74869"/>
                    <a:pt x="249603" y="111921"/>
                  </a:cubicBezTo>
                  <a:cubicBezTo>
                    <a:pt x="235411" y="114112"/>
                    <a:pt x="217600" y="120875"/>
                    <a:pt x="193025" y="137258"/>
                  </a:cubicBezTo>
                  <a:cubicBezTo>
                    <a:pt x="79868" y="212791"/>
                    <a:pt x="9002" y="134686"/>
                    <a:pt x="1192" y="96586"/>
                  </a:cubicBezTo>
                  <a:cubicBezTo>
                    <a:pt x="-7572" y="54009"/>
                    <a:pt x="33862" y="47627"/>
                    <a:pt x="64437" y="47056"/>
                  </a:cubicBezTo>
                  <a:cubicBezTo>
                    <a:pt x="80916" y="46675"/>
                    <a:pt x="81773" y="54486"/>
                    <a:pt x="99204" y="46104"/>
                  </a:cubicBezTo>
                  <a:cubicBezTo>
                    <a:pt x="107300" y="42294"/>
                    <a:pt x="117682" y="28577"/>
                    <a:pt x="125493" y="23053"/>
                  </a:cubicBezTo>
                  <a:cubicBezTo>
                    <a:pt x="141876" y="11718"/>
                    <a:pt x="159402" y="5241"/>
                    <a:pt x="179214" y="2860"/>
                  </a:cubicBezTo>
                  <a:cubicBezTo>
                    <a:pt x="194073" y="1050"/>
                    <a:pt x="218361" y="-569"/>
                    <a:pt x="244555" y="193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101;p1"/>
            <p:cNvSpPr/>
            <p:nvPr/>
          </p:nvSpPr>
          <p:spPr>
            <a:xfrm>
              <a:off x="6442995" y="2296590"/>
              <a:ext cx="340899" cy="110760"/>
            </a:xfrm>
            <a:custGeom>
              <a:avLst/>
              <a:gdLst/>
              <a:ahLst/>
              <a:cxnLst/>
              <a:rect l="l" t="t" r="r" b="b"/>
              <a:pathLst>
                <a:path w="340899" h="110760" extrusionOk="0">
                  <a:moveTo>
                    <a:pt x="340900" y="55132"/>
                  </a:moveTo>
                  <a:cubicBezTo>
                    <a:pt x="244602" y="133237"/>
                    <a:pt x="102870" y="129426"/>
                    <a:pt x="10763" y="41606"/>
                  </a:cubicBezTo>
                  <a:cubicBezTo>
                    <a:pt x="7049" y="37987"/>
                    <a:pt x="3334" y="34367"/>
                    <a:pt x="0" y="30652"/>
                  </a:cubicBezTo>
                  <a:cubicBezTo>
                    <a:pt x="8668" y="22461"/>
                    <a:pt x="19241" y="16365"/>
                    <a:pt x="32290" y="13126"/>
                  </a:cubicBezTo>
                  <a:cubicBezTo>
                    <a:pt x="47816" y="9221"/>
                    <a:pt x="64961" y="10269"/>
                    <a:pt x="80010" y="15603"/>
                  </a:cubicBezTo>
                  <a:cubicBezTo>
                    <a:pt x="95155" y="20746"/>
                    <a:pt x="112300" y="43416"/>
                    <a:pt x="126111" y="45321"/>
                  </a:cubicBezTo>
                  <a:cubicBezTo>
                    <a:pt x="161639" y="50274"/>
                    <a:pt x="177832" y="-9162"/>
                    <a:pt x="226124" y="1220"/>
                  </a:cubicBezTo>
                  <a:cubicBezTo>
                    <a:pt x="242507" y="4744"/>
                    <a:pt x="256032" y="17794"/>
                    <a:pt x="270891" y="24556"/>
                  </a:cubicBezTo>
                  <a:cubicBezTo>
                    <a:pt x="293656" y="34939"/>
                    <a:pt x="316230" y="39034"/>
                    <a:pt x="337757" y="52750"/>
                  </a:cubicBezTo>
                  <a:cubicBezTo>
                    <a:pt x="338900" y="53417"/>
                    <a:pt x="340043" y="54274"/>
                    <a:pt x="340900" y="5513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102;p1"/>
            <p:cNvSpPr/>
            <p:nvPr/>
          </p:nvSpPr>
          <p:spPr>
            <a:xfrm>
              <a:off x="6146131" y="1962707"/>
              <a:ext cx="986043" cy="475617"/>
            </a:xfrm>
            <a:custGeom>
              <a:avLst/>
              <a:gdLst/>
              <a:ahLst/>
              <a:cxnLst/>
              <a:rect l="l" t="t" r="r" b="b"/>
              <a:pathLst>
                <a:path w="986043" h="475617" extrusionOk="0">
                  <a:moveTo>
                    <a:pt x="665576" y="36971"/>
                  </a:moveTo>
                  <a:cubicBezTo>
                    <a:pt x="698914" y="24303"/>
                    <a:pt x="733489" y="14968"/>
                    <a:pt x="768827" y="8491"/>
                  </a:cubicBezTo>
                  <a:cubicBezTo>
                    <a:pt x="804260" y="1919"/>
                    <a:pt x="840360" y="-1796"/>
                    <a:pt x="878365" y="871"/>
                  </a:cubicBezTo>
                  <a:cubicBezTo>
                    <a:pt x="897415" y="2300"/>
                    <a:pt x="916846" y="5348"/>
                    <a:pt x="937610" y="14016"/>
                  </a:cubicBezTo>
                  <a:cubicBezTo>
                    <a:pt x="947802" y="18588"/>
                    <a:pt x="958660" y="24874"/>
                    <a:pt x="968376" y="35256"/>
                  </a:cubicBezTo>
                  <a:cubicBezTo>
                    <a:pt x="978187" y="45734"/>
                    <a:pt x="984950" y="61355"/>
                    <a:pt x="985807" y="75642"/>
                  </a:cubicBezTo>
                  <a:cubicBezTo>
                    <a:pt x="986950" y="90216"/>
                    <a:pt x="983806" y="103170"/>
                    <a:pt x="979520" y="114028"/>
                  </a:cubicBezTo>
                  <a:cubicBezTo>
                    <a:pt x="975139" y="124982"/>
                    <a:pt x="969614" y="134317"/>
                    <a:pt x="963613" y="142794"/>
                  </a:cubicBezTo>
                  <a:cubicBezTo>
                    <a:pt x="951517" y="159558"/>
                    <a:pt x="937801" y="173178"/>
                    <a:pt x="923323" y="185180"/>
                  </a:cubicBezTo>
                  <a:cubicBezTo>
                    <a:pt x="894271" y="209088"/>
                    <a:pt x="862744" y="227280"/>
                    <a:pt x="830740" y="243663"/>
                  </a:cubicBezTo>
                  <a:cubicBezTo>
                    <a:pt x="798831" y="260046"/>
                    <a:pt x="766446" y="274715"/>
                    <a:pt x="734537" y="289860"/>
                  </a:cubicBezTo>
                  <a:cubicBezTo>
                    <a:pt x="670625" y="319959"/>
                    <a:pt x="607283" y="350629"/>
                    <a:pt x="542513" y="380061"/>
                  </a:cubicBezTo>
                  <a:cubicBezTo>
                    <a:pt x="510128" y="394540"/>
                    <a:pt x="477267" y="408636"/>
                    <a:pt x="443548" y="420352"/>
                  </a:cubicBezTo>
                  <a:cubicBezTo>
                    <a:pt x="409830" y="432163"/>
                    <a:pt x="375445" y="441974"/>
                    <a:pt x="340583" y="450451"/>
                  </a:cubicBezTo>
                  <a:cubicBezTo>
                    <a:pt x="305722" y="459024"/>
                    <a:pt x="270289" y="465977"/>
                    <a:pt x="234094" y="470740"/>
                  </a:cubicBezTo>
                  <a:cubicBezTo>
                    <a:pt x="197899" y="475311"/>
                    <a:pt x="160942" y="477502"/>
                    <a:pt x="122556" y="473597"/>
                  </a:cubicBezTo>
                  <a:cubicBezTo>
                    <a:pt x="103315" y="471597"/>
                    <a:pt x="83694" y="468263"/>
                    <a:pt x="63310" y="460548"/>
                  </a:cubicBezTo>
                  <a:cubicBezTo>
                    <a:pt x="53119" y="456738"/>
                    <a:pt x="42546" y="451785"/>
                    <a:pt x="32259" y="444165"/>
                  </a:cubicBezTo>
                  <a:cubicBezTo>
                    <a:pt x="22067" y="436545"/>
                    <a:pt x="11685" y="425591"/>
                    <a:pt x="5494" y="411208"/>
                  </a:cubicBezTo>
                  <a:cubicBezTo>
                    <a:pt x="2541" y="404350"/>
                    <a:pt x="541" y="395778"/>
                    <a:pt x="64" y="388158"/>
                  </a:cubicBezTo>
                  <a:cubicBezTo>
                    <a:pt x="-221" y="380538"/>
                    <a:pt x="445" y="373299"/>
                    <a:pt x="2065" y="366917"/>
                  </a:cubicBezTo>
                  <a:cubicBezTo>
                    <a:pt x="5113" y="354058"/>
                    <a:pt x="10161" y="343581"/>
                    <a:pt x="15876" y="334532"/>
                  </a:cubicBezTo>
                  <a:cubicBezTo>
                    <a:pt x="27401" y="316339"/>
                    <a:pt x="40831" y="302433"/>
                    <a:pt x="54643" y="289479"/>
                  </a:cubicBezTo>
                  <a:cubicBezTo>
                    <a:pt x="82646" y="264238"/>
                    <a:pt x="112840" y="244044"/>
                    <a:pt x="144273" y="226518"/>
                  </a:cubicBezTo>
                  <a:cubicBezTo>
                    <a:pt x="175610" y="208992"/>
                    <a:pt x="208090" y="194038"/>
                    <a:pt x="241523" y="182037"/>
                  </a:cubicBezTo>
                  <a:lnTo>
                    <a:pt x="244571" y="187752"/>
                  </a:lnTo>
                  <a:cubicBezTo>
                    <a:pt x="216472" y="209278"/>
                    <a:pt x="188850" y="230614"/>
                    <a:pt x="162656" y="253093"/>
                  </a:cubicBezTo>
                  <a:cubicBezTo>
                    <a:pt x="136558" y="275572"/>
                    <a:pt x="111412" y="299004"/>
                    <a:pt x="90647" y="324150"/>
                  </a:cubicBezTo>
                  <a:cubicBezTo>
                    <a:pt x="80265" y="336532"/>
                    <a:pt x="70930" y="349677"/>
                    <a:pt x="65311" y="362059"/>
                  </a:cubicBezTo>
                  <a:cubicBezTo>
                    <a:pt x="62548" y="368251"/>
                    <a:pt x="60453" y="374061"/>
                    <a:pt x="60072" y="378347"/>
                  </a:cubicBezTo>
                  <a:cubicBezTo>
                    <a:pt x="59786" y="380538"/>
                    <a:pt x="60072" y="382062"/>
                    <a:pt x="60262" y="383205"/>
                  </a:cubicBezTo>
                  <a:cubicBezTo>
                    <a:pt x="60739" y="384253"/>
                    <a:pt x="60739" y="384443"/>
                    <a:pt x="61501" y="385491"/>
                  </a:cubicBezTo>
                  <a:cubicBezTo>
                    <a:pt x="63406" y="388539"/>
                    <a:pt x="71978" y="394444"/>
                    <a:pt x="85027" y="398159"/>
                  </a:cubicBezTo>
                  <a:cubicBezTo>
                    <a:pt x="97791" y="401874"/>
                    <a:pt x="113126" y="403969"/>
                    <a:pt x="128747" y="405112"/>
                  </a:cubicBezTo>
                  <a:cubicBezTo>
                    <a:pt x="192184" y="408446"/>
                    <a:pt x="260954" y="401302"/>
                    <a:pt x="328201" y="390063"/>
                  </a:cubicBezTo>
                  <a:cubicBezTo>
                    <a:pt x="361919" y="384253"/>
                    <a:pt x="395542" y="377109"/>
                    <a:pt x="429261" y="369679"/>
                  </a:cubicBezTo>
                  <a:cubicBezTo>
                    <a:pt x="462979" y="362155"/>
                    <a:pt x="496888" y="354915"/>
                    <a:pt x="530607" y="345962"/>
                  </a:cubicBezTo>
                  <a:cubicBezTo>
                    <a:pt x="598044" y="328626"/>
                    <a:pt x="664147" y="304909"/>
                    <a:pt x="725108" y="271286"/>
                  </a:cubicBezTo>
                  <a:cubicBezTo>
                    <a:pt x="785877" y="237758"/>
                    <a:pt x="841027" y="192514"/>
                    <a:pt x="886461" y="145365"/>
                  </a:cubicBezTo>
                  <a:cubicBezTo>
                    <a:pt x="897605" y="133555"/>
                    <a:pt x="907987" y="121553"/>
                    <a:pt x="915988" y="109551"/>
                  </a:cubicBezTo>
                  <a:cubicBezTo>
                    <a:pt x="924085" y="97836"/>
                    <a:pt x="928943" y="85453"/>
                    <a:pt x="928466" y="79453"/>
                  </a:cubicBezTo>
                  <a:cubicBezTo>
                    <a:pt x="928180" y="76214"/>
                    <a:pt x="927800" y="74880"/>
                    <a:pt x="926085" y="72213"/>
                  </a:cubicBezTo>
                  <a:cubicBezTo>
                    <a:pt x="923989" y="69546"/>
                    <a:pt x="919798" y="66213"/>
                    <a:pt x="914274" y="63355"/>
                  </a:cubicBezTo>
                  <a:cubicBezTo>
                    <a:pt x="903034" y="57355"/>
                    <a:pt x="887794" y="53259"/>
                    <a:pt x="872078" y="50306"/>
                  </a:cubicBezTo>
                  <a:cubicBezTo>
                    <a:pt x="840360" y="44496"/>
                    <a:pt x="806070" y="43067"/>
                    <a:pt x="771685" y="42305"/>
                  </a:cubicBezTo>
                  <a:cubicBezTo>
                    <a:pt x="737204" y="41829"/>
                    <a:pt x="702247" y="42781"/>
                    <a:pt x="666814" y="43067"/>
                  </a:cubicBezTo>
                  <a:lnTo>
                    <a:pt x="665576" y="36971"/>
                  </a:ln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103;p1"/>
            <p:cNvSpPr/>
            <p:nvPr/>
          </p:nvSpPr>
          <p:spPr>
            <a:xfrm>
              <a:off x="6428326" y="1906848"/>
              <a:ext cx="403002" cy="164610"/>
            </a:xfrm>
            <a:custGeom>
              <a:avLst/>
              <a:gdLst/>
              <a:ahLst/>
              <a:cxnLst/>
              <a:rect l="l" t="t" r="r" b="b"/>
              <a:pathLst>
                <a:path w="403002" h="164610" extrusionOk="0">
                  <a:moveTo>
                    <a:pt x="403003" y="106546"/>
                  </a:moveTo>
                  <a:cubicBezTo>
                    <a:pt x="396811" y="115309"/>
                    <a:pt x="391192" y="124738"/>
                    <a:pt x="384524" y="133025"/>
                  </a:cubicBezTo>
                  <a:cubicBezTo>
                    <a:pt x="369475" y="151694"/>
                    <a:pt x="354616" y="166744"/>
                    <a:pt x="328993" y="164362"/>
                  </a:cubicBezTo>
                  <a:cubicBezTo>
                    <a:pt x="298894" y="161505"/>
                    <a:pt x="278034" y="134644"/>
                    <a:pt x="260032" y="113308"/>
                  </a:cubicBezTo>
                  <a:cubicBezTo>
                    <a:pt x="247745" y="98830"/>
                    <a:pt x="228314" y="65398"/>
                    <a:pt x="204501" y="73494"/>
                  </a:cubicBezTo>
                  <a:cubicBezTo>
                    <a:pt x="191643" y="77971"/>
                    <a:pt x="179546" y="109022"/>
                    <a:pt x="168878" y="119214"/>
                  </a:cubicBezTo>
                  <a:cubicBezTo>
                    <a:pt x="118872" y="167220"/>
                    <a:pt x="51435" y="144836"/>
                    <a:pt x="0" y="97497"/>
                  </a:cubicBezTo>
                  <a:cubicBezTo>
                    <a:pt x="5239" y="90639"/>
                    <a:pt x="11049" y="83971"/>
                    <a:pt x="17145" y="77494"/>
                  </a:cubicBezTo>
                  <a:cubicBezTo>
                    <a:pt x="112585" y="-22518"/>
                    <a:pt x="270986" y="-26233"/>
                    <a:pt x="370999" y="69303"/>
                  </a:cubicBezTo>
                  <a:cubicBezTo>
                    <a:pt x="383191" y="80923"/>
                    <a:pt x="393859" y="93306"/>
                    <a:pt x="403003" y="106546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104;p1"/>
            <p:cNvSpPr/>
            <p:nvPr/>
          </p:nvSpPr>
          <p:spPr>
            <a:xfrm>
              <a:off x="6376397" y="2123503"/>
              <a:ext cx="177814" cy="164877"/>
            </a:xfrm>
            <a:custGeom>
              <a:avLst/>
              <a:gdLst/>
              <a:ahLst/>
              <a:cxnLst/>
              <a:rect l="l" t="t" r="r" b="b"/>
              <a:pathLst>
                <a:path w="177814" h="164877" extrusionOk="0">
                  <a:moveTo>
                    <a:pt x="100887" y="136112"/>
                  </a:moveTo>
                  <a:cubicBezTo>
                    <a:pt x="80599" y="146590"/>
                    <a:pt x="59263" y="157163"/>
                    <a:pt x="37165" y="164878"/>
                  </a:cubicBezTo>
                  <a:cubicBezTo>
                    <a:pt x="6399" y="115062"/>
                    <a:pt x="-5316" y="56483"/>
                    <a:pt x="2209" y="0"/>
                  </a:cubicBezTo>
                  <a:cubicBezTo>
                    <a:pt x="15448" y="13525"/>
                    <a:pt x="37642" y="29242"/>
                    <a:pt x="84695" y="19526"/>
                  </a:cubicBezTo>
                  <a:cubicBezTo>
                    <a:pt x="111651" y="13906"/>
                    <a:pt x="143655" y="15526"/>
                    <a:pt x="165181" y="36195"/>
                  </a:cubicBezTo>
                  <a:cubicBezTo>
                    <a:pt x="207663" y="76867"/>
                    <a:pt x="131939" y="120205"/>
                    <a:pt x="100887" y="136112"/>
                  </a:cubicBez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562;p10"/>
          <p:cNvGrpSpPr/>
          <p:nvPr/>
        </p:nvGrpSpPr>
        <p:grpSpPr>
          <a:xfrm>
            <a:off x="552038" y="38703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26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562;p10"/>
          <p:cNvGrpSpPr/>
          <p:nvPr/>
        </p:nvGrpSpPr>
        <p:grpSpPr>
          <a:xfrm>
            <a:off x="6584285" y="132064"/>
            <a:ext cx="841680" cy="701097"/>
            <a:chOff x="6029366" y="3371852"/>
            <a:chExt cx="130719" cy="112578"/>
          </a:xfrm>
        </p:grpSpPr>
        <p:sp>
          <p:nvSpPr>
            <p:cNvPr id="26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0" name="Google Shape;93;p1"/>
          <p:cNvGrpSpPr/>
          <p:nvPr/>
        </p:nvGrpSpPr>
        <p:grpSpPr>
          <a:xfrm rot="-1062717">
            <a:off x="10686672" y="5683685"/>
            <a:ext cx="733193" cy="733193"/>
            <a:chOff x="8527281" y="3396648"/>
            <a:chExt cx="733193" cy="733193"/>
          </a:xfrm>
        </p:grpSpPr>
        <p:sp>
          <p:nvSpPr>
            <p:cNvPr id="27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34" y="2064012"/>
            <a:ext cx="745605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7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4" name="Google Shape;3014;p13"/>
          <p:cNvGrpSpPr/>
          <p:nvPr/>
        </p:nvGrpSpPr>
        <p:grpSpPr>
          <a:xfrm>
            <a:off x="11200059" y="5824416"/>
            <a:ext cx="1131858" cy="1062231"/>
            <a:chOff x="5881684" y="3147949"/>
            <a:chExt cx="428090" cy="557286"/>
          </a:xfrm>
        </p:grpSpPr>
        <p:grpSp>
          <p:nvGrpSpPr>
            <p:cNvPr id="3015" name="Google Shape;3015;p1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3016" name="Google Shape;3016;p1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1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8" name="Google Shape;3018;p1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9" name="Google Shape;3019;p1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3020;p1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3021;p1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3022;p1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1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3024;p1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3025;p1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26" name="Google Shape;3026;p1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3027" name="Google Shape;3027;p1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8" name="Google Shape;3028;p1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29" name="Google Shape;3029;p1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3030;p1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3031;p1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3032;p1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3033;p1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1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1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1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1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8" name="Google Shape;3038;p1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9" name="Google Shape;3039;p1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AEABA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40" name="Google Shape;3040;p1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3041" name="Google Shape;3041;p1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2" name="Google Shape;3042;p1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43" name="Google Shape;3043;p1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3044" name="Google Shape;3044;p1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5" name="Google Shape;3045;p1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AEABA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46" name="Google Shape;3046;p1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9" name="Google Shape;3049;p13"/>
          <p:cNvSpPr txBox="1"/>
          <p:nvPr/>
        </p:nvSpPr>
        <p:spPr>
          <a:xfrm>
            <a:off x="1091255" y="1331273"/>
            <a:ext cx="10493104" cy="4832052"/>
          </a:xfrm>
          <a:prstGeom prst="rect">
            <a:avLst/>
          </a:prstGeom>
          <a:noFill/>
          <a:ln w="34925">
            <a:solidFill>
              <a:srgbClr val="0F5B42"/>
            </a:solidFill>
            <a:prstDash val="dash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1.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Năng</a:t>
            </a: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lực</a:t>
            </a: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chung</a:t>
            </a:r>
            <a:endParaRPr lang="en-US" sz="2800" b="1" dirty="0">
              <a:solidFill>
                <a:srgbClr val="0F5B4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quyết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vấn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tạo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học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2.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Năng</a:t>
            </a: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lực</a:t>
            </a: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đặc</a:t>
            </a: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thù</a:t>
            </a:r>
            <a:endParaRPr lang="en-US" sz="2800" b="1" dirty="0">
              <a:solidFill>
                <a:srgbClr val="0F5B4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lực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duy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toán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rồi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3.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Phẩm</a:t>
            </a:r>
            <a:r>
              <a:rPr lang="en-US" sz="2800" b="1" dirty="0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b="1" dirty="0" err="1">
                <a:solidFill>
                  <a:srgbClr val="0F5B4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chất</a:t>
            </a:r>
            <a:endParaRPr lang="en-US" sz="2800" b="1" dirty="0">
              <a:solidFill>
                <a:srgbClr val="0F5B42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nhiệm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tập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nhiêm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lắng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giảng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bài</a:t>
            </a:r>
            <a:endParaRPr sz="28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483713" y="-2511596"/>
            <a:ext cx="5298032" cy="3942062"/>
            <a:chOff x="-471153" y="-2511596"/>
            <a:chExt cx="4629968" cy="3942062"/>
          </a:xfrm>
        </p:grpSpPr>
        <p:sp>
          <p:nvSpPr>
            <p:cNvPr id="3047" name="Google Shape;3047;p13"/>
            <p:cNvSpPr/>
            <p:nvPr/>
          </p:nvSpPr>
          <p:spPr>
            <a:xfrm rot="-7921397">
              <a:off x="-42873" y="-2771221"/>
              <a:ext cx="3860453" cy="4542922"/>
            </a:xfrm>
            <a:custGeom>
              <a:avLst/>
              <a:gdLst/>
              <a:ahLst/>
              <a:cxnLst/>
              <a:rect l="l" t="t" r="r" b="b"/>
              <a:pathLst>
                <a:path w="5532100" h="6709605" extrusionOk="0">
                  <a:moveTo>
                    <a:pt x="3936674" y="44776"/>
                  </a:moveTo>
                  <a:cubicBezTo>
                    <a:pt x="3486986" y="-26309"/>
                    <a:pt x="3009152" y="-12956"/>
                    <a:pt x="2572163" y="86276"/>
                  </a:cubicBezTo>
                  <a:cubicBezTo>
                    <a:pt x="2243571" y="160897"/>
                    <a:pt x="1912622" y="297832"/>
                    <a:pt x="1676454" y="559528"/>
                  </a:cubicBezTo>
                  <a:cubicBezTo>
                    <a:pt x="1439370" y="822140"/>
                    <a:pt x="1395514" y="1232815"/>
                    <a:pt x="1324166" y="1581307"/>
                  </a:cubicBezTo>
                  <a:cubicBezTo>
                    <a:pt x="1246535" y="1960039"/>
                    <a:pt x="1089570" y="2285752"/>
                    <a:pt x="778519" y="2489453"/>
                  </a:cubicBezTo>
                  <a:cubicBezTo>
                    <a:pt x="617627" y="2594838"/>
                    <a:pt x="431992" y="2657938"/>
                    <a:pt x="285761" y="2785579"/>
                  </a:cubicBezTo>
                  <a:cubicBezTo>
                    <a:pt x="94235" y="2952755"/>
                    <a:pt x="-11674" y="3225840"/>
                    <a:pt x="1025" y="3499450"/>
                  </a:cubicBezTo>
                  <a:cubicBezTo>
                    <a:pt x="42132" y="4388089"/>
                    <a:pt x="962845" y="4468339"/>
                    <a:pt x="1564000" y="4684085"/>
                  </a:cubicBezTo>
                  <a:cubicBezTo>
                    <a:pt x="1933699" y="4816700"/>
                    <a:pt x="2188849" y="5038991"/>
                    <a:pt x="2381554" y="5406988"/>
                  </a:cubicBezTo>
                  <a:cubicBezTo>
                    <a:pt x="2569676" y="5766476"/>
                    <a:pt x="2652152" y="6184483"/>
                    <a:pt x="2950111" y="6470136"/>
                  </a:cubicBezTo>
                  <a:cubicBezTo>
                    <a:pt x="3395609" y="6897175"/>
                    <a:pt x="4129771" y="6706172"/>
                    <a:pt x="4468575" y="6265387"/>
                  </a:cubicBezTo>
                  <a:cubicBezTo>
                    <a:pt x="4634049" y="6050035"/>
                    <a:pt x="4760773" y="5798026"/>
                    <a:pt x="4872050" y="5544316"/>
                  </a:cubicBezTo>
                  <a:cubicBezTo>
                    <a:pt x="5167259" y="4871160"/>
                    <a:pt x="5361142" y="4132678"/>
                    <a:pt x="5462077" y="3387126"/>
                  </a:cubicBezTo>
                  <a:cubicBezTo>
                    <a:pt x="5558298" y="2675873"/>
                    <a:pt x="5585920" y="1889870"/>
                    <a:pt x="5343076" y="1190661"/>
                  </a:cubicBezTo>
                  <a:cubicBezTo>
                    <a:pt x="5118822" y="544996"/>
                    <a:pt x="4637191" y="124765"/>
                    <a:pt x="4011425" y="51977"/>
                  </a:cubicBezTo>
                  <a:cubicBezTo>
                    <a:pt x="3986683" y="49097"/>
                    <a:pt x="3961416" y="48573"/>
                    <a:pt x="3936674" y="44776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p13"/>
            <p:cNvSpPr/>
            <p:nvPr/>
          </p:nvSpPr>
          <p:spPr>
            <a:xfrm rot="13678603">
              <a:off x="-143997" y="-2838752"/>
              <a:ext cx="3888609" cy="4542922"/>
            </a:xfrm>
            <a:custGeom>
              <a:avLst/>
              <a:gdLst/>
              <a:ahLst/>
              <a:cxnLst/>
              <a:rect l="l" t="t" r="r" b="b"/>
              <a:pathLst>
                <a:path w="5532100" h="6709605" extrusionOk="0">
                  <a:moveTo>
                    <a:pt x="3936674" y="44776"/>
                  </a:moveTo>
                  <a:cubicBezTo>
                    <a:pt x="3486986" y="-26309"/>
                    <a:pt x="3009152" y="-12956"/>
                    <a:pt x="2572163" y="86276"/>
                  </a:cubicBezTo>
                  <a:cubicBezTo>
                    <a:pt x="2243571" y="160897"/>
                    <a:pt x="1912622" y="297832"/>
                    <a:pt x="1676454" y="559528"/>
                  </a:cubicBezTo>
                  <a:cubicBezTo>
                    <a:pt x="1439370" y="822140"/>
                    <a:pt x="1395514" y="1232815"/>
                    <a:pt x="1324166" y="1581307"/>
                  </a:cubicBezTo>
                  <a:cubicBezTo>
                    <a:pt x="1246535" y="1960039"/>
                    <a:pt x="1089570" y="2285752"/>
                    <a:pt x="778519" y="2489453"/>
                  </a:cubicBezTo>
                  <a:cubicBezTo>
                    <a:pt x="617627" y="2594838"/>
                    <a:pt x="431992" y="2657938"/>
                    <a:pt x="285761" y="2785579"/>
                  </a:cubicBezTo>
                  <a:cubicBezTo>
                    <a:pt x="94235" y="2952755"/>
                    <a:pt x="-11674" y="3225840"/>
                    <a:pt x="1025" y="3499450"/>
                  </a:cubicBezTo>
                  <a:cubicBezTo>
                    <a:pt x="42132" y="4388089"/>
                    <a:pt x="962845" y="4468339"/>
                    <a:pt x="1564000" y="4684085"/>
                  </a:cubicBezTo>
                  <a:cubicBezTo>
                    <a:pt x="1933699" y="4816700"/>
                    <a:pt x="2188849" y="5038991"/>
                    <a:pt x="2381554" y="5406988"/>
                  </a:cubicBezTo>
                  <a:cubicBezTo>
                    <a:pt x="2569676" y="5766476"/>
                    <a:pt x="2652152" y="6184483"/>
                    <a:pt x="2950111" y="6470136"/>
                  </a:cubicBezTo>
                  <a:cubicBezTo>
                    <a:pt x="3395609" y="6897175"/>
                    <a:pt x="4129771" y="6706172"/>
                    <a:pt x="4468575" y="6265387"/>
                  </a:cubicBezTo>
                  <a:cubicBezTo>
                    <a:pt x="4634049" y="6050035"/>
                    <a:pt x="4760773" y="5798026"/>
                    <a:pt x="4872050" y="5544316"/>
                  </a:cubicBezTo>
                  <a:cubicBezTo>
                    <a:pt x="5167259" y="4871160"/>
                    <a:pt x="5361142" y="4132678"/>
                    <a:pt x="5462077" y="3387126"/>
                  </a:cubicBezTo>
                  <a:cubicBezTo>
                    <a:pt x="5558298" y="2675873"/>
                    <a:pt x="5585920" y="1889870"/>
                    <a:pt x="5343076" y="1190661"/>
                  </a:cubicBezTo>
                  <a:cubicBezTo>
                    <a:pt x="5118822" y="544996"/>
                    <a:pt x="4637191" y="124765"/>
                    <a:pt x="4011425" y="51977"/>
                  </a:cubicBezTo>
                  <a:cubicBezTo>
                    <a:pt x="3986683" y="49097"/>
                    <a:pt x="3961416" y="48573"/>
                    <a:pt x="3936674" y="44776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1" name="Google Shape;3051;p13"/>
          <p:cNvGrpSpPr/>
          <p:nvPr/>
        </p:nvGrpSpPr>
        <p:grpSpPr>
          <a:xfrm>
            <a:off x="11222134" y="5810249"/>
            <a:ext cx="1131858" cy="1062231"/>
            <a:chOff x="5881684" y="3147949"/>
            <a:chExt cx="428090" cy="557286"/>
          </a:xfrm>
        </p:grpSpPr>
        <p:grpSp>
          <p:nvGrpSpPr>
            <p:cNvPr id="3052" name="Google Shape;3052;p1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3053" name="Google Shape;3053;p1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1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1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1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1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1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1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1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1" name="Google Shape;3061;p1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2" name="Google Shape;3062;p1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63" name="Google Shape;3063;p1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3064" name="Google Shape;3064;p1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5" name="Google Shape;3065;p1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66" name="Google Shape;3066;p1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1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8" name="Google Shape;3068;p1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9" name="Google Shape;3069;p1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0" name="Google Shape;3070;p1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1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1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1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1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1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1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77" name="Google Shape;3077;p1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3078" name="Google Shape;3078;p1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9" name="Google Shape;3079;p1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80" name="Google Shape;3080;p1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3081" name="Google Shape;3081;p1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2" name="Google Shape;3082;p1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083" name="Google Shape;3083;p1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5" name="Google Shape;3145;p13"/>
          <p:cNvGrpSpPr/>
          <p:nvPr/>
        </p:nvGrpSpPr>
        <p:grpSpPr>
          <a:xfrm>
            <a:off x="9389763" y="6265916"/>
            <a:ext cx="841680" cy="701097"/>
            <a:chOff x="6029366" y="3371852"/>
            <a:chExt cx="130719" cy="112578"/>
          </a:xfrm>
        </p:grpSpPr>
        <p:sp>
          <p:nvSpPr>
            <p:cNvPr id="3146" name="Google Shape;3146;p13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7" name="Google Shape;3147;p13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8" name="Google Shape;3148;p13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9" name="Google Shape;3149;p13"/>
          <p:cNvGrpSpPr/>
          <p:nvPr/>
        </p:nvGrpSpPr>
        <p:grpSpPr>
          <a:xfrm rot="5692648">
            <a:off x="10597615" y="1884142"/>
            <a:ext cx="682358" cy="598374"/>
            <a:chOff x="6029366" y="3371852"/>
            <a:chExt cx="130719" cy="112578"/>
          </a:xfrm>
        </p:grpSpPr>
        <p:sp>
          <p:nvSpPr>
            <p:cNvPr id="3150" name="Google Shape;3150;p13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1" name="Google Shape;3151;p13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2" name="Google Shape;3152;p13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53" name="Google Shape;3153;p13"/>
          <p:cNvGrpSpPr/>
          <p:nvPr/>
        </p:nvGrpSpPr>
        <p:grpSpPr>
          <a:xfrm>
            <a:off x="10457258" y="-3530"/>
            <a:ext cx="1331789" cy="1278068"/>
            <a:chOff x="5681545" y="3195637"/>
            <a:chExt cx="2191519" cy="2054559"/>
          </a:xfrm>
        </p:grpSpPr>
        <p:grpSp>
          <p:nvGrpSpPr>
            <p:cNvPr id="3154" name="Google Shape;3154;p13"/>
            <p:cNvGrpSpPr/>
            <p:nvPr/>
          </p:nvGrpSpPr>
          <p:grpSpPr>
            <a:xfrm>
              <a:off x="6845610" y="3195637"/>
              <a:ext cx="1027454" cy="1424084"/>
              <a:chOff x="6845610" y="3195637"/>
              <a:chExt cx="1027454" cy="1424084"/>
            </a:xfrm>
          </p:grpSpPr>
          <p:sp>
            <p:nvSpPr>
              <p:cNvPr id="3155" name="Google Shape;3155;p13"/>
              <p:cNvSpPr/>
              <p:nvPr/>
            </p:nvSpPr>
            <p:spPr>
              <a:xfrm>
                <a:off x="6929729" y="3341583"/>
                <a:ext cx="943335" cy="1278138"/>
              </a:xfrm>
              <a:custGeom>
                <a:avLst/>
                <a:gdLst/>
                <a:ahLst/>
                <a:cxnLst/>
                <a:rect l="l" t="t" r="r" b="b"/>
                <a:pathLst>
                  <a:path w="943335" h="1278138" extrusionOk="0">
                    <a:moveTo>
                      <a:pt x="939035" y="860541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3139" y="287267"/>
                    </a:lnTo>
                    <a:lnTo>
                      <a:pt x="865851" y="768430"/>
                    </a:lnTo>
                    <a:cubicBezTo>
                      <a:pt x="804444" y="739829"/>
                      <a:pt x="720324" y="754550"/>
                      <a:pt x="656394" y="811331"/>
                    </a:cubicBezTo>
                    <a:cubicBezTo>
                      <a:pt x="575219" y="883253"/>
                      <a:pt x="557554" y="995552"/>
                      <a:pt x="616437" y="1061586"/>
                    </a:cubicBezTo>
                    <a:cubicBezTo>
                      <a:pt x="675321" y="1127619"/>
                      <a:pt x="788882" y="1122993"/>
                      <a:pt x="869636" y="1051071"/>
                    </a:cubicBezTo>
                    <a:cubicBezTo>
                      <a:pt x="928940" y="998076"/>
                      <a:pt x="954176" y="922789"/>
                      <a:pt x="939035" y="860541"/>
                    </a:cubicBezTo>
                    <a:close/>
                  </a:path>
                </a:pathLst>
              </a:custGeom>
              <a:solidFill>
                <a:srgbClr val="DC755A">
                  <a:alpha val="4274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6" name="Google Shape;3156;p13"/>
              <p:cNvSpPr/>
              <p:nvPr/>
            </p:nvSpPr>
            <p:spPr>
              <a:xfrm>
                <a:off x="6845610" y="3195637"/>
                <a:ext cx="943329" cy="1278138"/>
              </a:xfrm>
              <a:custGeom>
                <a:avLst/>
                <a:gdLst/>
                <a:ahLst/>
                <a:cxnLst/>
                <a:rect l="l" t="t" r="r" b="b"/>
                <a:pathLst>
                  <a:path w="943329" h="1278138" extrusionOk="0">
                    <a:moveTo>
                      <a:pt x="939035" y="860540"/>
                    </a:moveTo>
                    <a:lnTo>
                      <a:pt x="909593" y="232169"/>
                    </a:lnTo>
                    <a:lnTo>
                      <a:pt x="907490" y="191371"/>
                    </a:lnTo>
                    <a:lnTo>
                      <a:pt x="898658" y="0"/>
                    </a:lnTo>
                    <a:lnTo>
                      <a:pt x="246312" y="234272"/>
                    </a:lnTo>
                    <a:lnTo>
                      <a:pt x="254724" y="417232"/>
                    </a:lnTo>
                    <a:lnTo>
                      <a:pt x="257248" y="466442"/>
                    </a:lnTo>
                    <a:lnTo>
                      <a:pt x="279539" y="936248"/>
                    </a:lnTo>
                    <a:cubicBezTo>
                      <a:pt x="218553" y="910171"/>
                      <a:pt x="136957" y="925733"/>
                      <a:pt x="74709" y="981252"/>
                    </a:cubicBezTo>
                    <a:cubicBezTo>
                      <a:pt x="-6466" y="1053174"/>
                      <a:pt x="-24131" y="1165473"/>
                      <a:pt x="34752" y="1231507"/>
                    </a:cubicBezTo>
                    <a:cubicBezTo>
                      <a:pt x="93636" y="1297540"/>
                      <a:pt x="207197" y="1292914"/>
                      <a:pt x="287951" y="1220992"/>
                    </a:cubicBezTo>
                    <a:cubicBezTo>
                      <a:pt x="353564" y="1162529"/>
                      <a:pt x="377959" y="1077568"/>
                      <a:pt x="353144" y="1011955"/>
                    </a:cubicBezTo>
                    <a:lnTo>
                      <a:pt x="327487" y="465600"/>
                    </a:lnTo>
                    <a:lnTo>
                      <a:pt x="842298" y="288109"/>
                    </a:lnTo>
                    <a:lnTo>
                      <a:pt x="865010" y="769271"/>
                    </a:lnTo>
                    <a:cubicBezTo>
                      <a:pt x="803603" y="740671"/>
                      <a:pt x="719483" y="755391"/>
                      <a:pt x="655553" y="812172"/>
                    </a:cubicBezTo>
                    <a:cubicBezTo>
                      <a:pt x="574378" y="884094"/>
                      <a:pt x="556712" y="996393"/>
                      <a:pt x="615596" y="1062427"/>
                    </a:cubicBezTo>
                    <a:cubicBezTo>
                      <a:pt x="674479" y="1128461"/>
                      <a:pt x="788041" y="1123834"/>
                      <a:pt x="868795" y="1051912"/>
                    </a:cubicBezTo>
                    <a:cubicBezTo>
                      <a:pt x="928940" y="998496"/>
                      <a:pt x="954176" y="923209"/>
                      <a:pt x="939035" y="860540"/>
                    </a:cubicBez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7" name="Google Shape;3157;p13"/>
            <p:cNvGrpSpPr/>
            <p:nvPr/>
          </p:nvGrpSpPr>
          <p:grpSpPr>
            <a:xfrm>
              <a:off x="5681545" y="3873218"/>
              <a:ext cx="837944" cy="1376978"/>
              <a:chOff x="5681545" y="3873218"/>
              <a:chExt cx="837944" cy="1376978"/>
            </a:xfrm>
          </p:grpSpPr>
          <p:sp>
            <p:nvSpPr>
              <p:cNvPr id="3158" name="Google Shape;3158;p13"/>
              <p:cNvSpPr/>
              <p:nvPr/>
            </p:nvSpPr>
            <p:spPr>
              <a:xfrm>
                <a:off x="5765690" y="4018744"/>
                <a:ext cx="753799" cy="1231452"/>
              </a:xfrm>
              <a:custGeom>
                <a:avLst/>
                <a:gdLst/>
                <a:ahLst/>
                <a:cxnLst/>
                <a:rect l="l" t="t" r="r" b="b"/>
                <a:pathLst>
                  <a:path w="753799" h="1231452" extrusionOk="0">
                    <a:moveTo>
                      <a:pt x="34579" y="1184821"/>
                    </a:moveTo>
                    <a:cubicBezTo>
                      <a:pt x="93463" y="1250854"/>
                      <a:pt x="207024" y="1246228"/>
                      <a:pt x="287779" y="1174306"/>
                    </a:cubicBezTo>
                    <a:cubicBezTo>
                      <a:pt x="353812" y="1115843"/>
                      <a:pt x="377786" y="1030882"/>
                      <a:pt x="352971" y="965269"/>
                    </a:cubicBezTo>
                    <a:lnTo>
                      <a:pt x="327735" y="418914"/>
                    </a:lnTo>
                    <a:lnTo>
                      <a:pt x="753800" y="266238"/>
                    </a:lnTo>
                    <a:lnTo>
                      <a:pt x="751276" y="0"/>
                    </a:lnTo>
                    <a:lnTo>
                      <a:pt x="246981" y="187165"/>
                    </a:lnTo>
                    <a:lnTo>
                      <a:pt x="255393" y="370125"/>
                    </a:lnTo>
                    <a:lnTo>
                      <a:pt x="257916" y="419335"/>
                    </a:lnTo>
                    <a:lnTo>
                      <a:pt x="280208" y="889141"/>
                    </a:lnTo>
                    <a:cubicBezTo>
                      <a:pt x="219221" y="863064"/>
                      <a:pt x="137626" y="878626"/>
                      <a:pt x="75377" y="934145"/>
                    </a:cubicBezTo>
                    <a:cubicBezTo>
                      <a:pt x="-6218" y="1006488"/>
                      <a:pt x="-24304" y="1118366"/>
                      <a:pt x="34579" y="1184821"/>
                    </a:cubicBezTo>
                    <a:close/>
                  </a:path>
                </a:pathLst>
              </a:custGeom>
              <a:solidFill>
                <a:srgbClr val="DC755A">
                  <a:alpha val="4274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9" name="Google Shape;3159;p13"/>
              <p:cNvSpPr/>
              <p:nvPr/>
            </p:nvSpPr>
            <p:spPr>
              <a:xfrm>
                <a:off x="5681545" y="3873218"/>
                <a:ext cx="753825" cy="1231031"/>
              </a:xfrm>
              <a:custGeom>
                <a:avLst/>
                <a:gdLst/>
                <a:ahLst/>
                <a:cxnLst/>
                <a:rect l="l" t="t" r="r" b="b"/>
                <a:pathLst>
                  <a:path w="753825" h="1231031" extrusionOk="0">
                    <a:moveTo>
                      <a:pt x="34606" y="1184400"/>
                    </a:moveTo>
                    <a:cubicBezTo>
                      <a:pt x="93489" y="1250434"/>
                      <a:pt x="207050" y="1245807"/>
                      <a:pt x="287805" y="1173885"/>
                    </a:cubicBezTo>
                    <a:cubicBezTo>
                      <a:pt x="353838" y="1115422"/>
                      <a:pt x="377812" y="1030462"/>
                      <a:pt x="352997" y="964848"/>
                    </a:cubicBezTo>
                    <a:lnTo>
                      <a:pt x="327761" y="418914"/>
                    </a:lnTo>
                    <a:lnTo>
                      <a:pt x="753826" y="266238"/>
                    </a:lnTo>
                    <a:lnTo>
                      <a:pt x="751302" y="0"/>
                    </a:lnTo>
                    <a:lnTo>
                      <a:pt x="247007" y="186745"/>
                    </a:lnTo>
                    <a:lnTo>
                      <a:pt x="255419" y="369704"/>
                    </a:lnTo>
                    <a:lnTo>
                      <a:pt x="257942" y="418914"/>
                    </a:lnTo>
                    <a:lnTo>
                      <a:pt x="280234" y="888721"/>
                    </a:lnTo>
                    <a:cubicBezTo>
                      <a:pt x="218827" y="863064"/>
                      <a:pt x="137231" y="878626"/>
                      <a:pt x="74983" y="934145"/>
                    </a:cubicBezTo>
                    <a:cubicBezTo>
                      <a:pt x="-6192" y="1006067"/>
                      <a:pt x="-24278" y="1118366"/>
                      <a:pt x="34606" y="1184400"/>
                    </a:cubicBez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0" name="Google Shape;3160;p13"/>
          <p:cNvGrpSpPr/>
          <p:nvPr/>
        </p:nvGrpSpPr>
        <p:grpSpPr>
          <a:xfrm>
            <a:off x="6748210" y="-67360"/>
            <a:ext cx="1452629" cy="1067443"/>
            <a:chOff x="-403127" y="371217"/>
            <a:chExt cx="1204344" cy="852925"/>
          </a:xfrm>
        </p:grpSpPr>
        <p:grpSp>
          <p:nvGrpSpPr>
            <p:cNvPr id="3161" name="Google Shape;3161;p13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3162" name="Google Shape;3162;p13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3163" name="Google Shape;3163;p13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4" name="Google Shape;3164;p13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5" name="Google Shape;3165;p13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66" name="Google Shape;3166;p13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3167" name="Google Shape;3167;p13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8" name="Google Shape;3168;p13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69" name="Google Shape;3169;p13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3170" name="Google Shape;3170;p13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3171" name="Google Shape;3171;p13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2" name="Google Shape;3172;p13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3" name="Google Shape;3173;p13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74" name="Google Shape;3174;p13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3175" name="Google Shape;3175;p13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6" name="Google Shape;3176;p13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177" name="Google Shape;3177;p13"/>
          <p:cNvGrpSpPr/>
          <p:nvPr/>
        </p:nvGrpSpPr>
        <p:grpSpPr>
          <a:xfrm rot="3850150">
            <a:off x="-315026" y="2040513"/>
            <a:ext cx="1100060" cy="1731607"/>
            <a:chOff x="5967437" y="3219475"/>
            <a:chExt cx="259743" cy="423668"/>
          </a:xfrm>
        </p:grpSpPr>
        <p:grpSp>
          <p:nvGrpSpPr>
            <p:cNvPr id="3178" name="Google Shape;3178;p13"/>
            <p:cNvGrpSpPr/>
            <p:nvPr/>
          </p:nvGrpSpPr>
          <p:grpSpPr>
            <a:xfrm>
              <a:off x="5967437" y="3219475"/>
              <a:ext cx="259743" cy="423668"/>
              <a:chOff x="5967437" y="3219475"/>
              <a:chExt cx="259743" cy="423668"/>
            </a:xfrm>
          </p:grpSpPr>
          <p:sp>
            <p:nvSpPr>
              <p:cNvPr id="3179" name="Google Shape;3179;p13"/>
              <p:cNvSpPr/>
              <p:nvPr/>
            </p:nvSpPr>
            <p:spPr>
              <a:xfrm>
                <a:off x="5991700" y="3244310"/>
                <a:ext cx="235480" cy="398833"/>
              </a:xfrm>
              <a:custGeom>
                <a:avLst/>
                <a:gdLst/>
                <a:ahLst/>
                <a:cxnLst/>
                <a:rect l="l" t="t" r="r" b="b"/>
                <a:pathLst>
                  <a:path w="235480" h="398833" extrusionOk="0">
                    <a:moveTo>
                      <a:pt x="31052" y="15145"/>
                    </a:moveTo>
                    <a:lnTo>
                      <a:pt x="0" y="30194"/>
                    </a:lnTo>
                    <a:lnTo>
                      <a:pt x="169831" y="379381"/>
                    </a:lnTo>
                    <a:cubicBezTo>
                      <a:pt x="178213" y="396526"/>
                      <a:pt x="198882" y="403670"/>
                      <a:pt x="216027" y="395383"/>
                    </a:cubicBezTo>
                    <a:cubicBezTo>
                      <a:pt x="233172" y="387001"/>
                      <a:pt x="240316" y="366332"/>
                      <a:pt x="232029" y="349187"/>
                    </a:cubicBezTo>
                    <a:lnTo>
                      <a:pt x="62198" y="0"/>
                    </a:lnTo>
                    <a:lnTo>
                      <a:pt x="31052" y="15145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0" name="Google Shape;3180;p13"/>
              <p:cNvSpPr/>
              <p:nvPr/>
            </p:nvSpPr>
            <p:spPr>
              <a:xfrm>
                <a:off x="5967437" y="3219475"/>
                <a:ext cx="101155" cy="60388"/>
              </a:xfrm>
              <a:custGeom>
                <a:avLst/>
                <a:gdLst/>
                <a:ahLst/>
                <a:cxnLst/>
                <a:rect l="l" t="t" r="r" b="b"/>
                <a:pathLst>
                  <a:path w="101155" h="60388" extrusionOk="0">
                    <a:moveTo>
                      <a:pt x="85509" y="1117"/>
                    </a:moveTo>
                    <a:lnTo>
                      <a:pt x="45790" y="20358"/>
                    </a:lnTo>
                    <a:lnTo>
                      <a:pt x="6070" y="39694"/>
                    </a:lnTo>
                    <a:cubicBezTo>
                      <a:pt x="736" y="42361"/>
                      <a:pt x="-1550" y="48838"/>
                      <a:pt x="1117" y="54267"/>
                    </a:cubicBezTo>
                    <a:cubicBezTo>
                      <a:pt x="3784" y="59696"/>
                      <a:pt x="10261" y="61887"/>
                      <a:pt x="15691" y="59315"/>
                    </a:cubicBezTo>
                    <a:lnTo>
                      <a:pt x="55315" y="39979"/>
                    </a:lnTo>
                    <a:lnTo>
                      <a:pt x="95034" y="20644"/>
                    </a:lnTo>
                    <a:cubicBezTo>
                      <a:pt x="100463" y="17977"/>
                      <a:pt x="102654" y="11500"/>
                      <a:pt x="100082" y="6070"/>
                    </a:cubicBezTo>
                    <a:cubicBezTo>
                      <a:pt x="97415" y="736"/>
                      <a:pt x="90938" y="-1550"/>
                      <a:pt x="85509" y="1117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1" name="Google Shape;3181;p13"/>
              <p:cNvSpPr/>
              <p:nvPr/>
            </p:nvSpPr>
            <p:spPr>
              <a:xfrm>
                <a:off x="5991700" y="3244310"/>
                <a:ext cx="65151" cy="36480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36480" extrusionOk="0">
                    <a:moveTo>
                      <a:pt x="65151" y="6287"/>
                    </a:moveTo>
                    <a:lnTo>
                      <a:pt x="62198" y="0"/>
                    </a:lnTo>
                    <a:lnTo>
                      <a:pt x="31909" y="14669"/>
                    </a:lnTo>
                    <a:lnTo>
                      <a:pt x="31528" y="14859"/>
                    </a:lnTo>
                    <a:lnTo>
                      <a:pt x="31052" y="15145"/>
                    </a:lnTo>
                    <a:lnTo>
                      <a:pt x="0" y="30194"/>
                    </a:lnTo>
                    <a:lnTo>
                      <a:pt x="3048" y="36481"/>
                    </a:lnTo>
                    <a:close/>
                  </a:path>
                </a:pathLst>
              </a:custGeom>
              <a:solidFill>
                <a:srgbClr val="0F5B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82" name="Google Shape;3182;p13"/>
            <p:cNvSpPr/>
            <p:nvPr/>
          </p:nvSpPr>
          <p:spPr>
            <a:xfrm>
              <a:off x="6032753" y="3318890"/>
              <a:ext cx="187286" cy="317302"/>
            </a:xfrm>
            <a:custGeom>
              <a:avLst/>
              <a:gdLst/>
              <a:ahLst/>
              <a:cxnLst/>
              <a:rect l="l" t="t" r="r" b="b"/>
              <a:pathLst>
                <a:path w="187286" h="317302" extrusionOk="0">
                  <a:moveTo>
                    <a:pt x="24765" y="12097"/>
                  </a:moveTo>
                  <a:lnTo>
                    <a:pt x="0" y="24098"/>
                  </a:lnTo>
                  <a:lnTo>
                    <a:pt x="135065" y="301847"/>
                  </a:lnTo>
                  <a:cubicBezTo>
                    <a:pt x="141732" y="315468"/>
                    <a:pt x="158115" y="321183"/>
                    <a:pt x="171831" y="314516"/>
                  </a:cubicBezTo>
                  <a:cubicBezTo>
                    <a:pt x="185452" y="307848"/>
                    <a:pt x="191167" y="291465"/>
                    <a:pt x="184499" y="277749"/>
                  </a:cubicBezTo>
                  <a:lnTo>
                    <a:pt x="49530" y="0"/>
                  </a:lnTo>
                  <a:lnTo>
                    <a:pt x="24765" y="12097"/>
                  </a:lnTo>
                  <a:close/>
                </a:path>
              </a:pathLst>
            </a:custGeom>
            <a:solidFill>
              <a:srgbClr val="D759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3" name="Google Shape;3183;p13"/>
            <p:cNvGrpSpPr/>
            <p:nvPr/>
          </p:nvGrpSpPr>
          <p:grpSpPr>
            <a:xfrm>
              <a:off x="6064723" y="3334382"/>
              <a:ext cx="128464" cy="281246"/>
              <a:chOff x="6064723" y="3334382"/>
              <a:chExt cx="128464" cy="281246"/>
            </a:xfrm>
          </p:grpSpPr>
          <p:sp>
            <p:nvSpPr>
              <p:cNvPr id="3184" name="Google Shape;3184;p13"/>
              <p:cNvSpPr/>
              <p:nvPr/>
            </p:nvSpPr>
            <p:spPr>
              <a:xfrm>
                <a:off x="6064723" y="3334382"/>
                <a:ext cx="30833" cy="30833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33" extrusionOk="0">
                    <a:moveTo>
                      <a:pt x="29276" y="8702"/>
                    </a:moveTo>
                    <a:cubicBezTo>
                      <a:pt x="32990" y="16322"/>
                      <a:pt x="29847" y="25561"/>
                      <a:pt x="22132" y="29276"/>
                    </a:cubicBezTo>
                    <a:cubicBezTo>
                      <a:pt x="14512" y="32990"/>
                      <a:pt x="5273" y="29847"/>
                      <a:pt x="1558" y="22132"/>
                    </a:cubicBezTo>
                    <a:cubicBezTo>
                      <a:pt x="-2157" y="14512"/>
                      <a:pt x="986" y="5273"/>
                      <a:pt x="8702" y="1558"/>
                    </a:cubicBezTo>
                    <a:cubicBezTo>
                      <a:pt x="16322" y="-2157"/>
                      <a:pt x="25561" y="986"/>
                      <a:pt x="29276" y="87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5" name="Google Shape;3185;p13"/>
              <p:cNvSpPr/>
              <p:nvPr/>
            </p:nvSpPr>
            <p:spPr>
              <a:xfrm>
                <a:off x="6102252" y="3425934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322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6" name="Google Shape;3186;p13"/>
              <p:cNvSpPr/>
              <p:nvPr/>
            </p:nvSpPr>
            <p:spPr>
              <a:xfrm>
                <a:off x="6107014" y="3470987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322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13"/>
              <p:cNvSpPr/>
              <p:nvPr/>
            </p:nvSpPr>
            <p:spPr>
              <a:xfrm>
                <a:off x="6065104" y="3384828"/>
                <a:ext cx="30833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775" extrusionOk="0">
                    <a:moveTo>
                      <a:pt x="29276" y="8644"/>
                    </a:moveTo>
                    <a:cubicBezTo>
                      <a:pt x="32990" y="16264"/>
                      <a:pt x="29847" y="25503"/>
                      <a:pt x="22132" y="29218"/>
                    </a:cubicBezTo>
                    <a:cubicBezTo>
                      <a:pt x="14512" y="32932"/>
                      <a:pt x="5273" y="29789"/>
                      <a:pt x="1558" y="22074"/>
                    </a:cubicBezTo>
                    <a:cubicBezTo>
                      <a:pt x="-2157" y="14454"/>
                      <a:pt x="986" y="5215"/>
                      <a:pt x="8702" y="1500"/>
                    </a:cubicBezTo>
                    <a:cubicBezTo>
                      <a:pt x="16322" y="-2120"/>
                      <a:pt x="25561" y="1024"/>
                      <a:pt x="29276" y="86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8" name="Google Shape;3188;p13"/>
              <p:cNvSpPr/>
              <p:nvPr/>
            </p:nvSpPr>
            <p:spPr>
              <a:xfrm>
                <a:off x="6153877" y="3517755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417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9" name="Google Shape;3189;p13"/>
              <p:cNvSpPr/>
              <p:nvPr/>
            </p:nvSpPr>
            <p:spPr>
              <a:xfrm>
                <a:off x="6162354" y="3584811"/>
                <a:ext cx="30833" cy="30817"/>
              </a:xfrm>
              <a:custGeom>
                <a:avLst/>
                <a:gdLst/>
                <a:ahLst/>
                <a:cxnLst/>
                <a:rect l="l" t="t" r="r" b="b"/>
                <a:pathLst>
                  <a:path w="30833" h="30817" extrusionOk="0">
                    <a:moveTo>
                      <a:pt x="29276" y="8685"/>
                    </a:moveTo>
                    <a:cubicBezTo>
                      <a:pt x="32990" y="16305"/>
                      <a:pt x="29847" y="25545"/>
                      <a:pt x="22132" y="29259"/>
                    </a:cubicBezTo>
                    <a:cubicBezTo>
                      <a:pt x="14512" y="32974"/>
                      <a:pt x="5273" y="29831"/>
                      <a:pt x="1558" y="22115"/>
                    </a:cubicBezTo>
                    <a:cubicBezTo>
                      <a:pt x="-2157" y="14496"/>
                      <a:pt x="986" y="5256"/>
                      <a:pt x="8702" y="1541"/>
                    </a:cubicBezTo>
                    <a:cubicBezTo>
                      <a:pt x="16417" y="-2173"/>
                      <a:pt x="25561" y="1065"/>
                      <a:pt x="29276" y="86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94" name="Google Shape;3294;p13"/>
          <p:cNvSpPr/>
          <p:nvPr/>
        </p:nvSpPr>
        <p:spPr>
          <a:xfrm>
            <a:off x="1552107" y="-23286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96" name="Google Shape;3296;p13"/>
          <p:cNvGrpSpPr/>
          <p:nvPr/>
        </p:nvGrpSpPr>
        <p:grpSpPr>
          <a:xfrm>
            <a:off x="4802516" y="6629820"/>
            <a:ext cx="210400" cy="182707"/>
            <a:chOff x="9117820" y="2027686"/>
            <a:chExt cx="210400" cy="182707"/>
          </a:xfrm>
        </p:grpSpPr>
        <p:sp>
          <p:nvSpPr>
            <p:cNvPr id="3297" name="Google Shape;3297;p1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8" name="Google Shape;3298;p1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9" name="Google Shape;3299;p1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0" name="Google Shape;3300;p1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1" name="Google Shape;3301;p1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2" name="Google Shape;3302;p1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3" name="Google Shape;3303;p1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4" name="Google Shape;3304;p1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5" name="Google Shape;3305;p1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6" name="Google Shape;3306;p1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7" name="Google Shape;3307;p1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8" name="Google Shape;3308;p1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9" name="Google Shape;3309;p1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0" name="Google Shape;3310;p1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1" name="Google Shape;3311;p1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2" name="Google Shape;3312;p1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3" name="Google Shape;3313;p1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4" name="Google Shape;3314;p1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5" name="Google Shape;3315;p1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6" name="Google Shape;3316;p1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7" name="Google Shape;3317;p1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8" name="Google Shape;3318;p1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9" name="Google Shape;3319;p1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0" name="Google Shape;3320;p1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1" name="Google Shape;3321;p1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2" name="Google Shape;3322;p1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3" name="Google Shape;3323;p1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4" name="Google Shape;3324;p1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5" name="Google Shape;3325;p1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6" name="Google Shape;3326;p1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7" name="Google Shape;3327;p1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8" name="Google Shape;3328;p1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9" name="Google Shape;3329;p1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0" name="Google Shape;3330;p1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1" name="Google Shape;3331;p1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2" name="Google Shape;3332;p1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5" name="Google Shape;3335;p1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6" name="Google Shape;3336;p1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9" name="Google Shape;3339;p1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0" name="Google Shape;3340;p1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1" name="Google Shape;3341;p1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2" name="Google Shape;3342;p1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0" name="Google Shape;3350;p1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1" name="Google Shape;3351;p1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8" name="Google Shape;3378;p1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9" name="Google Shape;3379;p1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7" name="Google Shape;3387;p1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8" name="Google Shape;3388;p1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0" name="Google Shape;3400;p13"/>
          <p:cNvGrpSpPr/>
          <p:nvPr/>
        </p:nvGrpSpPr>
        <p:grpSpPr>
          <a:xfrm rot="21442705">
            <a:off x="288761" y="6100191"/>
            <a:ext cx="969040" cy="960325"/>
            <a:chOff x="5972175" y="3276600"/>
            <a:chExt cx="245554" cy="304989"/>
          </a:xfrm>
        </p:grpSpPr>
        <p:sp>
          <p:nvSpPr>
            <p:cNvPr id="3401" name="Google Shape;3401;p13"/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3" name="Google Shape;3403;p13"/>
          <p:cNvGrpSpPr/>
          <p:nvPr/>
        </p:nvGrpSpPr>
        <p:grpSpPr>
          <a:xfrm rot="2449016">
            <a:off x="27658" y="4795116"/>
            <a:ext cx="935517" cy="848000"/>
            <a:chOff x="5948362" y="3286088"/>
            <a:chExt cx="293127" cy="288168"/>
          </a:xfrm>
        </p:grpSpPr>
        <p:sp>
          <p:nvSpPr>
            <p:cNvPr id="3404" name="Google Shape;3404;p13"/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/>
              <a:ahLst/>
              <a:cxnLst/>
              <a:rect l="l" t="t" r="r" b="b"/>
              <a:pathLst>
                <a:path w="274077" h="255117" extrusionOk="0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/>
              <a:ahLst/>
              <a:cxnLst/>
              <a:rect l="l" t="t" r="r" b="b"/>
              <a:pathLst>
                <a:path w="273982" h="255212" extrusionOk="0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06" name="Google Shape;3406;p13"/>
          <p:cNvGrpSpPr/>
          <p:nvPr/>
        </p:nvGrpSpPr>
        <p:grpSpPr>
          <a:xfrm rot="-599233">
            <a:off x="1862968" y="6232374"/>
            <a:ext cx="821499" cy="1060982"/>
            <a:chOff x="5976918" y="3286115"/>
            <a:chExt cx="237163" cy="282320"/>
          </a:xfrm>
        </p:grpSpPr>
        <p:sp>
          <p:nvSpPr>
            <p:cNvPr id="3407" name="Google Shape;3407;p13"/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/>
              <a:ahLst/>
              <a:cxnLst/>
              <a:rect l="l" t="t" r="r" b="b"/>
              <a:pathLst>
                <a:path w="218136" h="249272" extrusionOk="0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/>
              <a:ahLst/>
              <a:cxnLst/>
              <a:rect l="l" t="t" r="r" b="b"/>
              <a:pathLst>
                <a:path w="218113" h="249268" extrusionOk="0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9" name="Google Shape;3409;p13"/>
          <p:cNvSpPr/>
          <p:nvPr/>
        </p:nvSpPr>
        <p:spPr>
          <a:xfrm>
            <a:off x="6253588" y="38946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12" name="Google Shape;3412;p13"/>
          <p:cNvGrpSpPr/>
          <p:nvPr/>
        </p:nvGrpSpPr>
        <p:grpSpPr>
          <a:xfrm rot="-388298">
            <a:off x="8802189" y="213416"/>
            <a:ext cx="976789" cy="876866"/>
            <a:chOff x="8203691" y="2074073"/>
            <a:chExt cx="976789" cy="876866"/>
          </a:xfrm>
        </p:grpSpPr>
        <p:sp>
          <p:nvSpPr>
            <p:cNvPr id="3413" name="Google Shape;3413;p13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8" name="Google Shape;3418;p13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9" name="Google Shape;3419;p13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0" name="Google Shape;3420;p13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1" name="Google Shape;3421;p13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6" name="Google Shape;3149;p13"/>
          <p:cNvGrpSpPr/>
          <p:nvPr/>
        </p:nvGrpSpPr>
        <p:grpSpPr>
          <a:xfrm rot="5692648">
            <a:off x="4694806" y="266026"/>
            <a:ext cx="682358" cy="598374"/>
            <a:chOff x="6029366" y="3371852"/>
            <a:chExt cx="130719" cy="112578"/>
          </a:xfrm>
        </p:grpSpPr>
        <p:sp>
          <p:nvSpPr>
            <p:cNvPr id="417" name="Google Shape;3150;p13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3151;p13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3152;p13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0" name="Google Shape;3410;p13"/>
          <p:cNvSpPr/>
          <p:nvPr/>
        </p:nvSpPr>
        <p:spPr>
          <a:xfrm>
            <a:off x="7850015" y="6288072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5" name="Google Shape;3149;p13"/>
          <p:cNvGrpSpPr/>
          <p:nvPr/>
        </p:nvGrpSpPr>
        <p:grpSpPr>
          <a:xfrm rot="5692648">
            <a:off x="5084287" y="6410270"/>
            <a:ext cx="682358" cy="598374"/>
            <a:chOff x="6029366" y="3371852"/>
            <a:chExt cx="130719" cy="112578"/>
          </a:xfrm>
        </p:grpSpPr>
        <p:sp>
          <p:nvSpPr>
            <p:cNvPr id="426" name="Google Shape;3150;p13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3151;p13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3152;p13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0F5B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3295;p13"/>
          <p:cNvSpPr/>
          <p:nvPr/>
        </p:nvSpPr>
        <p:spPr>
          <a:xfrm>
            <a:off x="347164" y="3754298"/>
            <a:ext cx="417049" cy="53967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36" y="278465"/>
            <a:ext cx="3926569" cy="594237"/>
            <a:chOff x="20979" y="226597"/>
            <a:chExt cx="3926569" cy="594237"/>
          </a:xfrm>
        </p:grpSpPr>
        <p:sp>
          <p:nvSpPr>
            <p:cNvPr id="2" name="TextBox 1"/>
            <p:cNvSpPr txBox="1"/>
            <p:nvPr/>
          </p:nvSpPr>
          <p:spPr>
            <a:xfrm>
              <a:off x="44948" y="236059"/>
              <a:ext cx="3902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Yêu</a:t>
              </a:r>
              <a:r>
                <a:rPr lang="en-US" sz="3200" dirty="0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 </a:t>
              </a:r>
              <a:r>
                <a:rPr lang="en-US" sz="3200" dirty="0" err="1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cầu</a:t>
              </a:r>
              <a:r>
                <a:rPr lang="en-US" sz="3200" dirty="0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 </a:t>
              </a:r>
              <a:r>
                <a:rPr lang="en-US" sz="3200" dirty="0" err="1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cần</a:t>
              </a:r>
              <a:r>
                <a:rPr lang="en-US" sz="3200" dirty="0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 </a:t>
              </a:r>
              <a:r>
                <a:rPr lang="en-US" sz="3200" dirty="0" err="1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đạt</a:t>
              </a:r>
              <a:r>
                <a:rPr lang="en-US" sz="3200" dirty="0">
                  <a:ln w="190500">
                    <a:solidFill>
                      <a:schemeClr val="accent6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UVF Slim Tony" panose="02000000000000000000" pitchFamily="2" charset="0"/>
                </a:rPr>
                <a:t>:</a:t>
              </a: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20979" y="226597"/>
              <a:ext cx="3902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UVF Slim Tony" panose="02000000000000000000" pitchFamily="2" charset="0"/>
                </a:rPr>
                <a:t>Yêu</a:t>
              </a:r>
              <a:r>
                <a:rPr lang="en-US" sz="3200" dirty="0">
                  <a:solidFill>
                    <a:srgbClr val="C00000"/>
                  </a:solidFill>
                  <a:latin typeface="UVF Slim Tony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UVF Slim Tony" panose="02000000000000000000" pitchFamily="2" charset="0"/>
                </a:rPr>
                <a:t>cầu</a:t>
              </a:r>
              <a:r>
                <a:rPr lang="en-US" sz="3200" dirty="0">
                  <a:solidFill>
                    <a:srgbClr val="C00000"/>
                  </a:solidFill>
                  <a:latin typeface="UVF Slim Tony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UVF Slim Tony" panose="02000000000000000000" pitchFamily="2" charset="0"/>
                </a:rPr>
                <a:t>cần</a:t>
              </a:r>
              <a:r>
                <a:rPr lang="en-US" sz="3200" dirty="0">
                  <a:solidFill>
                    <a:srgbClr val="C00000"/>
                  </a:solidFill>
                  <a:latin typeface="UVF Slim Tony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UVF Slim Tony" panose="02000000000000000000" pitchFamily="2" charset="0"/>
                </a:rPr>
                <a:t>đạt</a:t>
              </a:r>
              <a:r>
                <a:rPr lang="en-US" sz="3200" dirty="0">
                  <a:solidFill>
                    <a:srgbClr val="C00000"/>
                  </a:solidFill>
                  <a:latin typeface="UVF Slim Tony" panose="02000000000000000000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31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3"/>
          <p:cNvSpPr/>
          <p:nvPr/>
        </p:nvSpPr>
        <p:spPr>
          <a:xfrm>
            <a:off x="2836479" y="362130"/>
            <a:ext cx="6081742" cy="5516577"/>
          </a:xfrm>
          <a:custGeom>
            <a:avLst/>
            <a:gdLst/>
            <a:ahLst/>
            <a:cxnLst/>
            <a:rect l="l" t="t" r="r" b="b"/>
            <a:pathLst>
              <a:path w="4542917" h="4173599" extrusionOk="0">
                <a:moveTo>
                  <a:pt x="4374861" y="2001725"/>
                </a:moveTo>
                <a:cubicBezTo>
                  <a:pt x="4552884" y="1666064"/>
                  <a:pt x="4602414" y="1233343"/>
                  <a:pt x="4113400" y="1108185"/>
                </a:cubicBezTo>
                <a:cubicBezTo>
                  <a:pt x="3624387" y="983026"/>
                  <a:pt x="3417504" y="944069"/>
                  <a:pt x="3325397" y="534018"/>
                </a:cubicBezTo>
                <a:cubicBezTo>
                  <a:pt x="3263865" y="260174"/>
                  <a:pt x="2988497" y="108917"/>
                  <a:pt x="2577494" y="28240"/>
                </a:cubicBezTo>
                <a:cubicBezTo>
                  <a:pt x="2173157" y="-51198"/>
                  <a:pt x="1860642" y="31574"/>
                  <a:pt x="1593466" y="345232"/>
                </a:cubicBezTo>
                <a:cubicBezTo>
                  <a:pt x="1513170" y="439434"/>
                  <a:pt x="1374296" y="538304"/>
                  <a:pt x="1133980" y="595644"/>
                </a:cubicBezTo>
                <a:cubicBezTo>
                  <a:pt x="573148" y="729471"/>
                  <a:pt x="220818" y="920066"/>
                  <a:pt x="42796" y="1521189"/>
                </a:cubicBezTo>
                <a:cubicBezTo>
                  <a:pt x="-65694" y="1887520"/>
                  <a:pt x="53464" y="2175080"/>
                  <a:pt x="163097" y="2343863"/>
                </a:cubicBezTo>
                <a:cubicBezTo>
                  <a:pt x="215675" y="2424826"/>
                  <a:pt x="288731" y="2489691"/>
                  <a:pt x="371885" y="2538744"/>
                </a:cubicBezTo>
                <a:cubicBezTo>
                  <a:pt x="424653" y="2569891"/>
                  <a:pt x="484089" y="2634852"/>
                  <a:pt x="465039" y="2766868"/>
                </a:cubicBezTo>
                <a:cubicBezTo>
                  <a:pt x="432464" y="2993182"/>
                  <a:pt x="180432" y="3798997"/>
                  <a:pt x="1229135" y="4109512"/>
                </a:cubicBezTo>
                <a:cubicBezTo>
                  <a:pt x="1288094" y="4126943"/>
                  <a:pt x="1343339" y="4141230"/>
                  <a:pt x="1395346" y="4152565"/>
                </a:cubicBezTo>
                <a:cubicBezTo>
                  <a:pt x="1707004" y="4220574"/>
                  <a:pt x="2034664" y="4121418"/>
                  <a:pt x="2251834" y="3887770"/>
                </a:cubicBezTo>
                <a:cubicBezTo>
                  <a:pt x="2494340" y="3626785"/>
                  <a:pt x="2856767" y="3561253"/>
                  <a:pt x="3194142" y="3596591"/>
                </a:cubicBezTo>
                <a:cubicBezTo>
                  <a:pt x="3379404" y="3616022"/>
                  <a:pt x="3559521" y="3662980"/>
                  <a:pt x="3738972" y="3710796"/>
                </a:cubicBezTo>
                <a:cubicBezTo>
                  <a:pt x="3873180" y="3746514"/>
                  <a:pt x="4039772" y="3734608"/>
                  <a:pt x="4160644" y="3661742"/>
                </a:cubicBezTo>
                <a:cubicBezTo>
                  <a:pt x="4312758" y="3570016"/>
                  <a:pt x="4407532" y="3406853"/>
                  <a:pt x="4469349" y="3245023"/>
                </a:cubicBezTo>
                <a:cubicBezTo>
                  <a:pt x="4731001" y="2560366"/>
                  <a:pt x="4196744" y="2337386"/>
                  <a:pt x="4374861" y="2001725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7" name="Google Shape;707;p3"/>
          <p:cNvGrpSpPr/>
          <p:nvPr/>
        </p:nvGrpSpPr>
        <p:grpSpPr>
          <a:xfrm rot="-925008">
            <a:off x="9571388" y="1561678"/>
            <a:ext cx="2667783" cy="2458908"/>
            <a:chOff x="696549" y="4578468"/>
            <a:chExt cx="854162" cy="810702"/>
          </a:xfrm>
        </p:grpSpPr>
        <p:grpSp>
          <p:nvGrpSpPr>
            <p:cNvPr id="708" name="Google Shape;708;p3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09" name="Google Shape;709;p3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1" name="Google Shape;721;p3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22" name="Google Shape;722;p3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34" name="Google Shape;734;p3"/>
          <p:cNvGrpSpPr/>
          <p:nvPr/>
        </p:nvGrpSpPr>
        <p:grpSpPr>
          <a:xfrm>
            <a:off x="10930517" y="400916"/>
            <a:ext cx="1374335" cy="1473807"/>
            <a:chOff x="5972175" y="3276600"/>
            <a:chExt cx="245554" cy="304989"/>
          </a:xfrm>
        </p:grpSpPr>
        <p:sp>
          <p:nvSpPr>
            <p:cNvPr id="735" name="Google Shape;735;p3"/>
            <p:cNvSpPr/>
            <p:nvPr/>
          </p:nvSpPr>
          <p:spPr>
            <a:xfrm>
              <a:off x="5991225" y="3309651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830"/>
                  </a:moveTo>
                  <a:cubicBezTo>
                    <a:pt x="1429" y="153162"/>
                    <a:pt x="21241" y="122015"/>
                    <a:pt x="21241" y="122015"/>
                  </a:cubicBezTo>
                  <a:lnTo>
                    <a:pt x="42101" y="129159"/>
                  </a:lnTo>
                  <a:cubicBezTo>
                    <a:pt x="97155" y="69342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830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5972175" y="3276600"/>
              <a:ext cx="226504" cy="271938"/>
            </a:xfrm>
            <a:custGeom>
              <a:avLst/>
              <a:gdLst/>
              <a:ahLst/>
              <a:cxnLst/>
              <a:rect l="l" t="t" r="r" b="b"/>
              <a:pathLst>
                <a:path w="226504" h="271938" extrusionOk="0">
                  <a:moveTo>
                    <a:pt x="0" y="163925"/>
                  </a:moveTo>
                  <a:cubicBezTo>
                    <a:pt x="1429" y="153257"/>
                    <a:pt x="21241" y="122111"/>
                    <a:pt x="21241" y="122111"/>
                  </a:cubicBezTo>
                  <a:lnTo>
                    <a:pt x="42101" y="129254"/>
                  </a:lnTo>
                  <a:cubicBezTo>
                    <a:pt x="97155" y="69437"/>
                    <a:pt x="172117" y="0"/>
                    <a:pt x="172117" y="0"/>
                  </a:cubicBezTo>
                  <a:cubicBezTo>
                    <a:pt x="184404" y="2477"/>
                    <a:pt x="226505" y="37052"/>
                    <a:pt x="226505" y="37052"/>
                  </a:cubicBezTo>
                  <a:lnTo>
                    <a:pt x="183833" y="221647"/>
                  </a:lnTo>
                  <a:lnTo>
                    <a:pt x="199644" y="231743"/>
                  </a:lnTo>
                  <a:lnTo>
                    <a:pt x="174022" y="271939"/>
                  </a:lnTo>
                  <a:cubicBezTo>
                    <a:pt x="174022" y="271939"/>
                    <a:pt x="98203" y="228600"/>
                    <a:pt x="96298" y="225076"/>
                  </a:cubicBezTo>
                  <a:cubicBezTo>
                    <a:pt x="94774" y="221456"/>
                    <a:pt x="115348" y="183071"/>
                    <a:pt x="117348" y="183547"/>
                  </a:cubicBezTo>
                  <a:cubicBezTo>
                    <a:pt x="119539" y="183737"/>
                    <a:pt x="131826" y="191643"/>
                    <a:pt x="131826" y="191643"/>
                  </a:cubicBezTo>
                  <a:lnTo>
                    <a:pt x="138589" y="164783"/>
                  </a:lnTo>
                  <a:lnTo>
                    <a:pt x="102013" y="140684"/>
                  </a:lnTo>
                  <a:lnTo>
                    <a:pt x="86963" y="156496"/>
                  </a:lnTo>
                  <a:lnTo>
                    <a:pt x="104013" y="170783"/>
                  </a:lnTo>
                  <a:cubicBezTo>
                    <a:pt x="104013" y="170783"/>
                    <a:pt x="82487" y="211265"/>
                    <a:pt x="81629" y="210693"/>
                  </a:cubicBezTo>
                  <a:lnTo>
                    <a:pt x="0" y="163925"/>
                  </a:lnTo>
                  <a:close/>
                  <a:moveTo>
                    <a:pt x="162401" y="79820"/>
                  </a:moveTo>
                  <a:lnTo>
                    <a:pt x="128207" y="109919"/>
                  </a:lnTo>
                  <a:lnTo>
                    <a:pt x="153353" y="124016"/>
                  </a:lnTo>
                  <a:lnTo>
                    <a:pt x="162401" y="79820"/>
                  </a:ln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3"/>
          <p:cNvGrpSpPr/>
          <p:nvPr/>
        </p:nvGrpSpPr>
        <p:grpSpPr>
          <a:xfrm rot="958954">
            <a:off x="7426711" y="-126456"/>
            <a:ext cx="1140595" cy="1210500"/>
            <a:chOff x="5948362" y="3286088"/>
            <a:chExt cx="293127" cy="288168"/>
          </a:xfrm>
        </p:grpSpPr>
        <p:sp>
          <p:nvSpPr>
            <p:cNvPr id="738" name="Google Shape;738;p3"/>
            <p:cNvSpPr/>
            <p:nvPr/>
          </p:nvSpPr>
          <p:spPr>
            <a:xfrm>
              <a:off x="5967412" y="3319139"/>
              <a:ext cx="274077" cy="255117"/>
            </a:xfrm>
            <a:custGeom>
              <a:avLst/>
              <a:gdLst/>
              <a:ahLst/>
              <a:cxnLst/>
              <a:rect l="l" t="t" r="r" b="b"/>
              <a:pathLst>
                <a:path w="274077" h="255117" extrusionOk="0">
                  <a:moveTo>
                    <a:pt x="142589" y="224256"/>
                  </a:moveTo>
                  <a:cubicBezTo>
                    <a:pt x="141637" y="221208"/>
                    <a:pt x="155353" y="204635"/>
                    <a:pt x="155353" y="204635"/>
                  </a:cubicBezTo>
                  <a:cubicBezTo>
                    <a:pt x="155353" y="204635"/>
                    <a:pt x="60484" y="128339"/>
                    <a:pt x="57722" y="129959"/>
                  </a:cubicBezTo>
                  <a:cubicBezTo>
                    <a:pt x="54864" y="131102"/>
                    <a:pt x="41148" y="152723"/>
                    <a:pt x="41148" y="152723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650" y="67094"/>
                  </a:cubicBezTo>
                  <a:cubicBezTo>
                    <a:pt x="290132" y="97383"/>
                    <a:pt x="276035" y="134626"/>
                    <a:pt x="243078" y="180822"/>
                  </a:cubicBezTo>
                  <a:cubicBezTo>
                    <a:pt x="225933" y="204825"/>
                    <a:pt x="202121" y="234448"/>
                    <a:pt x="184214" y="255117"/>
                  </a:cubicBezTo>
                  <a:cubicBezTo>
                    <a:pt x="170212" y="247497"/>
                    <a:pt x="143732" y="227114"/>
                    <a:pt x="142589" y="224256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948362" y="3286088"/>
              <a:ext cx="273982" cy="255212"/>
            </a:xfrm>
            <a:custGeom>
              <a:avLst/>
              <a:gdLst/>
              <a:ahLst/>
              <a:cxnLst/>
              <a:rect l="l" t="t" r="r" b="b"/>
              <a:pathLst>
                <a:path w="273982" h="255212" extrusionOk="0">
                  <a:moveTo>
                    <a:pt x="142589" y="224351"/>
                  </a:moveTo>
                  <a:cubicBezTo>
                    <a:pt x="141637" y="221303"/>
                    <a:pt x="155353" y="204730"/>
                    <a:pt x="155353" y="204730"/>
                  </a:cubicBezTo>
                  <a:cubicBezTo>
                    <a:pt x="155353" y="204730"/>
                    <a:pt x="60484" y="128435"/>
                    <a:pt x="57722" y="130054"/>
                  </a:cubicBezTo>
                  <a:cubicBezTo>
                    <a:pt x="54864" y="131197"/>
                    <a:pt x="41148" y="152819"/>
                    <a:pt x="41148" y="152819"/>
                  </a:cubicBezTo>
                  <a:cubicBezTo>
                    <a:pt x="28099" y="149199"/>
                    <a:pt x="0" y="124434"/>
                    <a:pt x="0" y="124434"/>
                  </a:cubicBezTo>
                  <a:cubicBezTo>
                    <a:pt x="0" y="124434"/>
                    <a:pt x="30956" y="75285"/>
                    <a:pt x="51435" y="46520"/>
                  </a:cubicBezTo>
                  <a:cubicBezTo>
                    <a:pt x="62484" y="30899"/>
                    <a:pt x="105632" y="-22346"/>
                    <a:pt x="151829" y="10515"/>
                  </a:cubicBezTo>
                  <a:cubicBezTo>
                    <a:pt x="184023" y="33470"/>
                    <a:pt x="173069" y="70618"/>
                    <a:pt x="174403" y="71570"/>
                  </a:cubicBezTo>
                  <a:cubicBezTo>
                    <a:pt x="174689" y="71761"/>
                    <a:pt x="213265" y="42710"/>
                    <a:pt x="247555" y="67189"/>
                  </a:cubicBezTo>
                  <a:cubicBezTo>
                    <a:pt x="290036" y="97478"/>
                    <a:pt x="275939" y="134721"/>
                    <a:pt x="242983" y="180917"/>
                  </a:cubicBezTo>
                  <a:cubicBezTo>
                    <a:pt x="225838" y="204920"/>
                    <a:pt x="202025" y="234543"/>
                    <a:pt x="184118" y="255212"/>
                  </a:cubicBezTo>
                  <a:cubicBezTo>
                    <a:pt x="170212" y="247592"/>
                    <a:pt x="143732" y="227114"/>
                    <a:pt x="142589" y="224351"/>
                  </a:cubicBezTo>
                  <a:close/>
                  <a:moveTo>
                    <a:pt x="126397" y="66427"/>
                  </a:moveTo>
                  <a:cubicBezTo>
                    <a:pt x="104299" y="49949"/>
                    <a:pt x="89821" y="83762"/>
                    <a:pt x="89821" y="83762"/>
                  </a:cubicBezTo>
                  <a:lnTo>
                    <a:pt x="122682" y="107956"/>
                  </a:lnTo>
                  <a:cubicBezTo>
                    <a:pt x="122968" y="108146"/>
                    <a:pt x="143923" y="79286"/>
                    <a:pt x="126397" y="66427"/>
                  </a:cubicBezTo>
                  <a:close/>
                  <a:moveTo>
                    <a:pt x="202311" y="112433"/>
                  </a:moveTo>
                  <a:cubicBezTo>
                    <a:pt x="183547" y="99098"/>
                    <a:pt x="163640" y="135483"/>
                    <a:pt x="163640" y="135483"/>
                  </a:cubicBezTo>
                  <a:lnTo>
                    <a:pt x="193834" y="157391"/>
                  </a:lnTo>
                  <a:cubicBezTo>
                    <a:pt x="193453" y="157867"/>
                    <a:pt x="220218" y="125196"/>
                    <a:pt x="202311" y="112433"/>
                  </a:cubicBezTo>
                  <a:close/>
                </a:path>
              </a:pathLst>
            </a:custGeom>
            <a:solidFill>
              <a:srgbClr val="E968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3"/>
          <p:cNvGrpSpPr/>
          <p:nvPr/>
        </p:nvGrpSpPr>
        <p:grpSpPr>
          <a:xfrm>
            <a:off x="7997009" y="5731097"/>
            <a:ext cx="1093185" cy="1323439"/>
            <a:chOff x="5976918" y="3286115"/>
            <a:chExt cx="237163" cy="282320"/>
          </a:xfrm>
        </p:grpSpPr>
        <p:sp>
          <p:nvSpPr>
            <p:cNvPr id="741" name="Google Shape;741;p3"/>
            <p:cNvSpPr/>
            <p:nvPr/>
          </p:nvSpPr>
          <p:spPr>
            <a:xfrm>
              <a:off x="5995945" y="3319163"/>
              <a:ext cx="218136" cy="249272"/>
            </a:xfrm>
            <a:custGeom>
              <a:avLst/>
              <a:gdLst/>
              <a:ahLst/>
              <a:cxnLst/>
              <a:rect l="l" t="t" r="r" b="b"/>
              <a:pathLst>
                <a:path w="218136" h="249272" extrusionOk="0">
                  <a:moveTo>
                    <a:pt x="127867" y="13"/>
                  </a:moveTo>
                  <a:cubicBezTo>
                    <a:pt x="130629" y="299"/>
                    <a:pt x="167205" y="70498"/>
                    <a:pt x="167205" y="70498"/>
                  </a:cubicBezTo>
                  <a:lnTo>
                    <a:pt x="125391" y="102407"/>
                  </a:lnTo>
                  <a:cubicBezTo>
                    <a:pt x="125391" y="102407"/>
                    <a:pt x="102912" y="76880"/>
                    <a:pt x="77766" y="91549"/>
                  </a:cubicBezTo>
                  <a:cubicBezTo>
                    <a:pt x="63192" y="100026"/>
                    <a:pt x="59859" y="122600"/>
                    <a:pt x="78051" y="153652"/>
                  </a:cubicBezTo>
                  <a:cubicBezTo>
                    <a:pt x="97387" y="186703"/>
                    <a:pt x="123962" y="186513"/>
                    <a:pt x="137868" y="178321"/>
                  </a:cubicBezTo>
                  <a:cubicBezTo>
                    <a:pt x="155775" y="167844"/>
                    <a:pt x="160347" y="144889"/>
                    <a:pt x="160919" y="139364"/>
                  </a:cubicBezTo>
                  <a:cubicBezTo>
                    <a:pt x="181207" y="145174"/>
                    <a:pt x="217878" y="152604"/>
                    <a:pt x="217878" y="152604"/>
                  </a:cubicBezTo>
                  <a:cubicBezTo>
                    <a:pt x="217878" y="152604"/>
                    <a:pt x="224451" y="204325"/>
                    <a:pt x="171301" y="235376"/>
                  </a:cubicBezTo>
                  <a:cubicBezTo>
                    <a:pt x="127677" y="260903"/>
                    <a:pt x="60335" y="254807"/>
                    <a:pt x="20711" y="187084"/>
                  </a:cubicBezTo>
                  <a:cubicBezTo>
                    <a:pt x="-20628" y="116314"/>
                    <a:pt x="6328" y="65545"/>
                    <a:pt x="45571" y="42685"/>
                  </a:cubicBezTo>
                  <a:cubicBezTo>
                    <a:pt x="66812" y="30208"/>
                    <a:pt x="85481" y="35161"/>
                    <a:pt x="85481" y="35161"/>
                  </a:cubicBezTo>
                  <a:lnTo>
                    <a:pt x="78909" y="16873"/>
                  </a:lnTo>
                  <a:cubicBezTo>
                    <a:pt x="79194" y="17539"/>
                    <a:pt x="111484" y="-558"/>
                    <a:pt x="127867" y="13"/>
                  </a:cubicBez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976918" y="3286115"/>
              <a:ext cx="218113" cy="249268"/>
            </a:xfrm>
            <a:custGeom>
              <a:avLst/>
              <a:gdLst/>
              <a:ahLst/>
              <a:cxnLst/>
              <a:rect l="l" t="t" r="r" b="b"/>
              <a:pathLst>
                <a:path w="218113" h="249268" extrusionOk="0">
                  <a:moveTo>
                    <a:pt x="127844" y="9"/>
                  </a:moveTo>
                  <a:cubicBezTo>
                    <a:pt x="130606" y="295"/>
                    <a:pt x="167182" y="70494"/>
                    <a:pt x="167182" y="70494"/>
                  </a:cubicBezTo>
                  <a:lnTo>
                    <a:pt x="125368" y="102403"/>
                  </a:lnTo>
                  <a:cubicBezTo>
                    <a:pt x="125368" y="102403"/>
                    <a:pt x="102889" y="76876"/>
                    <a:pt x="77743" y="91544"/>
                  </a:cubicBezTo>
                  <a:cubicBezTo>
                    <a:pt x="63169" y="100022"/>
                    <a:pt x="59836" y="122596"/>
                    <a:pt x="78028" y="153647"/>
                  </a:cubicBezTo>
                  <a:cubicBezTo>
                    <a:pt x="97364" y="186699"/>
                    <a:pt x="123939" y="186509"/>
                    <a:pt x="137845" y="178317"/>
                  </a:cubicBezTo>
                  <a:cubicBezTo>
                    <a:pt x="155752" y="167840"/>
                    <a:pt x="160324" y="144884"/>
                    <a:pt x="160896" y="139360"/>
                  </a:cubicBezTo>
                  <a:cubicBezTo>
                    <a:pt x="181184" y="145170"/>
                    <a:pt x="217855" y="152600"/>
                    <a:pt x="217855" y="152600"/>
                  </a:cubicBezTo>
                  <a:cubicBezTo>
                    <a:pt x="217855" y="152600"/>
                    <a:pt x="224428" y="204321"/>
                    <a:pt x="171278" y="235372"/>
                  </a:cubicBezTo>
                  <a:cubicBezTo>
                    <a:pt x="127654" y="260899"/>
                    <a:pt x="60312" y="254803"/>
                    <a:pt x="20688" y="187080"/>
                  </a:cubicBezTo>
                  <a:cubicBezTo>
                    <a:pt x="-20651" y="116500"/>
                    <a:pt x="6400" y="65827"/>
                    <a:pt x="45548" y="42872"/>
                  </a:cubicBezTo>
                  <a:cubicBezTo>
                    <a:pt x="66789" y="30489"/>
                    <a:pt x="85458" y="35347"/>
                    <a:pt x="85458" y="35347"/>
                  </a:cubicBezTo>
                  <a:lnTo>
                    <a:pt x="78886" y="17059"/>
                  </a:lnTo>
                  <a:cubicBezTo>
                    <a:pt x="79171" y="17630"/>
                    <a:pt x="111461" y="-467"/>
                    <a:pt x="127844" y="9"/>
                  </a:cubicBezTo>
                  <a:close/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p3"/>
          <p:cNvGrpSpPr/>
          <p:nvPr/>
        </p:nvGrpSpPr>
        <p:grpSpPr>
          <a:xfrm rot="1061059" flipH="1">
            <a:off x="434293" y="-66003"/>
            <a:ext cx="1193002" cy="1243472"/>
            <a:chOff x="5895956" y="3205138"/>
            <a:chExt cx="399616" cy="448192"/>
          </a:xfrm>
        </p:grpSpPr>
        <p:grpSp>
          <p:nvGrpSpPr>
            <p:cNvPr id="744" name="Google Shape;744;p3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745" name="Google Shape;745;p3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7" name="Google Shape;747;p3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4" name="Google Shape;754;p3"/>
          <p:cNvGrpSpPr/>
          <p:nvPr/>
        </p:nvGrpSpPr>
        <p:grpSpPr>
          <a:xfrm rot="4969823">
            <a:off x="5201161" y="5913948"/>
            <a:ext cx="1583332" cy="1280084"/>
            <a:chOff x="5857864" y="3271842"/>
            <a:chExt cx="478464" cy="312335"/>
          </a:xfrm>
        </p:grpSpPr>
        <p:sp>
          <p:nvSpPr>
            <p:cNvPr id="755" name="Google Shape;755;p3"/>
            <p:cNvSpPr/>
            <p:nvPr/>
          </p:nvSpPr>
          <p:spPr>
            <a:xfrm>
              <a:off x="5857864" y="3271842"/>
              <a:ext cx="478464" cy="312335"/>
            </a:xfrm>
            <a:custGeom>
              <a:avLst/>
              <a:gdLst/>
              <a:ahLst/>
              <a:cxnLst/>
              <a:rect l="l" t="t" r="r" b="b"/>
              <a:pathLst>
                <a:path w="478464" h="312335" extrusionOk="0">
                  <a:moveTo>
                    <a:pt x="478452" y="274028"/>
                  </a:moveTo>
                  <a:lnTo>
                    <a:pt x="457306" y="4376"/>
                  </a:lnTo>
                  <a:cubicBezTo>
                    <a:pt x="457020" y="756"/>
                    <a:pt x="452925" y="-1244"/>
                    <a:pt x="449877" y="851"/>
                  </a:cubicBezTo>
                  <a:lnTo>
                    <a:pt x="2106" y="303651"/>
                  </a:lnTo>
                  <a:cubicBezTo>
                    <a:pt x="-1894" y="306413"/>
                    <a:pt x="201" y="312700"/>
                    <a:pt x="5059" y="312319"/>
                  </a:cubicBezTo>
                  <a:lnTo>
                    <a:pt x="473975" y="279172"/>
                  </a:lnTo>
                  <a:cubicBezTo>
                    <a:pt x="476642" y="278981"/>
                    <a:pt x="478642" y="276695"/>
                    <a:pt x="478452" y="274028"/>
                  </a:cubicBezTo>
                  <a:close/>
                  <a:moveTo>
                    <a:pt x="239946" y="215450"/>
                  </a:moveTo>
                  <a:lnTo>
                    <a:pt x="389583" y="114294"/>
                  </a:lnTo>
                  <a:cubicBezTo>
                    <a:pt x="396346" y="109722"/>
                    <a:pt x="405585" y="114199"/>
                    <a:pt x="406157" y="122295"/>
                  </a:cubicBezTo>
                  <a:lnTo>
                    <a:pt x="413205" y="212402"/>
                  </a:lnTo>
                  <a:cubicBezTo>
                    <a:pt x="413682" y="218307"/>
                    <a:pt x="409205" y="223451"/>
                    <a:pt x="403299" y="223927"/>
                  </a:cubicBezTo>
                  <a:lnTo>
                    <a:pt x="246708" y="234881"/>
                  </a:lnTo>
                  <a:cubicBezTo>
                    <a:pt x="235850" y="235643"/>
                    <a:pt x="230897" y="221546"/>
                    <a:pt x="239946" y="215450"/>
                  </a:cubicBezTo>
                  <a:close/>
                </a:path>
              </a:pathLst>
            </a:custGeom>
            <a:solidFill>
              <a:srgbClr val="DC48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6" name="Google Shape;756;p3"/>
            <p:cNvGrpSpPr/>
            <p:nvPr/>
          </p:nvGrpSpPr>
          <p:grpSpPr>
            <a:xfrm>
              <a:off x="5879972" y="3525996"/>
              <a:ext cx="449634" cy="56926"/>
              <a:chOff x="5879972" y="3525996"/>
              <a:chExt cx="449634" cy="56926"/>
            </a:xfrm>
          </p:grpSpPr>
          <p:grpSp>
            <p:nvGrpSpPr>
              <p:cNvPr id="757" name="Google Shape;757;p3"/>
              <p:cNvGrpSpPr/>
              <p:nvPr/>
            </p:nvGrpSpPr>
            <p:grpSpPr>
              <a:xfrm>
                <a:off x="6282560" y="3525996"/>
                <a:ext cx="47046" cy="28489"/>
                <a:chOff x="6282560" y="3525996"/>
                <a:chExt cx="47046" cy="28489"/>
              </a:xfrm>
            </p:grpSpPr>
            <p:sp>
              <p:nvSpPr>
                <p:cNvPr id="758" name="Google Shape;758;p3"/>
                <p:cNvSpPr/>
                <p:nvPr/>
              </p:nvSpPr>
              <p:spPr>
                <a:xfrm rot="-243937">
                  <a:off x="6326137" y="352605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3"/>
                <p:cNvSpPr/>
                <p:nvPr/>
              </p:nvSpPr>
              <p:spPr>
                <a:xfrm rot="-270830">
                  <a:off x="6283557" y="3528992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3"/>
                <p:cNvSpPr/>
                <p:nvPr/>
              </p:nvSpPr>
              <p:spPr>
                <a:xfrm>
                  <a:off x="6305645" y="3546918"/>
                  <a:ext cx="2381" cy="6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6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1" name="Google Shape;761;p3"/>
              <p:cNvGrpSpPr/>
              <p:nvPr/>
            </p:nvGrpSpPr>
            <p:grpSpPr>
              <a:xfrm>
                <a:off x="6240085" y="3531993"/>
                <a:ext cx="25364" cy="25557"/>
                <a:chOff x="6240085" y="3531993"/>
                <a:chExt cx="25364" cy="25557"/>
              </a:xfrm>
            </p:grpSpPr>
            <p:sp>
              <p:nvSpPr>
                <p:cNvPr id="762" name="Google Shape;762;p3"/>
                <p:cNvSpPr/>
                <p:nvPr/>
              </p:nvSpPr>
              <p:spPr>
                <a:xfrm rot="-243937">
                  <a:off x="6240983" y="3532056"/>
                  <a:ext cx="2667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" h="25432" extrusionOk="0">
                      <a:moveTo>
                        <a:pt x="0" y="0"/>
                      </a:moveTo>
                      <a:lnTo>
                        <a:pt x="2667" y="0"/>
                      </a:lnTo>
                      <a:lnTo>
                        <a:pt x="2667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3"/>
                <p:cNvSpPr/>
                <p:nvPr/>
              </p:nvSpPr>
              <p:spPr>
                <a:xfrm>
                  <a:off x="6263068" y="3549871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0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4" name="Google Shape;764;p3"/>
              <p:cNvGrpSpPr/>
              <p:nvPr/>
            </p:nvGrpSpPr>
            <p:grpSpPr>
              <a:xfrm>
                <a:off x="6197511" y="3534945"/>
                <a:ext cx="25361" cy="25550"/>
                <a:chOff x="6197511" y="3534945"/>
                <a:chExt cx="25361" cy="25550"/>
              </a:xfrm>
            </p:grpSpPr>
            <p:sp>
              <p:nvSpPr>
                <p:cNvPr id="765" name="Google Shape;765;p3"/>
                <p:cNvSpPr/>
                <p:nvPr/>
              </p:nvSpPr>
              <p:spPr>
                <a:xfrm rot="-243937">
                  <a:off x="6198409" y="3535004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3"/>
                <p:cNvSpPr/>
                <p:nvPr/>
              </p:nvSpPr>
              <p:spPr>
                <a:xfrm>
                  <a:off x="6220491" y="3552919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5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7" name="Google Shape;767;p3"/>
              <p:cNvGrpSpPr/>
              <p:nvPr/>
            </p:nvGrpSpPr>
            <p:grpSpPr>
              <a:xfrm>
                <a:off x="6155112" y="3538012"/>
                <a:ext cx="25183" cy="25537"/>
                <a:chOff x="6155112" y="3538012"/>
                <a:chExt cx="25183" cy="25537"/>
              </a:xfrm>
            </p:grpSpPr>
            <p:sp>
              <p:nvSpPr>
                <p:cNvPr id="768" name="Google Shape;768;p3"/>
                <p:cNvSpPr/>
                <p:nvPr/>
              </p:nvSpPr>
              <p:spPr>
                <a:xfrm rot="-196739">
                  <a:off x="6155837" y="353806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p3"/>
                <p:cNvSpPr/>
                <p:nvPr/>
              </p:nvSpPr>
              <p:spPr>
                <a:xfrm>
                  <a:off x="6177914" y="3555872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2000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0" name="Google Shape;770;p3"/>
              <p:cNvGrpSpPr/>
              <p:nvPr/>
            </p:nvGrpSpPr>
            <p:grpSpPr>
              <a:xfrm>
                <a:off x="6112336" y="3540979"/>
                <a:ext cx="25383" cy="25550"/>
                <a:chOff x="6112336" y="3540979"/>
                <a:chExt cx="25383" cy="25550"/>
              </a:xfrm>
            </p:grpSpPr>
            <p:sp>
              <p:nvSpPr>
                <p:cNvPr id="771" name="Google Shape;771;p3"/>
                <p:cNvSpPr/>
                <p:nvPr/>
              </p:nvSpPr>
              <p:spPr>
                <a:xfrm rot="-244623">
                  <a:off x="6113237" y="354103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3"/>
                <p:cNvSpPr/>
                <p:nvPr/>
              </p:nvSpPr>
              <p:spPr>
                <a:xfrm>
                  <a:off x="6135338" y="3558920"/>
                  <a:ext cx="2381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00" extrusionOk="0">
                      <a:moveTo>
                        <a:pt x="0" y="95"/>
                      </a:moveTo>
                      <a:lnTo>
                        <a:pt x="2000" y="0"/>
                      </a:lnTo>
                      <a:lnTo>
                        <a:pt x="2381" y="5906"/>
                      </a:lnTo>
                      <a:lnTo>
                        <a:pt x="476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3" name="Google Shape;773;p3"/>
              <p:cNvGrpSpPr/>
              <p:nvPr/>
            </p:nvGrpSpPr>
            <p:grpSpPr>
              <a:xfrm>
                <a:off x="6069948" y="3543892"/>
                <a:ext cx="25312" cy="25544"/>
                <a:chOff x="6069948" y="3543892"/>
                <a:chExt cx="25312" cy="25544"/>
              </a:xfrm>
            </p:grpSpPr>
            <p:sp>
              <p:nvSpPr>
                <p:cNvPr id="774" name="Google Shape;774;p3"/>
                <p:cNvSpPr/>
                <p:nvPr/>
              </p:nvSpPr>
              <p:spPr>
                <a:xfrm rot="-221893">
                  <a:off x="6070765" y="3543948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3"/>
                <p:cNvSpPr/>
                <p:nvPr/>
              </p:nvSpPr>
              <p:spPr>
                <a:xfrm rot="-228433">
                  <a:off x="6093063" y="3561955"/>
                  <a:ext cx="20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6000" extrusionOk="0">
                      <a:moveTo>
                        <a:pt x="0" y="0"/>
                      </a:moveTo>
                      <a:lnTo>
                        <a:pt x="2000" y="0"/>
                      </a:lnTo>
                      <a:lnTo>
                        <a:pt x="2000" y="6001"/>
                      </a:lnTo>
                      <a:lnTo>
                        <a:pt x="0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76" name="Google Shape;776;p3"/>
              <p:cNvGrpSpPr/>
              <p:nvPr/>
            </p:nvGrpSpPr>
            <p:grpSpPr>
              <a:xfrm>
                <a:off x="5942138" y="3549967"/>
                <a:ext cx="46895" cy="28542"/>
                <a:chOff x="5942138" y="3549967"/>
                <a:chExt cx="46895" cy="28542"/>
              </a:xfrm>
            </p:grpSpPr>
            <p:sp>
              <p:nvSpPr>
                <p:cNvPr id="777" name="Google Shape;777;p3"/>
                <p:cNvSpPr/>
                <p:nvPr/>
              </p:nvSpPr>
              <p:spPr>
                <a:xfrm>
                  <a:off x="5984652" y="3549967"/>
                  <a:ext cx="4381" cy="25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6" extrusionOk="0">
                      <a:moveTo>
                        <a:pt x="0" y="190"/>
                      </a:moveTo>
                      <a:lnTo>
                        <a:pt x="2667" y="0"/>
                      </a:lnTo>
                      <a:lnTo>
                        <a:pt x="4382" y="25336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3"/>
                <p:cNvSpPr/>
                <p:nvPr/>
              </p:nvSpPr>
              <p:spPr>
                <a:xfrm rot="-243937">
                  <a:off x="5943036" y="355301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3"/>
                <p:cNvSpPr/>
                <p:nvPr/>
              </p:nvSpPr>
              <p:spPr>
                <a:xfrm>
                  <a:off x="5965126" y="3570826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80" name="Google Shape;780;p3"/>
              <p:cNvGrpSpPr/>
              <p:nvPr/>
            </p:nvGrpSpPr>
            <p:grpSpPr>
              <a:xfrm>
                <a:off x="5899623" y="3555904"/>
                <a:ext cx="25306" cy="25543"/>
                <a:chOff x="5899623" y="3555904"/>
                <a:chExt cx="25306" cy="25543"/>
              </a:xfrm>
            </p:grpSpPr>
            <p:sp>
              <p:nvSpPr>
                <p:cNvPr id="781" name="Google Shape;781;p3"/>
                <p:cNvSpPr/>
                <p:nvPr/>
              </p:nvSpPr>
              <p:spPr>
                <a:xfrm rot="-220863">
                  <a:off x="5900437" y="3555960"/>
                  <a:ext cx="2571" cy="2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0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3"/>
                <p:cNvSpPr/>
                <p:nvPr/>
              </p:nvSpPr>
              <p:spPr>
                <a:xfrm>
                  <a:off x="5922549" y="3573874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3" name="Google Shape;783;p3"/>
              <p:cNvSpPr/>
              <p:nvPr/>
            </p:nvSpPr>
            <p:spPr>
              <a:xfrm>
                <a:off x="5879972" y="3576827"/>
                <a:ext cx="2381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6095" extrusionOk="0">
                    <a:moveTo>
                      <a:pt x="0" y="191"/>
                    </a:moveTo>
                    <a:lnTo>
                      <a:pt x="2000" y="0"/>
                    </a:lnTo>
                    <a:lnTo>
                      <a:pt x="2381" y="6001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84" name="Google Shape;784;p3"/>
              <p:cNvGrpSpPr/>
              <p:nvPr/>
            </p:nvGrpSpPr>
            <p:grpSpPr>
              <a:xfrm>
                <a:off x="6027229" y="3546918"/>
                <a:ext cx="25336" cy="25527"/>
                <a:chOff x="6027229" y="3546918"/>
                <a:chExt cx="25336" cy="25527"/>
              </a:xfrm>
            </p:grpSpPr>
            <p:sp>
              <p:nvSpPr>
                <p:cNvPr id="785" name="Google Shape;785;p3"/>
                <p:cNvSpPr/>
                <p:nvPr/>
              </p:nvSpPr>
              <p:spPr>
                <a:xfrm>
                  <a:off x="6027229" y="3546918"/>
                  <a:ext cx="4381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7" extrusionOk="0">
                      <a:moveTo>
                        <a:pt x="0" y="191"/>
                      </a:moveTo>
                      <a:lnTo>
                        <a:pt x="2667" y="0"/>
                      </a:lnTo>
                      <a:lnTo>
                        <a:pt x="4381" y="25337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3"/>
                <p:cNvSpPr/>
                <p:nvPr/>
              </p:nvSpPr>
              <p:spPr>
                <a:xfrm>
                  <a:off x="6050280" y="3564826"/>
                  <a:ext cx="2285" cy="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6191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286" y="6001"/>
                      </a:lnTo>
                      <a:lnTo>
                        <a:pt x="381" y="619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7" name="Google Shape;787;p3"/>
              <p:cNvSpPr/>
              <p:nvPr/>
            </p:nvSpPr>
            <p:spPr>
              <a:xfrm>
                <a:off x="6007703" y="3567873"/>
                <a:ext cx="2286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6095" extrusionOk="0">
                    <a:moveTo>
                      <a:pt x="0" y="95"/>
                    </a:moveTo>
                    <a:lnTo>
                      <a:pt x="1905" y="0"/>
                    </a:lnTo>
                    <a:lnTo>
                      <a:pt x="2286" y="5906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8" name="Google Shape;788;p3"/>
          <p:cNvGrpSpPr/>
          <p:nvPr/>
        </p:nvGrpSpPr>
        <p:grpSpPr>
          <a:xfrm rot="-3967426">
            <a:off x="2250831" y="2796777"/>
            <a:ext cx="892456" cy="1018030"/>
            <a:chOff x="-311906" y="3289904"/>
            <a:chExt cx="1009127" cy="1078680"/>
          </a:xfrm>
        </p:grpSpPr>
        <p:grpSp>
          <p:nvGrpSpPr>
            <p:cNvPr id="789" name="Google Shape;789;p3"/>
            <p:cNvGrpSpPr/>
            <p:nvPr/>
          </p:nvGrpSpPr>
          <p:grpSpPr>
            <a:xfrm>
              <a:off x="-311906" y="3289904"/>
              <a:ext cx="1009127" cy="1078680"/>
              <a:chOff x="-311906" y="3289904"/>
              <a:chExt cx="1009127" cy="1078680"/>
            </a:xfrm>
          </p:grpSpPr>
          <p:sp>
            <p:nvSpPr>
              <p:cNvPr id="790" name="Google Shape;790;p3"/>
              <p:cNvSpPr/>
              <p:nvPr/>
            </p:nvSpPr>
            <p:spPr>
              <a:xfrm>
                <a:off x="213953" y="3289904"/>
                <a:ext cx="227456" cy="507468"/>
              </a:xfrm>
              <a:custGeom>
                <a:avLst/>
                <a:gdLst/>
                <a:ahLst/>
                <a:cxnLst/>
                <a:rect l="l" t="t" r="r" b="b"/>
                <a:pathLst>
                  <a:path w="227456" h="507468" extrusionOk="0">
                    <a:moveTo>
                      <a:pt x="0" y="479465"/>
                    </a:moveTo>
                    <a:cubicBezTo>
                      <a:pt x="80581" y="228481"/>
                      <a:pt x="117158" y="-7167"/>
                      <a:pt x="227457" y="167"/>
                    </a:cubicBezTo>
                    <a:lnTo>
                      <a:pt x="111252" y="473178"/>
                    </a:lnTo>
                    <a:lnTo>
                      <a:pt x="84963" y="507468"/>
                    </a:lnTo>
                    <a:cubicBezTo>
                      <a:pt x="65056" y="498420"/>
                      <a:pt x="43815" y="490800"/>
                      <a:pt x="21431" y="484704"/>
                    </a:cubicBezTo>
                    <a:cubicBezTo>
                      <a:pt x="14192" y="482799"/>
                      <a:pt x="7049" y="481084"/>
                      <a:pt x="0" y="479465"/>
                    </a:cubicBezTo>
                    <a:close/>
                  </a:path>
                </a:pathLst>
              </a:custGeom>
              <a:solidFill>
                <a:srgbClr val="8867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200904" y="3464473"/>
                <a:ext cx="496317" cy="330136"/>
              </a:xfrm>
              <a:custGeom>
                <a:avLst/>
                <a:gdLst/>
                <a:ahLst/>
                <a:cxnLst/>
                <a:rect l="l" t="t" r="r" b="b"/>
                <a:pathLst>
                  <a:path w="496317" h="330136" extrusionOk="0">
                    <a:moveTo>
                      <a:pt x="91440" y="330137"/>
                    </a:moveTo>
                    <a:cubicBezTo>
                      <a:pt x="315468" y="190595"/>
                      <a:pt x="509778" y="137351"/>
                      <a:pt x="495586" y="0"/>
                    </a:cubicBezTo>
                    <a:lnTo>
                      <a:pt x="36385" y="260699"/>
                    </a:lnTo>
                    <a:lnTo>
                      <a:pt x="0" y="302324"/>
                    </a:lnTo>
                    <a:cubicBezTo>
                      <a:pt x="11430" y="304419"/>
                      <a:pt x="22955" y="307086"/>
                      <a:pt x="34480" y="310229"/>
                    </a:cubicBezTo>
                    <a:cubicBezTo>
                      <a:pt x="54388" y="315659"/>
                      <a:pt x="73533" y="322326"/>
                      <a:pt x="91440" y="330137"/>
                    </a:cubicBezTo>
                    <a:close/>
                  </a:path>
                </a:pathLst>
              </a:custGeom>
              <a:solidFill>
                <a:srgbClr val="AB82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8674" y="3779084"/>
                <a:ext cx="362660" cy="589500"/>
              </a:xfrm>
              <a:custGeom>
                <a:avLst/>
                <a:gdLst/>
                <a:ahLst/>
                <a:cxnLst/>
                <a:rect l="l" t="t" r="r" b="b"/>
                <a:pathLst>
                  <a:path w="362660" h="589500" extrusionOk="0">
                    <a:moveTo>
                      <a:pt x="210042" y="0"/>
                    </a:moveTo>
                    <a:cubicBezTo>
                      <a:pt x="112506" y="238411"/>
                      <a:pt x="92885" y="292989"/>
                      <a:pt x="60595" y="371951"/>
                    </a:cubicBezTo>
                    <a:cubicBezTo>
                      <a:pt x="14589" y="484537"/>
                      <a:pt x="-58182" y="570833"/>
                      <a:pt x="80788" y="587121"/>
                    </a:cubicBezTo>
                    <a:cubicBezTo>
                      <a:pt x="158893" y="596265"/>
                      <a:pt x="264811" y="583311"/>
                      <a:pt x="331010" y="471869"/>
                    </a:cubicBezTo>
                    <a:cubicBezTo>
                      <a:pt x="446167" y="277940"/>
                      <a:pt x="210042" y="0"/>
                      <a:pt x="210042" y="0"/>
                    </a:cubicBezTo>
                    <a:lnTo>
                      <a:pt x="210042" y="0"/>
                    </a:lnTo>
                    <a:close/>
                    <a:moveTo>
                      <a:pt x="228902" y="212122"/>
                    </a:moveTo>
                    <a:cubicBezTo>
                      <a:pt x="239474" y="235172"/>
                      <a:pt x="248523" y="258794"/>
                      <a:pt x="254905" y="282512"/>
                    </a:cubicBezTo>
                    <a:cubicBezTo>
                      <a:pt x="262430" y="310325"/>
                      <a:pt x="267097" y="340519"/>
                      <a:pt x="263954" y="369380"/>
                    </a:cubicBezTo>
                    <a:cubicBezTo>
                      <a:pt x="261858" y="388144"/>
                      <a:pt x="256524" y="405765"/>
                      <a:pt x="246904" y="421958"/>
                    </a:cubicBezTo>
                    <a:cubicBezTo>
                      <a:pt x="216519" y="473107"/>
                      <a:pt x="173752" y="493300"/>
                      <a:pt x="115364" y="491871"/>
                    </a:cubicBezTo>
                    <a:cubicBezTo>
                      <a:pt x="115078" y="491871"/>
                      <a:pt x="114792" y="491871"/>
                      <a:pt x="114411" y="491871"/>
                    </a:cubicBezTo>
                    <a:cubicBezTo>
                      <a:pt x="152606" y="398621"/>
                      <a:pt x="190706" y="305372"/>
                      <a:pt x="228902" y="212122"/>
                    </a:cubicBezTo>
                    <a:close/>
                  </a:path>
                </a:pathLst>
              </a:custGeom>
              <a:solidFill>
                <a:srgbClr val="1506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-311906" y="3728471"/>
                <a:ext cx="554625" cy="415867"/>
              </a:xfrm>
              <a:custGeom>
                <a:avLst/>
                <a:gdLst/>
                <a:ahLst/>
                <a:cxnLst/>
                <a:rect l="l" t="t" r="r" b="b"/>
                <a:pathLst>
                  <a:path w="554625" h="415867" extrusionOk="0">
                    <a:moveTo>
                      <a:pt x="554625" y="65377"/>
                    </a:moveTo>
                    <a:cubicBezTo>
                      <a:pt x="322977" y="244733"/>
                      <a:pt x="274781" y="281690"/>
                      <a:pt x="212868" y="329696"/>
                    </a:cubicBezTo>
                    <a:cubicBezTo>
                      <a:pt x="139526" y="386465"/>
                      <a:pt x="81328" y="461332"/>
                      <a:pt x="38847" y="380179"/>
                    </a:cubicBezTo>
                    <a:cubicBezTo>
                      <a:pt x="1794" y="309313"/>
                      <a:pt x="-37068" y="183964"/>
                      <a:pt x="67517" y="74902"/>
                    </a:cubicBezTo>
                    <a:cubicBezTo>
                      <a:pt x="223536" y="-87880"/>
                      <a:pt x="554625" y="65377"/>
                      <a:pt x="554625" y="65377"/>
                    </a:cubicBezTo>
                    <a:lnTo>
                      <a:pt x="554625" y="65377"/>
                    </a:lnTo>
                    <a:close/>
                    <a:moveTo>
                      <a:pt x="345075" y="103858"/>
                    </a:moveTo>
                    <a:cubicBezTo>
                      <a:pt x="320025" y="99763"/>
                      <a:pt x="294879" y="97477"/>
                      <a:pt x="270304" y="97572"/>
                    </a:cubicBezTo>
                    <a:cubicBezTo>
                      <a:pt x="223155" y="97762"/>
                      <a:pt x="172101" y="107097"/>
                      <a:pt x="138097" y="142530"/>
                    </a:cubicBezTo>
                    <a:cubicBezTo>
                      <a:pt x="98187" y="184249"/>
                      <a:pt x="89234" y="229303"/>
                      <a:pt x="104760" y="283976"/>
                    </a:cubicBezTo>
                    <a:cubicBezTo>
                      <a:pt x="105236" y="285595"/>
                      <a:pt x="105712" y="287119"/>
                      <a:pt x="106188" y="288739"/>
                    </a:cubicBezTo>
                    <a:cubicBezTo>
                      <a:pt x="185817" y="227207"/>
                      <a:pt x="265446" y="165580"/>
                      <a:pt x="345075" y="103858"/>
                    </a:cubicBezTo>
                    <a:close/>
                  </a:path>
                </a:pathLst>
              </a:custGeom>
              <a:solidFill>
                <a:srgbClr val="1506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60780" y="3708862"/>
                <a:ext cx="150541" cy="150541"/>
              </a:xfrm>
              <a:custGeom>
                <a:avLst/>
                <a:gdLst/>
                <a:ahLst/>
                <a:cxnLst/>
                <a:rect l="l" t="t" r="r" b="b"/>
                <a:pathLst>
                  <a:path w="150541" h="150541" extrusionOk="0">
                    <a:moveTo>
                      <a:pt x="120800" y="15359"/>
                    </a:moveTo>
                    <a:cubicBezTo>
                      <a:pt x="87749" y="-9787"/>
                      <a:pt x="40505" y="-3406"/>
                      <a:pt x="15359" y="29741"/>
                    </a:cubicBezTo>
                    <a:cubicBezTo>
                      <a:pt x="-9787" y="62793"/>
                      <a:pt x="-3406" y="110037"/>
                      <a:pt x="29741" y="135183"/>
                    </a:cubicBezTo>
                    <a:cubicBezTo>
                      <a:pt x="62793" y="160329"/>
                      <a:pt x="110037" y="153947"/>
                      <a:pt x="135183" y="120800"/>
                    </a:cubicBezTo>
                    <a:cubicBezTo>
                      <a:pt x="160329" y="87653"/>
                      <a:pt x="153947" y="40505"/>
                      <a:pt x="120800" y="15359"/>
                    </a:cubicBezTo>
                    <a:close/>
                  </a:path>
                </a:pathLst>
              </a:custGeom>
              <a:solidFill>
                <a:srgbClr val="AB82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5" name="Google Shape;795;p3"/>
            <p:cNvSpPr/>
            <p:nvPr/>
          </p:nvSpPr>
          <p:spPr>
            <a:xfrm>
              <a:off x="196892" y="3736418"/>
              <a:ext cx="70125" cy="27436"/>
            </a:xfrm>
            <a:custGeom>
              <a:avLst/>
              <a:gdLst/>
              <a:ahLst/>
              <a:cxnLst/>
              <a:rect l="l" t="t" r="r" b="b"/>
              <a:pathLst>
                <a:path w="70125" h="27436" extrusionOk="0">
                  <a:moveTo>
                    <a:pt x="68019" y="9709"/>
                  </a:moveTo>
                  <a:cubicBezTo>
                    <a:pt x="70401" y="11519"/>
                    <a:pt x="70782" y="14853"/>
                    <a:pt x="69067" y="17234"/>
                  </a:cubicBezTo>
                  <a:cubicBezTo>
                    <a:pt x="67257" y="19615"/>
                    <a:pt x="63924" y="19996"/>
                    <a:pt x="61542" y="18282"/>
                  </a:cubicBezTo>
                  <a:cubicBezTo>
                    <a:pt x="53446" y="12091"/>
                    <a:pt x="43540" y="9805"/>
                    <a:pt x="34110" y="11043"/>
                  </a:cubicBezTo>
                  <a:cubicBezTo>
                    <a:pt x="24776" y="12281"/>
                    <a:pt x="15822" y="17139"/>
                    <a:pt x="9631" y="25330"/>
                  </a:cubicBezTo>
                  <a:cubicBezTo>
                    <a:pt x="7821" y="27712"/>
                    <a:pt x="4488" y="28093"/>
                    <a:pt x="2106" y="26378"/>
                  </a:cubicBezTo>
                  <a:cubicBezTo>
                    <a:pt x="-275" y="24568"/>
                    <a:pt x="-656" y="21235"/>
                    <a:pt x="1059" y="18853"/>
                  </a:cubicBezTo>
                  <a:cubicBezTo>
                    <a:pt x="9060" y="8376"/>
                    <a:pt x="20490" y="2089"/>
                    <a:pt x="32586" y="470"/>
                  </a:cubicBezTo>
                  <a:cubicBezTo>
                    <a:pt x="44874" y="-1244"/>
                    <a:pt x="57637" y="1708"/>
                    <a:pt x="68019" y="9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6" name="Google Shape;796;p3"/>
          <p:cNvGrpSpPr/>
          <p:nvPr/>
        </p:nvGrpSpPr>
        <p:grpSpPr>
          <a:xfrm>
            <a:off x="7343271" y="1786359"/>
            <a:ext cx="210400" cy="182707"/>
            <a:chOff x="9117820" y="2027686"/>
            <a:chExt cx="210400" cy="182707"/>
          </a:xfrm>
        </p:grpSpPr>
        <p:sp>
          <p:nvSpPr>
            <p:cNvPr id="79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0" name="Google Shape;900;p3"/>
          <p:cNvSpPr/>
          <p:nvPr/>
        </p:nvSpPr>
        <p:spPr>
          <a:xfrm>
            <a:off x="3969858" y="1543555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3"/>
          <p:cNvSpPr/>
          <p:nvPr/>
        </p:nvSpPr>
        <p:spPr>
          <a:xfrm>
            <a:off x="4253093" y="4363839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3"/>
          <p:cNvSpPr/>
          <p:nvPr/>
        </p:nvSpPr>
        <p:spPr>
          <a:xfrm>
            <a:off x="7738682" y="454690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3"/>
          <p:cNvSpPr/>
          <p:nvPr/>
        </p:nvSpPr>
        <p:spPr>
          <a:xfrm rot="9018844">
            <a:off x="8452371" y="4799416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7" name="Google Shape;917;p3"/>
          <p:cNvGrpSpPr/>
          <p:nvPr/>
        </p:nvGrpSpPr>
        <p:grpSpPr>
          <a:xfrm rot="1383228">
            <a:off x="10590848" y="4630688"/>
            <a:ext cx="1182539" cy="1448421"/>
            <a:chOff x="5881684" y="3147949"/>
            <a:chExt cx="428090" cy="557286"/>
          </a:xfrm>
        </p:grpSpPr>
        <p:grpSp>
          <p:nvGrpSpPr>
            <p:cNvPr id="918" name="Google Shape;918;p3"/>
            <p:cNvGrpSpPr/>
            <p:nvPr/>
          </p:nvGrpSpPr>
          <p:grpSpPr>
            <a:xfrm>
              <a:off x="5881684" y="3147949"/>
              <a:ext cx="428090" cy="557286"/>
              <a:chOff x="5881684" y="3147949"/>
              <a:chExt cx="428090" cy="557286"/>
            </a:xfrm>
          </p:grpSpPr>
          <p:sp>
            <p:nvSpPr>
              <p:cNvPr id="919" name="Google Shape;919;p3"/>
              <p:cNvSpPr/>
              <p:nvPr/>
            </p:nvSpPr>
            <p:spPr>
              <a:xfrm rot="-2985213">
                <a:off x="5934573" y="3280506"/>
                <a:ext cx="14097" cy="6686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867" extrusionOk="0">
                    <a:moveTo>
                      <a:pt x="0" y="0"/>
                    </a:moveTo>
                    <a:lnTo>
                      <a:pt x="14098" y="0"/>
                    </a:lnTo>
                    <a:lnTo>
                      <a:pt x="14098" y="66868"/>
                    </a:lnTo>
                    <a:lnTo>
                      <a:pt x="0" y="668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 rot="1034454">
                <a:off x="6142876" y="3215240"/>
                <a:ext cx="14097" cy="66963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66963" extrusionOk="0">
                    <a:moveTo>
                      <a:pt x="0" y="0"/>
                    </a:moveTo>
                    <a:lnTo>
                      <a:pt x="14097" y="0"/>
                    </a:lnTo>
                    <a:lnTo>
                      <a:pt x="14097" y="66963"/>
                    </a:lnTo>
                    <a:lnTo>
                      <a:pt x="0" y="669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6239866" y="3559977"/>
                <a:ext cx="67243" cy="60487"/>
              </a:xfrm>
              <a:custGeom>
                <a:avLst/>
                <a:gdLst/>
                <a:ahLst/>
                <a:cxnLst/>
                <a:rect l="l" t="t" r="r" b="b"/>
                <a:pathLst>
                  <a:path w="67243" h="60487" extrusionOk="0">
                    <a:moveTo>
                      <a:pt x="1580" y="8087"/>
                    </a:moveTo>
                    <a:lnTo>
                      <a:pt x="6056" y="2562"/>
                    </a:lnTo>
                    <a:cubicBezTo>
                      <a:pt x="8628" y="-581"/>
                      <a:pt x="13295" y="-867"/>
                      <a:pt x="16153" y="1896"/>
                    </a:cubicBezTo>
                    <a:lnTo>
                      <a:pt x="65111" y="48568"/>
                    </a:lnTo>
                    <a:cubicBezTo>
                      <a:pt x="68921" y="52188"/>
                      <a:pt x="67397" y="58665"/>
                      <a:pt x="62349" y="60189"/>
                    </a:cubicBezTo>
                    <a:lnTo>
                      <a:pt x="62349" y="60189"/>
                    </a:lnTo>
                    <a:cubicBezTo>
                      <a:pt x="60254" y="60855"/>
                      <a:pt x="57872" y="60379"/>
                      <a:pt x="56158" y="59046"/>
                    </a:cubicBezTo>
                    <a:lnTo>
                      <a:pt x="2723" y="17802"/>
                    </a:lnTo>
                    <a:cubicBezTo>
                      <a:pt x="-421" y="15516"/>
                      <a:pt x="-897" y="11040"/>
                      <a:pt x="1580" y="8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6011531" y="3625456"/>
                <a:ext cx="35589" cy="79779"/>
              </a:xfrm>
              <a:custGeom>
                <a:avLst/>
                <a:gdLst/>
                <a:ahLst/>
                <a:cxnLst/>
                <a:rect l="l" t="t" r="r" b="b"/>
                <a:pathLst>
                  <a:path w="35589" h="79779" extrusionOk="0">
                    <a:moveTo>
                      <a:pt x="30747" y="2425"/>
                    </a:moveTo>
                    <a:lnTo>
                      <a:pt x="23984" y="329"/>
                    </a:lnTo>
                    <a:cubicBezTo>
                      <a:pt x="20079" y="-909"/>
                      <a:pt x="16078" y="1472"/>
                      <a:pt x="15221" y="5377"/>
                    </a:cubicBezTo>
                    <a:lnTo>
                      <a:pt x="171" y="71290"/>
                    </a:lnTo>
                    <a:cubicBezTo>
                      <a:pt x="-972" y="76434"/>
                      <a:pt x="3791" y="81006"/>
                      <a:pt x="8839" y="79482"/>
                    </a:cubicBezTo>
                    <a:lnTo>
                      <a:pt x="8839" y="79482"/>
                    </a:lnTo>
                    <a:cubicBezTo>
                      <a:pt x="10935" y="78815"/>
                      <a:pt x="12649" y="77196"/>
                      <a:pt x="13411" y="75100"/>
                    </a:cubicBezTo>
                    <a:lnTo>
                      <a:pt x="35223" y="11283"/>
                    </a:lnTo>
                    <a:cubicBezTo>
                      <a:pt x="36462" y="7663"/>
                      <a:pt x="34461" y="3568"/>
                      <a:pt x="30747" y="24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5913663" y="3147949"/>
                <a:ext cx="250053" cy="157312"/>
              </a:xfrm>
              <a:custGeom>
                <a:avLst/>
                <a:gdLst/>
                <a:ahLst/>
                <a:cxnLst/>
                <a:rect l="l" t="t" r="r" b="b"/>
                <a:pathLst>
                  <a:path w="250053" h="157312" extrusionOk="0">
                    <a:moveTo>
                      <a:pt x="8791" y="157034"/>
                    </a:moveTo>
                    <a:cubicBezTo>
                      <a:pt x="5171" y="158082"/>
                      <a:pt x="1266" y="156082"/>
                      <a:pt x="28" y="152462"/>
                    </a:cubicBezTo>
                    <a:cubicBezTo>
                      <a:pt x="-639" y="150653"/>
                      <a:pt x="10886" y="83311"/>
                      <a:pt x="15458" y="57403"/>
                    </a:cubicBezTo>
                    <a:cubicBezTo>
                      <a:pt x="16506" y="51307"/>
                      <a:pt x="20888" y="46259"/>
                      <a:pt x="26888" y="44449"/>
                    </a:cubicBezTo>
                    <a:lnTo>
                      <a:pt x="172335" y="729"/>
                    </a:lnTo>
                    <a:cubicBezTo>
                      <a:pt x="178145" y="-1081"/>
                      <a:pt x="184527" y="539"/>
                      <a:pt x="188718" y="4920"/>
                    </a:cubicBezTo>
                    <a:lnTo>
                      <a:pt x="247964" y="64928"/>
                    </a:lnTo>
                    <a:cubicBezTo>
                      <a:pt x="251012" y="67976"/>
                      <a:pt x="250726" y="73119"/>
                      <a:pt x="247106" y="75691"/>
                    </a:cubicBezTo>
                    <a:cubicBezTo>
                      <a:pt x="244154" y="77882"/>
                      <a:pt x="239963" y="77120"/>
                      <a:pt x="237391" y="74548"/>
                    </a:cubicBezTo>
                    <a:lnTo>
                      <a:pt x="188242" y="24827"/>
                    </a:lnTo>
                    <a:cubicBezTo>
                      <a:pt x="181765" y="18160"/>
                      <a:pt x="172049" y="15779"/>
                      <a:pt x="163191" y="18446"/>
                    </a:cubicBezTo>
                    <a:lnTo>
                      <a:pt x="44319" y="54164"/>
                    </a:lnTo>
                    <a:cubicBezTo>
                      <a:pt x="35270" y="56927"/>
                      <a:pt x="28603" y="64451"/>
                      <a:pt x="26888" y="73691"/>
                    </a:cubicBezTo>
                    <a:cubicBezTo>
                      <a:pt x="21078" y="105885"/>
                      <a:pt x="14315" y="144176"/>
                      <a:pt x="13934" y="149605"/>
                    </a:cubicBezTo>
                    <a:cubicBezTo>
                      <a:pt x="14125" y="152748"/>
                      <a:pt x="12315" y="155796"/>
                      <a:pt x="9172" y="156844"/>
                    </a:cubicBezTo>
                    <a:cubicBezTo>
                      <a:pt x="8981" y="156939"/>
                      <a:pt x="8886" y="156939"/>
                      <a:pt x="8791" y="157034"/>
                    </a:cubicBez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  <a:moveTo>
                      <a:pt x="13553" y="147795"/>
                    </a:moveTo>
                    <a:lnTo>
                      <a:pt x="13553" y="147795"/>
                    </a:lnTo>
                    <a:lnTo>
                      <a:pt x="13553" y="14779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5899017" y="3272083"/>
                <a:ext cx="24428" cy="24033"/>
              </a:xfrm>
              <a:custGeom>
                <a:avLst/>
                <a:gdLst/>
                <a:ahLst/>
                <a:cxnLst/>
                <a:rect l="l" t="t" r="r" b="b"/>
                <a:pathLst>
                  <a:path w="24428" h="24033" extrusionOk="0">
                    <a:moveTo>
                      <a:pt x="22294" y="21566"/>
                    </a:moveTo>
                    <a:lnTo>
                      <a:pt x="22294" y="21566"/>
                    </a:lnTo>
                    <a:cubicBezTo>
                      <a:pt x="19246" y="24709"/>
                      <a:pt x="14293" y="24899"/>
                      <a:pt x="11054" y="21851"/>
                    </a:cubicBezTo>
                    <a:lnTo>
                      <a:pt x="2482" y="13755"/>
                    </a:lnTo>
                    <a:cubicBezTo>
                      <a:pt x="-662" y="10707"/>
                      <a:pt x="-852" y="5754"/>
                      <a:pt x="2101" y="2516"/>
                    </a:cubicBezTo>
                    <a:lnTo>
                      <a:pt x="2101" y="2516"/>
                    </a:lnTo>
                    <a:cubicBezTo>
                      <a:pt x="5149" y="-723"/>
                      <a:pt x="10197" y="-818"/>
                      <a:pt x="13340" y="2135"/>
                    </a:cubicBezTo>
                    <a:lnTo>
                      <a:pt x="21913" y="10231"/>
                    </a:lnTo>
                    <a:cubicBezTo>
                      <a:pt x="25151" y="13279"/>
                      <a:pt x="25246" y="18327"/>
                      <a:pt x="22294" y="2156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5898477" y="3251384"/>
                <a:ext cx="411297" cy="411331"/>
              </a:xfrm>
              <a:custGeom>
                <a:avLst/>
                <a:gdLst/>
                <a:ahLst/>
                <a:cxnLst/>
                <a:rect l="l" t="t" r="r" b="b"/>
                <a:pathLst>
                  <a:path w="411297" h="411331" extrusionOk="0">
                    <a:moveTo>
                      <a:pt x="264864" y="402595"/>
                    </a:moveTo>
                    <a:cubicBezTo>
                      <a:pt x="156279" y="435266"/>
                      <a:pt x="41407" y="373449"/>
                      <a:pt x="8737" y="264864"/>
                    </a:cubicBezTo>
                    <a:cubicBezTo>
                      <a:pt x="-23934" y="156279"/>
                      <a:pt x="37883" y="41407"/>
                      <a:pt x="146468" y="8737"/>
                    </a:cubicBezTo>
                    <a:cubicBezTo>
                      <a:pt x="255053" y="-23934"/>
                      <a:pt x="369925" y="37883"/>
                      <a:pt x="402595" y="146468"/>
                    </a:cubicBezTo>
                    <a:cubicBezTo>
                      <a:pt x="435171" y="255053"/>
                      <a:pt x="373449" y="369925"/>
                      <a:pt x="264864" y="402595"/>
                    </a:cubicBezTo>
                    <a:close/>
                  </a:path>
                </a:pathLst>
              </a:custGeom>
              <a:solidFill>
                <a:srgbClr val="F283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5912990" y="3265932"/>
                <a:ext cx="382263" cy="382271"/>
              </a:xfrm>
              <a:custGeom>
                <a:avLst/>
                <a:gdLst/>
                <a:ahLst/>
                <a:cxnLst/>
                <a:rect l="l" t="t" r="r" b="b"/>
                <a:pathLst>
                  <a:path w="382263" h="382271" extrusionOk="0">
                    <a:moveTo>
                      <a:pt x="246160" y="374141"/>
                    </a:moveTo>
                    <a:cubicBezTo>
                      <a:pt x="145290" y="404526"/>
                      <a:pt x="38515" y="347090"/>
                      <a:pt x="8130" y="246125"/>
                    </a:cubicBezTo>
                    <a:cubicBezTo>
                      <a:pt x="-22254" y="145256"/>
                      <a:pt x="35181" y="38480"/>
                      <a:pt x="136146" y="8096"/>
                    </a:cubicBezTo>
                    <a:cubicBezTo>
                      <a:pt x="237016" y="-22194"/>
                      <a:pt x="343791" y="35147"/>
                      <a:pt x="374176" y="136112"/>
                    </a:cubicBezTo>
                    <a:cubicBezTo>
                      <a:pt x="404466" y="236981"/>
                      <a:pt x="347030" y="343757"/>
                      <a:pt x="246160" y="374141"/>
                    </a:cubicBezTo>
                    <a:close/>
                  </a:path>
                </a:pathLst>
              </a:custGeom>
              <a:solidFill>
                <a:srgbClr val="F9B933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5951292" y="3304294"/>
                <a:ext cx="305572" cy="305511"/>
              </a:xfrm>
              <a:custGeom>
                <a:avLst/>
                <a:gdLst/>
                <a:ahLst/>
                <a:cxnLst/>
                <a:rect l="l" t="t" r="r" b="b"/>
                <a:pathLst>
                  <a:path w="305572" h="305511" extrusionOk="0">
                    <a:moveTo>
                      <a:pt x="196809" y="299012"/>
                    </a:moveTo>
                    <a:cubicBezTo>
                      <a:pt x="116132" y="323301"/>
                      <a:pt x="30788" y="277391"/>
                      <a:pt x="6500" y="196714"/>
                    </a:cubicBezTo>
                    <a:cubicBezTo>
                      <a:pt x="-17789" y="116132"/>
                      <a:pt x="28121" y="30693"/>
                      <a:pt x="108798" y="6500"/>
                    </a:cubicBezTo>
                    <a:cubicBezTo>
                      <a:pt x="189475" y="-17789"/>
                      <a:pt x="274819" y="28121"/>
                      <a:pt x="299108" y="108798"/>
                    </a:cubicBezTo>
                    <a:cubicBezTo>
                      <a:pt x="323301" y="189475"/>
                      <a:pt x="277486" y="274819"/>
                      <a:pt x="196809" y="2990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6075044" y="3304352"/>
                <a:ext cx="181824" cy="287048"/>
              </a:xfrm>
              <a:custGeom>
                <a:avLst/>
                <a:gdLst/>
                <a:ahLst/>
                <a:cxnLst/>
                <a:rect l="l" t="t" r="r" b="b"/>
                <a:pathLst>
                  <a:path w="181824" h="287048" extrusionOk="0">
                    <a:moveTo>
                      <a:pt x="175355" y="108740"/>
                    </a:moveTo>
                    <a:cubicBezTo>
                      <a:pt x="152591" y="33017"/>
                      <a:pt x="76010" y="-12037"/>
                      <a:pt x="0" y="2822"/>
                    </a:cubicBezTo>
                    <a:cubicBezTo>
                      <a:pt x="87344" y="21301"/>
                      <a:pt x="139732" y="85880"/>
                      <a:pt x="140875" y="175034"/>
                    </a:cubicBezTo>
                    <a:cubicBezTo>
                      <a:pt x="142970" y="220183"/>
                      <a:pt x="128111" y="257521"/>
                      <a:pt x="101822" y="287048"/>
                    </a:cubicBezTo>
                    <a:cubicBezTo>
                      <a:pt x="164211" y="253235"/>
                      <a:pt x="196501" y="179225"/>
                      <a:pt x="175355" y="108740"/>
                    </a:cubicBezTo>
                    <a:close/>
                  </a:path>
                </a:pathLst>
              </a:custGeom>
              <a:solidFill>
                <a:srgbClr val="C8C8C8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29" name="Google Shape;929;p3"/>
              <p:cNvGrpSpPr/>
              <p:nvPr/>
            </p:nvGrpSpPr>
            <p:grpSpPr>
              <a:xfrm>
                <a:off x="5881684" y="3256226"/>
                <a:ext cx="96300" cy="100097"/>
                <a:chOff x="5881684" y="3256226"/>
                <a:chExt cx="96300" cy="100097"/>
              </a:xfrm>
            </p:grpSpPr>
            <p:sp>
              <p:nvSpPr>
                <p:cNvPr id="930" name="Google Shape;930;p3"/>
                <p:cNvSpPr/>
                <p:nvPr/>
              </p:nvSpPr>
              <p:spPr>
                <a:xfrm>
                  <a:off x="5881684" y="3256226"/>
                  <a:ext cx="96300" cy="100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00" h="100097" extrusionOk="0">
                      <a:moveTo>
                        <a:pt x="96300" y="15991"/>
                      </a:moveTo>
                      <a:cubicBezTo>
                        <a:pt x="96300" y="15991"/>
                        <a:pt x="72202" y="-9631"/>
                        <a:pt x="49437" y="3990"/>
                      </a:cubicBezTo>
                      <a:cubicBezTo>
                        <a:pt x="26672" y="17611"/>
                        <a:pt x="3431" y="50662"/>
                        <a:pt x="860" y="60283"/>
                      </a:cubicBezTo>
                      <a:cubicBezTo>
                        <a:pt x="-2474" y="72951"/>
                        <a:pt x="3812" y="90382"/>
                        <a:pt x="21053" y="100097"/>
                      </a:cubicBezTo>
                      <a:cubicBezTo>
                        <a:pt x="28958" y="92001"/>
                        <a:pt x="96300" y="15991"/>
                        <a:pt x="96300" y="15991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3"/>
                <p:cNvSpPr/>
                <p:nvPr/>
              </p:nvSpPr>
              <p:spPr>
                <a:xfrm>
                  <a:off x="5917786" y="3259830"/>
                  <a:ext cx="53610" cy="26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10" h="26580" extrusionOk="0">
                      <a:moveTo>
                        <a:pt x="14002" y="3434"/>
                      </a:moveTo>
                      <a:cubicBezTo>
                        <a:pt x="9239" y="6292"/>
                        <a:pt x="4572" y="10197"/>
                        <a:pt x="0" y="14483"/>
                      </a:cubicBezTo>
                      <a:cubicBezTo>
                        <a:pt x="17812" y="7530"/>
                        <a:pt x="36576" y="13626"/>
                        <a:pt x="42863" y="26580"/>
                      </a:cubicBezTo>
                      <a:cubicBezTo>
                        <a:pt x="49911" y="19913"/>
                        <a:pt x="55054" y="16674"/>
                        <a:pt x="53245" y="13626"/>
                      </a:cubicBezTo>
                      <a:cubicBezTo>
                        <a:pt x="51435" y="10673"/>
                        <a:pt x="32290" y="-7424"/>
                        <a:pt x="14002" y="3434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32" name="Google Shape;932;p3"/>
              <p:cNvSpPr/>
              <p:nvPr/>
            </p:nvSpPr>
            <p:spPr>
              <a:xfrm>
                <a:off x="6151603" y="3190349"/>
                <a:ext cx="18930" cy="28863"/>
              </a:xfrm>
              <a:custGeom>
                <a:avLst/>
                <a:gdLst/>
                <a:ahLst/>
                <a:cxnLst/>
                <a:rect l="l" t="t" r="r" b="b"/>
                <a:pathLst>
                  <a:path w="18930" h="28863" extrusionOk="0">
                    <a:moveTo>
                      <a:pt x="6880" y="28719"/>
                    </a:moveTo>
                    <a:lnTo>
                      <a:pt x="6880" y="28719"/>
                    </a:lnTo>
                    <a:cubicBezTo>
                      <a:pt x="11452" y="29577"/>
                      <a:pt x="15738" y="26529"/>
                      <a:pt x="16595" y="21957"/>
                    </a:cubicBezTo>
                    <a:lnTo>
                      <a:pt x="18786" y="9860"/>
                    </a:lnTo>
                    <a:cubicBezTo>
                      <a:pt x="19643" y="5288"/>
                      <a:pt x="16595" y="1002"/>
                      <a:pt x="12023" y="144"/>
                    </a:cubicBezTo>
                    <a:lnTo>
                      <a:pt x="12023" y="144"/>
                    </a:lnTo>
                    <a:cubicBezTo>
                      <a:pt x="7451" y="-713"/>
                      <a:pt x="3165" y="2335"/>
                      <a:pt x="2308" y="6907"/>
                    </a:cubicBezTo>
                    <a:lnTo>
                      <a:pt x="117" y="19004"/>
                    </a:lnTo>
                    <a:cubicBezTo>
                      <a:pt x="-645" y="23576"/>
                      <a:pt x="2403" y="27957"/>
                      <a:pt x="6880" y="28719"/>
                    </a:cubicBez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 rot="-1015751">
                <a:off x="6060082" y="3310337"/>
                <a:ext cx="6096" cy="21146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21146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21146"/>
                    </a:lnTo>
                    <a:lnTo>
                      <a:pt x="0" y="2114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 rot="-1004655">
                <a:off x="6137628" y="3552713"/>
                <a:ext cx="6095" cy="51720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51720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1721"/>
                    </a:lnTo>
                    <a:lnTo>
                      <a:pt x="0" y="5172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5956934" y="3484149"/>
                <a:ext cx="48386" cy="19811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19811" extrusionOk="0">
                    <a:moveTo>
                      <a:pt x="46577" y="0"/>
                    </a:moveTo>
                    <a:lnTo>
                      <a:pt x="48387" y="5810"/>
                    </a:lnTo>
                    <a:lnTo>
                      <a:pt x="1714" y="19812"/>
                    </a:lnTo>
                    <a:lnTo>
                      <a:pt x="0" y="1400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 rot="-6411075">
                <a:off x="6221071" y="3393512"/>
                <a:ext cx="6096" cy="54771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5477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54771"/>
                    </a:lnTo>
                    <a:lnTo>
                      <a:pt x="0" y="547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 rot="-3707380">
                <a:off x="5982838" y="3374974"/>
                <a:ext cx="6095" cy="37051"/>
              </a:xfrm>
              <a:custGeom>
                <a:avLst/>
                <a:gdLst/>
                <a:ahLst/>
                <a:cxnLst/>
                <a:rect l="l" t="t" r="r" b="b"/>
                <a:pathLst>
                  <a:path w="6095" h="37051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7051"/>
                    </a:lnTo>
                    <a:lnTo>
                      <a:pt x="0" y="370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 rot="-3688311">
                <a:off x="6219917" y="3503223"/>
                <a:ext cx="6096" cy="35528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528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529"/>
                    </a:lnTo>
                    <a:lnTo>
                      <a:pt x="0" y="3552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6029133" y="3556253"/>
                <a:ext cx="23526" cy="36766"/>
              </a:xfrm>
              <a:custGeom>
                <a:avLst/>
                <a:gdLst/>
                <a:ahLst/>
                <a:cxnLst/>
                <a:rect l="l" t="t" r="r" b="b"/>
                <a:pathLst>
                  <a:path w="23526" h="36766" extrusionOk="0">
                    <a:moveTo>
                      <a:pt x="18193" y="0"/>
                    </a:moveTo>
                    <a:lnTo>
                      <a:pt x="23527" y="2857"/>
                    </a:lnTo>
                    <a:lnTo>
                      <a:pt x="5334" y="36767"/>
                    </a:lnTo>
                    <a:lnTo>
                      <a:pt x="0" y="3390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 rot="-9104307">
                <a:off x="6165045" y="3320415"/>
                <a:ext cx="6096" cy="35242"/>
              </a:xfrm>
              <a:custGeom>
                <a:avLst/>
                <a:gdLst/>
                <a:ahLst/>
                <a:cxnLst/>
                <a:rect l="l" t="t" r="r" b="b"/>
                <a:pathLst>
                  <a:path w="6096" h="35242" extrusionOk="0">
                    <a:moveTo>
                      <a:pt x="0" y="0"/>
                    </a:moveTo>
                    <a:lnTo>
                      <a:pt x="6096" y="0"/>
                    </a:lnTo>
                    <a:lnTo>
                      <a:pt x="6096" y="35243"/>
                    </a:lnTo>
                    <a:lnTo>
                      <a:pt x="0" y="3524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6070853" y="3358800"/>
                <a:ext cx="33813" cy="100107"/>
              </a:xfrm>
              <a:custGeom>
                <a:avLst/>
                <a:gdLst/>
                <a:ahLst/>
                <a:cxnLst/>
                <a:rect l="l" t="t" r="r" b="b"/>
                <a:pathLst>
                  <a:path w="33813" h="100107" extrusionOk="0">
                    <a:moveTo>
                      <a:pt x="2857" y="0"/>
                    </a:moveTo>
                    <a:lnTo>
                      <a:pt x="0" y="47625"/>
                    </a:lnTo>
                    <a:lnTo>
                      <a:pt x="33814" y="100108"/>
                    </a:lnTo>
                    <a:lnTo>
                      <a:pt x="30956" y="36481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6104095" y="3418331"/>
                <a:ext cx="127063" cy="38957"/>
              </a:xfrm>
              <a:custGeom>
                <a:avLst/>
                <a:gdLst/>
                <a:ahLst/>
                <a:cxnLst/>
                <a:rect l="l" t="t" r="r" b="b"/>
                <a:pathLst>
                  <a:path w="127063" h="38957" extrusionOk="0">
                    <a:moveTo>
                      <a:pt x="127063" y="0"/>
                    </a:moveTo>
                    <a:lnTo>
                      <a:pt x="51530" y="12192"/>
                    </a:lnTo>
                    <a:lnTo>
                      <a:pt x="0" y="38957"/>
                    </a:lnTo>
                    <a:lnTo>
                      <a:pt x="59150" y="32576"/>
                    </a:lnTo>
                    <a:close/>
                  </a:path>
                </a:pathLst>
              </a:custGeom>
              <a:solidFill>
                <a:srgbClr val="D759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43" name="Google Shape;943;p3"/>
              <p:cNvGrpSpPr/>
              <p:nvPr/>
            </p:nvGrpSpPr>
            <p:grpSpPr>
              <a:xfrm>
                <a:off x="6089575" y="3442542"/>
                <a:ext cx="29041" cy="29075"/>
                <a:chOff x="6089575" y="3442542"/>
                <a:chExt cx="29041" cy="29075"/>
              </a:xfrm>
            </p:grpSpPr>
            <p:sp>
              <p:nvSpPr>
                <p:cNvPr id="944" name="Google Shape;944;p3"/>
                <p:cNvSpPr/>
                <p:nvPr/>
              </p:nvSpPr>
              <p:spPr>
                <a:xfrm>
                  <a:off x="6089575" y="3442542"/>
                  <a:ext cx="29041" cy="2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1" h="29075" extrusionOk="0">
                      <a:moveTo>
                        <a:pt x="28427" y="10364"/>
                      </a:moveTo>
                      <a:cubicBezTo>
                        <a:pt x="30713" y="18080"/>
                        <a:pt x="26427" y="26176"/>
                        <a:pt x="18712" y="28462"/>
                      </a:cubicBezTo>
                      <a:cubicBezTo>
                        <a:pt x="10996" y="30748"/>
                        <a:pt x="2995" y="26462"/>
                        <a:pt x="614" y="18746"/>
                      </a:cubicBezTo>
                      <a:cubicBezTo>
                        <a:pt x="-1672" y="11031"/>
                        <a:pt x="2614" y="2935"/>
                        <a:pt x="10330" y="649"/>
                      </a:cubicBezTo>
                      <a:cubicBezTo>
                        <a:pt x="18045" y="-1732"/>
                        <a:pt x="26141" y="2649"/>
                        <a:pt x="28427" y="10364"/>
                      </a:cubicBezTo>
                      <a:close/>
                    </a:path>
                  </a:pathLst>
                </a:custGeom>
                <a:solidFill>
                  <a:srgbClr val="D759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p3"/>
                <p:cNvSpPr/>
                <p:nvPr/>
              </p:nvSpPr>
              <p:spPr>
                <a:xfrm>
                  <a:off x="6091001" y="3449573"/>
                  <a:ext cx="6808" cy="19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8" h="19145" extrusionOk="0">
                      <a:moveTo>
                        <a:pt x="2617" y="0"/>
                      </a:moveTo>
                      <a:cubicBezTo>
                        <a:pt x="2617" y="0"/>
                        <a:pt x="-5479" y="10382"/>
                        <a:pt x="6808" y="19145"/>
                      </a:cubicBezTo>
                      <a:cubicBezTo>
                        <a:pt x="6046" y="17240"/>
                        <a:pt x="1284" y="6668"/>
                        <a:pt x="261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46" name="Google Shape;946;p3"/>
              <p:cNvGrpSpPr/>
              <p:nvPr/>
            </p:nvGrpSpPr>
            <p:grpSpPr>
              <a:xfrm>
                <a:off x="6097142" y="3196401"/>
                <a:ext cx="112446" cy="63243"/>
                <a:chOff x="6097142" y="3196401"/>
                <a:chExt cx="112446" cy="63243"/>
              </a:xfrm>
            </p:grpSpPr>
            <p:sp>
              <p:nvSpPr>
                <p:cNvPr id="947" name="Google Shape;947;p3"/>
                <p:cNvSpPr/>
                <p:nvPr/>
              </p:nvSpPr>
              <p:spPr>
                <a:xfrm>
                  <a:off x="6097142" y="3196401"/>
                  <a:ext cx="112446" cy="632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46" h="63243" extrusionOk="0">
                      <a:moveTo>
                        <a:pt x="109823" y="63243"/>
                      </a:moveTo>
                      <a:cubicBezTo>
                        <a:pt x="109823" y="63243"/>
                        <a:pt x="120777" y="29811"/>
                        <a:pt x="97917" y="16285"/>
                      </a:cubicBezTo>
                      <a:cubicBezTo>
                        <a:pt x="75057" y="2760"/>
                        <a:pt x="34957" y="-1717"/>
                        <a:pt x="25241" y="569"/>
                      </a:cubicBezTo>
                      <a:cubicBezTo>
                        <a:pt x="12478" y="3712"/>
                        <a:pt x="286" y="17619"/>
                        <a:pt x="0" y="37335"/>
                      </a:cubicBezTo>
                      <a:cubicBezTo>
                        <a:pt x="10858" y="40479"/>
                        <a:pt x="109823" y="63243"/>
                        <a:pt x="109823" y="63243"/>
                      </a:cubicBezTo>
                      <a:close/>
                    </a:path>
                  </a:pathLst>
                </a:custGeom>
                <a:solidFill>
                  <a:srgbClr val="F9B93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p3"/>
                <p:cNvSpPr/>
                <p:nvPr/>
              </p:nvSpPr>
              <p:spPr>
                <a:xfrm>
                  <a:off x="6176295" y="3207829"/>
                  <a:ext cx="28905" cy="47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05" h="47556" extrusionOk="0">
                      <a:moveTo>
                        <a:pt x="16383" y="6953"/>
                      </a:moveTo>
                      <a:cubicBezTo>
                        <a:pt x="11621" y="4191"/>
                        <a:pt x="6001" y="1810"/>
                        <a:pt x="0" y="0"/>
                      </a:cubicBezTo>
                      <a:cubicBezTo>
                        <a:pt x="14669" y="12382"/>
                        <a:pt x="18288" y="31718"/>
                        <a:pt x="9906" y="43339"/>
                      </a:cubicBezTo>
                      <a:cubicBezTo>
                        <a:pt x="19145" y="46292"/>
                        <a:pt x="24384" y="49340"/>
                        <a:pt x="26194" y="46292"/>
                      </a:cubicBezTo>
                      <a:cubicBezTo>
                        <a:pt x="28003" y="43243"/>
                        <a:pt x="34766" y="17812"/>
                        <a:pt x="16383" y="6953"/>
                      </a:cubicBezTo>
                      <a:close/>
                    </a:path>
                  </a:pathLst>
                </a:custGeom>
                <a:solidFill>
                  <a:srgbClr val="FFD76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949" name="Google Shape;949;p3"/>
            <p:cNvSpPr/>
            <p:nvPr/>
          </p:nvSpPr>
          <p:spPr>
            <a:xfrm>
              <a:off x="5970306" y="3348608"/>
              <a:ext cx="87497" cy="232124"/>
            </a:xfrm>
            <a:custGeom>
              <a:avLst/>
              <a:gdLst/>
              <a:ahLst/>
              <a:cxnLst/>
              <a:rect l="l" t="t" r="r" b="b"/>
              <a:pathLst>
                <a:path w="87497" h="232124" extrusionOk="0">
                  <a:moveTo>
                    <a:pt x="55684" y="0"/>
                  </a:moveTo>
                  <a:cubicBezTo>
                    <a:pt x="55684" y="0"/>
                    <a:pt x="-9181" y="48197"/>
                    <a:pt x="1106" y="125063"/>
                  </a:cubicBezTo>
                  <a:cubicBezTo>
                    <a:pt x="6249" y="163735"/>
                    <a:pt x="34539" y="206121"/>
                    <a:pt x="87498" y="232124"/>
                  </a:cubicBezTo>
                  <a:cubicBezTo>
                    <a:pt x="66352" y="203168"/>
                    <a:pt x="38920" y="162782"/>
                    <a:pt x="31872" y="120491"/>
                  </a:cubicBezTo>
                  <a:cubicBezTo>
                    <a:pt x="25680" y="83249"/>
                    <a:pt x="32157" y="43434"/>
                    <a:pt x="55684" y="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796;p3"/>
          <p:cNvGrpSpPr/>
          <p:nvPr/>
        </p:nvGrpSpPr>
        <p:grpSpPr>
          <a:xfrm>
            <a:off x="3543427" y="2577888"/>
            <a:ext cx="210400" cy="182707"/>
            <a:chOff x="9117820" y="2027686"/>
            <a:chExt cx="210400" cy="182707"/>
          </a:xfrm>
        </p:grpSpPr>
        <p:sp>
          <p:nvSpPr>
            <p:cNvPr id="24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900;p3"/>
          <p:cNvSpPr/>
          <p:nvPr/>
        </p:nvSpPr>
        <p:spPr>
          <a:xfrm>
            <a:off x="8013798" y="2389609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3" name="Google Shape;796;p3"/>
          <p:cNvGrpSpPr/>
          <p:nvPr/>
        </p:nvGrpSpPr>
        <p:grpSpPr>
          <a:xfrm>
            <a:off x="7587367" y="3423942"/>
            <a:ext cx="210400" cy="182707"/>
            <a:chOff x="9117820" y="2027686"/>
            <a:chExt cx="210400" cy="182707"/>
          </a:xfrm>
        </p:grpSpPr>
        <p:sp>
          <p:nvSpPr>
            <p:cNvPr id="35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796;p3"/>
          <p:cNvGrpSpPr/>
          <p:nvPr/>
        </p:nvGrpSpPr>
        <p:grpSpPr>
          <a:xfrm>
            <a:off x="5734204" y="3312736"/>
            <a:ext cx="210400" cy="182707"/>
            <a:chOff x="9117820" y="2027686"/>
            <a:chExt cx="210400" cy="182707"/>
          </a:xfrm>
        </p:grpSpPr>
        <p:sp>
          <p:nvSpPr>
            <p:cNvPr id="45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796;p3"/>
          <p:cNvGrpSpPr/>
          <p:nvPr/>
        </p:nvGrpSpPr>
        <p:grpSpPr>
          <a:xfrm>
            <a:off x="4913023" y="1445660"/>
            <a:ext cx="210400" cy="182707"/>
            <a:chOff x="9117820" y="2027686"/>
            <a:chExt cx="210400" cy="182707"/>
          </a:xfrm>
        </p:grpSpPr>
        <p:sp>
          <p:nvSpPr>
            <p:cNvPr id="56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5" name="Google Shape;796;p3"/>
          <p:cNvGrpSpPr/>
          <p:nvPr/>
        </p:nvGrpSpPr>
        <p:grpSpPr>
          <a:xfrm>
            <a:off x="4807553" y="5171457"/>
            <a:ext cx="210400" cy="182707"/>
            <a:chOff x="9117820" y="2027686"/>
            <a:chExt cx="210400" cy="182707"/>
          </a:xfrm>
        </p:grpSpPr>
        <p:sp>
          <p:nvSpPr>
            <p:cNvPr id="66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5" name="Google Shape;902;p3"/>
          <p:cNvSpPr/>
          <p:nvPr/>
        </p:nvSpPr>
        <p:spPr>
          <a:xfrm>
            <a:off x="5706525" y="498517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6" name="Google Shape;796;p3"/>
          <p:cNvGrpSpPr/>
          <p:nvPr/>
        </p:nvGrpSpPr>
        <p:grpSpPr>
          <a:xfrm>
            <a:off x="2775396" y="5609720"/>
            <a:ext cx="210400" cy="182707"/>
            <a:chOff x="9117820" y="2027686"/>
            <a:chExt cx="210400" cy="182707"/>
          </a:xfrm>
        </p:grpSpPr>
        <p:sp>
          <p:nvSpPr>
            <p:cNvPr id="10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Freeform 2"/>
          <p:cNvSpPr/>
          <p:nvPr/>
        </p:nvSpPr>
        <p:spPr>
          <a:xfrm>
            <a:off x="3858314" y="1406792"/>
            <a:ext cx="3975282" cy="3410591"/>
          </a:xfrm>
          <a:custGeom>
            <a:avLst/>
            <a:gdLst>
              <a:gd name="connsiteX0" fmla="*/ 971550 w 3975282"/>
              <a:gd name="connsiteY0" fmla="*/ 343482 h 3410591"/>
              <a:gd name="connsiteX1" fmla="*/ 971550 w 3975282"/>
              <a:gd name="connsiteY1" fmla="*/ 343482 h 3410591"/>
              <a:gd name="connsiteX2" fmla="*/ 733425 w 3975282"/>
              <a:gd name="connsiteY2" fmla="*/ 333957 h 3410591"/>
              <a:gd name="connsiteX3" fmla="*/ 695325 w 3975282"/>
              <a:gd name="connsiteY3" fmla="*/ 362532 h 3410591"/>
              <a:gd name="connsiteX4" fmla="*/ 657225 w 3975282"/>
              <a:gd name="connsiteY4" fmla="*/ 381582 h 3410591"/>
              <a:gd name="connsiteX5" fmla="*/ 600075 w 3975282"/>
              <a:gd name="connsiteY5" fmla="*/ 419682 h 3410591"/>
              <a:gd name="connsiteX6" fmla="*/ 571500 w 3975282"/>
              <a:gd name="connsiteY6" fmla="*/ 438732 h 3410591"/>
              <a:gd name="connsiteX7" fmla="*/ 504825 w 3975282"/>
              <a:gd name="connsiteY7" fmla="*/ 467307 h 3410591"/>
              <a:gd name="connsiteX8" fmla="*/ 457200 w 3975282"/>
              <a:gd name="connsiteY8" fmla="*/ 514932 h 3410591"/>
              <a:gd name="connsiteX9" fmla="*/ 428625 w 3975282"/>
              <a:gd name="connsiteY9" fmla="*/ 572082 h 3410591"/>
              <a:gd name="connsiteX10" fmla="*/ 457200 w 3975282"/>
              <a:gd name="connsiteY10" fmla="*/ 819732 h 3410591"/>
              <a:gd name="connsiteX11" fmla="*/ 476250 w 3975282"/>
              <a:gd name="connsiteY11" fmla="*/ 848307 h 3410591"/>
              <a:gd name="connsiteX12" fmla="*/ 514350 w 3975282"/>
              <a:gd name="connsiteY12" fmla="*/ 895932 h 3410591"/>
              <a:gd name="connsiteX13" fmla="*/ 533400 w 3975282"/>
              <a:gd name="connsiteY13" fmla="*/ 924507 h 3410591"/>
              <a:gd name="connsiteX14" fmla="*/ 561975 w 3975282"/>
              <a:gd name="connsiteY14" fmla="*/ 943557 h 3410591"/>
              <a:gd name="connsiteX15" fmla="*/ 504825 w 3975282"/>
              <a:gd name="connsiteY15" fmla="*/ 981657 h 3410591"/>
              <a:gd name="connsiteX16" fmla="*/ 438150 w 3975282"/>
              <a:gd name="connsiteY16" fmla="*/ 1019757 h 3410591"/>
              <a:gd name="connsiteX17" fmla="*/ 381000 w 3975282"/>
              <a:gd name="connsiteY17" fmla="*/ 1057857 h 3410591"/>
              <a:gd name="connsiteX18" fmla="*/ 314325 w 3975282"/>
              <a:gd name="connsiteY18" fmla="*/ 1115007 h 3410591"/>
              <a:gd name="connsiteX19" fmla="*/ 285750 w 3975282"/>
              <a:gd name="connsiteY19" fmla="*/ 1153107 h 3410591"/>
              <a:gd name="connsiteX20" fmla="*/ 276225 w 3975282"/>
              <a:gd name="connsiteY20" fmla="*/ 1181682 h 3410591"/>
              <a:gd name="connsiteX21" fmla="*/ 238125 w 3975282"/>
              <a:gd name="connsiteY21" fmla="*/ 1248357 h 3410591"/>
              <a:gd name="connsiteX22" fmla="*/ 238125 w 3975282"/>
              <a:gd name="connsiteY22" fmla="*/ 1543632 h 3410591"/>
              <a:gd name="connsiteX23" fmla="*/ 247650 w 3975282"/>
              <a:gd name="connsiteY23" fmla="*/ 1572207 h 3410591"/>
              <a:gd name="connsiteX24" fmla="*/ 323850 w 3975282"/>
              <a:gd name="connsiteY24" fmla="*/ 1657932 h 3410591"/>
              <a:gd name="connsiteX25" fmla="*/ 371475 w 3975282"/>
              <a:gd name="connsiteY25" fmla="*/ 1705557 h 3410591"/>
              <a:gd name="connsiteX26" fmla="*/ 295275 w 3975282"/>
              <a:gd name="connsiteY26" fmla="*/ 1762707 h 3410591"/>
              <a:gd name="connsiteX27" fmla="*/ 257175 w 3975282"/>
              <a:gd name="connsiteY27" fmla="*/ 1800807 h 3410591"/>
              <a:gd name="connsiteX28" fmla="*/ 219075 w 3975282"/>
              <a:gd name="connsiteY28" fmla="*/ 1829382 h 3410591"/>
              <a:gd name="connsiteX29" fmla="*/ 190500 w 3975282"/>
              <a:gd name="connsiteY29" fmla="*/ 1867482 h 3410591"/>
              <a:gd name="connsiteX30" fmla="*/ 161925 w 3975282"/>
              <a:gd name="connsiteY30" fmla="*/ 1896057 h 3410591"/>
              <a:gd name="connsiteX31" fmla="*/ 142875 w 3975282"/>
              <a:gd name="connsiteY31" fmla="*/ 1924632 h 3410591"/>
              <a:gd name="connsiteX32" fmla="*/ 114300 w 3975282"/>
              <a:gd name="connsiteY32" fmla="*/ 1962732 h 3410591"/>
              <a:gd name="connsiteX33" fmla="*/ 85725 w 3975282"/>
              <a:gd name="connsiteY33" fmla="*/ 1991307 h 3410591"/>
              <a:gd name="connsiteX34" fmla="*/ 47625 w 3975282"/>
              <a:gd name="connsiteY34" fmla="*/ 2067507 h 3410591"/>
              <a:gd name="connsiteX35" fmla="*/ 9525 w 3975282"/>
              <a:gd name="connsiteY35" fmla="*/ 2124657 h 3410591"/>
              <a:gd name="connsiteX36" fmla="*/ 0 w 3975282"/>
              <a:gd name="connsiteY36" fmla="*/ 2210382 h 3410591"/>
              <a:gd name="connsiteX37" fmla="*/ 9525 w 3975282"/>
              <a:gd name="connsiteY37" fmla="*/ 2438982 h 3410591"/>
              <a:gd name="connsiteX38" fmla="*/ 38100 w 3975282"/>
              <a:gd name="connsiteY38" fmla="*/ 2496132 h 3410591"/>
              <a:gd name="connsiteX39" fmla="*/ 95250 w 3975282"/>
              <a:gd name="connsiteY39" fmla="*/ 2553282 h 3410591"/>
              <a:gd name="connsiteX40" fmla="*/ 133350 w 3975282"/>
              <a:gd name="connsiteY40" fmla="*/ 2572332 h 3410591"/>
              <a:gd name="connsiteX41" fmla="*/ 180975 w 3975282"/>
              <a:gd name="connsiteY41" fmla="*/ 2591382 h 3410591"/>
              <a:gd name="connsiteX42" fmla="*/ 209550 w 3975282"/>
              <a:gd name="connsiteY42" fmla="*/ 2610432 h 3410591"/>
              <a:gd name="connsiteX43" fmla="*/ 200025 w 3975282"/>
              <a:gd name="connsiteY43" fmla="*/ 2648532 h 3410591"/>
              <a:gd name="connsiteX44" fmla="*/ 180975 w 3975282"/>
              <a:gd name="connsiteY44" fmla="*/ 2677107 h 3410591"/>
              <a:gd name="connsiteX45" fmla="*/ 161925 w 3975282"/>
              <a:gd name="connsiteY45" fmla="*/ 2715207 h 3410591"/>
              <a:gd name="connsiteX46" fmla="*/ 133350 w 3975282"/>
              <a:gd name="connsiteY46" fmla="*/ 2819982 h 3410591"/>
              <a:gd name="connsiteX47" fmla="*/ 114300 w 3975282"/>
              <a:gd name="connsiteY47" fmla="*/ 2896182 h 3410591"/>
              <a:gd name="connsiteX48" fmla="*/ 123825 w 3975282"/>
              <a:gd name="connsiteY48" fmla="*/ 3058107 h 3410591"/>
              <a:gd name="connsiteX49" fmla="*/ 133350 w 3975282"/>
              <a:gd name="connsiteY49" fmla="*/ 3086682 h 3410591"/>
              <a:gd name="connsiteX50" fmla="*/ 171450 w 3975282"/>
              <a:gd name="connsiteY50" fmla="*/ 3143832 h 3410591"/>
              <a:gd name="connsiteX51" fmla="*/ 180975 w 3975282"/>
              <a:gd name="connsiteY51" fmla="*/ 3181932 h 3410591"/>
              <a:gd name="connsiteX52" fmla="*/ 247650 w 3975282"/>
              <a:gd name="connsiteY52" fmla="*/ 3258132 h 3410591"/>
              <a:gd name="connsiteX53" fmla="*/ 276225 w 3975282"/>
              <a:gd name="connsiteY53" fmla="*/ 3296232 h 3410591"/>
              <a:gd name="connsiteX54" fmla="*/ 333375 w 3975282"/>
              <a:gd name="connsiteY54" fmla="*/ 3334332 h 3410591"/>
              <a:gd name="connsiteX55" fmla="*/ 361950 w 3975282"/>
              <a:gd name="connsiteY55" fmla="*/ 3353382 h 3410591"/>
              <a:gd name="connsiteX56" fmla="*/ 495300 w 3975282"/>
              <a:gd name="connsiteY56" fmla="*/ 3381957 h 3410591"/>
              <a:gd name="connsiteX57" fmla="*/ 523875 w 3975282"/>
              <a:gd name="connsiteY57" fmla="*/ 3401007 h 3410591"/>
              <a:gd name="connsiteX58" fmla="*/ 809625 w 3975282"/>
              <a:gd name="connsiteY58" fmla="*/ 3401007 h 3410591"/>
              <a:gd name="connsiteX59" fmla="*/ 857250 w 3975282"/>
              <a:gd name="connsiteY59" fmla="*/ 3381957 h 3410591"/>
              <a:gd name="connsiteX60" fmla="*/ 895350 w 3975282"/>
              <a:gd name="connsiteY60" fmla="*/ 3353382 h 3410591"/>
              <a:gd name="connsiteX61" fmla="*/ 923925 w 3975282"/>
              <a:gd name="connsiteY61" fmla="*/ 3334332 h 3410591"/>
              <a:gd name="connsiteX62" fmla="*/ 1000125 w 3975282"/>
              <a:gd name="connsiteY62" fmla="*/ 3296232 h 3410591"/>
              <a:gd name="connsiteX63" fmla="*/ 1038225 w 3975282"/>
              <a:gd name="connsiteY63" fmla="*/ 3267657 h 3410591"/>
              <a:gd name="connsiteX64" fmla="*/ 1095375 w 3975282"/>
              <a:gd name="connsiteY64" fmla="*/ 3220032 h 3410591"/>
              <a:gd name="connsiteX65" fmla="*/ 1133475 w 3975282"/>
              <a:gd name="connsiteY65" fmla="*/ 3210507 h 3410591"/>
              <a:gd name="connsiteX66" fmla="*/ 1181100 w 3975282"/>
              <a:gd name="connsiteY66" fmla="*/ 3220032 h 3410591"/>
              <a:gd name="connsiteX67" fmla="*/ 1266825 w 3975282"/>
              <a:gd name="connsiteY67" fmla="*/ 3239082 h 3410591"/>
              <a:gd name="connsiteX68" fmla="*/ 1314450 w 3975282"/>
              <a:gd name="connsiteY68" fmla="*/ 3258132 h 3410591"/>
              <a:gd name="connsiteX69" fmla="*/ 1343025 w 3975282"/>
              <a:gd name="connsiteY69" fmla="*/ 3267657 h 3410591"/>
              <a:gd name="connsiteX70" fmla="*/ 1571625 w 3975282"/>
              <a:gd name="connsiteY70" fmla="*/ 3277182 h 3410591"/>
              <a:gd name="connsiteX71" fmla="*/ 1809750 w 3975282"/>
              <a:gd name="connsiteY71" fmla="*/ 3277182 h 3410591"/>
              <a:gd name="connsiteX72" fmla="*/ 1847850 w 3975282"/>
              <a:gd name="connsiteY72" fmla="*/ 3258132 h 3410591"/>
              <a:gd name="connsiteX73" fmla="*/ 1943100 w 3975282"/>
              <a:gd name="connsiteY73" fmla="*/ 3191457 h 3410591"/>
              <a:gd name="connsiteX74" fmla="*/ 2000250 w 3975282"/>
              <a:gd name="connsiteY74" fmla="*/ 3115257 h 3410591"/>
              <a:gd name="connsiteX75" fmla="*/ 2038350 w 3975282"/>
              <a:gd name="connsiteY75" fmla="*/ 3077157 h 3410591"/>
              <a:gd name="connsiteX76" fmla="*/ 2057400 w 3975282"/>
              <a:gd name="connsiteY76" fmla="*/ 3048582 h 3410591"/>
              <a:gd name="connsiteX77" fmla="*/ 2095500 w 3975282"/>
              <a:gd name="connsiteY77" fmla="*/ 3039057 h 3410591"/>
              <a:gd name="connsiteX78" fmla="*/ 2228850 w 3975282"/>
              <a:gd name="connsiteY78" fmla="*/ 3048582 h 3410591"/>
              <a:gd name="connsiteX79" fmla="*/ 2286000 w 3975282"/>
              <a:gd name="connsiteY79" fmla="*/ 3067632 h 3410591"/>
              <a:gd name="connsiteX80" fmla="*/ 2381250 w 3975282"/>
              <a:gd name="connsiteY80" fmla="*/ 3086682 h 3410591"/>
              <a:gd name="connsiteX81" fmla="*/ 2495550 w 3975282"/>
              <a:gd name="connsiteY81" fmla="*/ 3115257 h 3410591"/>
              <a:gd name="connsiteX82" fmla="*/ 2543175 w 3975282"/>
              <a:gd name="connsiteY82" fmla="*/ 3134307 h 3410591"/>
              <a:gd name="connsiteX83" fmla="*/ 2667000 w 3975282"/>
              <a:gd name="connsiteY83" fmla="*/ 3153357 h 3410591"/>
              <a:gd name="connsiteX84" fmla="*/ 2790825 w 3975282"/>
              <a:gd name="connsiteY84" fmla="*/ 3172407 h 3410591"/>
              <a:gd name="connsiteX85" fmla="*/ 3124200 w 3975282"/>
              <a:gd name="connsiteY85" fmla="*/ 3162882 h 3410591"/>
              <a:gd name="connsiteX86" fmla="*/ 3181350 w 3975282"/>
              <a:gd name="connsiteY86" fmla="*/ 3124782 h 3410591"/>
              <a:gd name="connsiteX87" fmla="*/ 3209925 w 3975282"/>
              <a:gd name="connsiteY87" fmla="*/ 3115257 h 3410591"/>
              <a:gd name="connsiteX88" fmla="*/ 3276600 w 3975282"/>
              <a:gd name="connsiteY88" fmla="*/ 3067632 h 3410591"/>
              <a:gd name="connsiteX89" fmla="*/ 3381375 w 3975282"/>
              <a:gd name="connsiteY89" fmla="*/ 3077157 h 3410591"/>
              <a:gd name="connsiteX90" fmla="*/ 3476625 w 3975282"/>
              <a:gd name="connsiteY90" fmla="*/ 3096207 h 3410591"/>
              <a:gd name="connsiteX91" fmla="*/ 3590925 w 3975282"/>
              <a:gd name="connsiteY91" fmla="*/ 3077157 h 3410591"/>
              <a:gd name="connsiteX92" fmla="*/ 3638550 w 3975282"/>
              <a:gd name="connsiteY92" fmla="*/ 3058107 h 3410591"/>
              <a:gd name="connsiteX93" fmla="*/ 3848100 w 3975282"/>
              <a:gd name="connsiteY93" fmla="*/ 2867607 h 3410591"/>
              <a:gd name="connsiteX94" fmla="*/ 3848100 w 3975282"/>
              <a:gd name="connsiteY94" fmla="*/ 2867607 h 3410591"/>
              <a:gd name="connsiteX95" fmla="*/ 3895725 w 3975282"/>
              <a:gd name="connsiteY95" fmla="*/ 2800932 h 3410591"/>
              <a:gd name="connsiteX96" fmla="*/ 3952875 w 3975282"/>
              <a:gd name="connsiteY96" fmla="*/ 2715207 h 3410591"/>
              <a:gd name="connsiteX97" fmla="*/ 3933825 w 3975282"/>
              <a:gd name="connsiteY97" fmla="*/ 2429457 h 3410591"/>
              <a:gd name="connsiteX98" fmla="*/ 3895725 w 3975282"/>
              <a:gd name="connsiteY98" fmla="*/ 2400882 h 3410591"/>
              <a:gd name="connsiteX99" fmla="*/ 3867150 w 3975282"/>
              <a:gd name="connsiteY99" fmla="*/ 2372307 h 3410591"/>
              <a:gd name="connsiteX100" fmla="*/ 3790950 w 3975282"/>
              <a:gd name="connsiteY100" fmla="*/ 2305632 h 3410591"/>
              <a:gd name="connsiteX101" fmla="*/ 3771900 w 3975282"/>
              <a:gd name="connsiteY101" fmla="*/ 2277057 h 3410591"/>
              <a:gd name="connsiteX102" fmla="*/ 3743325 w 3975282"/>
              <a:gd name="connsiteY102" fmla="*/ 2258007 h 3410591"/>
              <a:gd name="connsiteX103" fmla="*/ 3638550 w 3975282"/>
              <a:gd name="connsiteY103" fmla="*/ 2172282 h 3410591"/>
              <a:gd name="connsiteX104" fmla="*/ 3609975 w 3975282"/>
              <a:gd name="connsiteY104" fmla="*/ 2134182 h 3410591"/>
              <a:gd name="connsiteX105" fmla="*/ 3590925 w 3975282"/>
              <a:gd name="connsiteY105" fmla="*/ 2105607 h 3410591"/>
              <a:gd name="connsiteX106" fmla="*/ 3552825 w 3975282"/>
              <a:gd name="connsiteY106" fmla="*/ 2057982 h 3410591"/>
              <a:gd name="connsiteX107" fmla="*/ 3505200 w 3975282"/>
              <a:gd name="connsiteY107" fmla="*/ 1972257 h 3410591"/>
              <a:gd name="connsiteX108" fmla="*/ 3505200 w 3975282"/>
              <a:gd name="connsiteY108" fmla="*/ 1838907 h 3410591"/>
              <a:gd name="connsiteX109" fmla="*/ 3533775 w 3975282"/>
              <a:gd name="connsiteY109" fmla="*/ 1810332 h 3410591"/>
              <a:gd name="connsiteX110" fmla="*/ 3543300 w 3975282"/>
              <a:gd name="connsiteY110" fmla="*/ 1772232 h 3410591"/>
              <a:gd name="connsiteX111" fmla="*/ 3562350 w 3975282"/>
              <a:gd name="connsiteY111" fmla="*/ 1724607 h 3410591"/>
              <a:gd name="connsiteX112" fmla="*/ 3533775 w 3975282"/>
              <a:gd name="connsiteY112" fmla="*/ 1591257 h 3410591"/>
              <a:gd name="connsiteX113" fmla="*/ 3505200 w 3975282"/>
              <a:gd name="connsiteY113" fmla="*/ 1553157 h 3410591"/>
              <a:gd name="connsiteX114" fmla="*/ 3457575 w 3975282"/>
              <a:gd name="connsiteY114" fmla="*/ 1486482 h 3410591"/>
              <a:gd name="connsiteX115" fmla="*/ 3448050 w 3975282"/>
              <a:gd name="connsiteY115" fmla="*/ 1457907 h 3410591"/>
              <a:gd name="connsiteX116" fmla="*/ 3457575 w 3975282"/>
              <a:gd name="connsiteY116" fmla="*/ 1267407 h 3410591"/>
              <a:gd name="connsiteX117" fmla="*/ 3486150 w 3975282"/>
              <a:gd name="connsiteY117" fmla="*/ 1229307 h 3410591"/>
              <a:gd name="connsiteX118" fmla="*/ 3524250 w 3975282"/>
              <a:gd name="connsiteY118" fmla="*/ 1172157 h 3410591"/>
              <a:gd name="connsiteX119" fmla="*/ 3543300 w 3975282"/>
              <a:gd name="connsiteY119" fmla="*/ 1143582 h 3410591"/>
              <a:gd name="connsiteX120" fmla="*/ 3571875 w 3975282"/>
              <a:gd name="connsiteY120" fmla="*/ 1067382 h 3410591"/>
              <a:gd name="connsiteX121" fmla="*/ 3590925 w 3975282"/>
              <a:gd name="connsiteY121" fmla="*/ 981657 h 3410591"/>
              <a:gd name="connsiteX122" fmla="*/ 3571875 w 3975282"/>
              <a:gd name="connsiteY122" fmla="*/ 857832 h 3410591"/>
              <a:gd name="connsiteX123" fmla="*/ 3467100 w 3975282"/>
              <a:gd name="connsiteY123" fmla="*/ 743532 h 3410591"/>
              <a:gd name="connsiteX124" fmla="*/ 3409950 w 3975282"/>
              <a:gd name="connsiteY124" fmla="*/ 705432 h 3410591"/>
              <a:gd name="connsiteX125" fmla="*/ 3381375 w 3975282"/>
              <a:gd name="connsiteY125" fmla="*/ 676857 h 3410591"/>
              <a:gd name="connsiteX126" fmla="*/ 3343275 w 3975282"/>
              <a:gd name="connsiteY126" fmla="*/ 629232 h 3410591"/>
              <a:gd name="connsiteX127" fmla="*/ 3276600 w 3975282"/>
              <a:gd name="connsiteY127" fmla="*/ 572082 h 3410591"/>
              <a:gd name="connsiteX128" fmla="*/ 3248025 w 3975282"/>
              <a:gd name="connsiteY128" fmla="*/ 467307 h 3410591"/>
              <a:gd name="connsiteX129" fmla="*/ 3228975 w 3975282"/>
              <a:gd name="connsiteY129" fmla="*/ 276807 h 3410591"/>
              <a:gd name="connsiteX130" fmla="*/ 3219450 w 3975282"/>
              <a:gd name="connsiteY130" fmla="*/ 248232 h 3410591"/>
              <a:gd name="connsiteX131" fmla="*/ 3190875 w 3975282"/>
              <a:gd name="connsiteY131" fmla="*/ 219657 h 3410591"/>
              <a:gd name="connsiteX132" fmla="*/ 3171825 w 3975282"/>
              <a:gd name="connsiteY132" fmla="*/ 191082 h 3410591"/>
              <a:gd name="connsiteX133" fmla="*/ 3133725 w 3975282"/>
              <a:gd name="connsiteY133" fmla="*/ 172032 h 3410591"/>
              <a:gd name="connsiteX134" fmla="*/ 3076575 w 3975282"/>
              <a:gd name="connsiteY134" fmla="*/ 124407 h 3410591"/>
              <a:gd name="connsiteX135" fmla="*/ 3028950 w 3975282"/>
              <a:gd name="connsiteY135" fmla="*/ 95832 h 3410591"/>
              <a:gd name="connsiteX136" fmla="*/ 2962275 w 3975282"/>
              <a:gd name="connsiteY136" fmla="*/ 57732 h 3410591"/>
              <a:gd name="connsiteX137" fmla="*/ 2867025 w 3975282"/>
              <a:gd name="connsiteY137" fmla="*/ 29157 h 3410591"/>
              <a:gd name="connsiteX138" fmla="*/ 2790825 w 3975282"/>
              <a:gd name="connsiteY138" fmla="*/ 19632 h 3410591"/>
              <a:gd name="connsiteX139" fmla="*/ 2743200 w 3975282"/>
              <a:gd name="connsiteY139" fmla="*/ 582 h 3410591"/>
              <a:gd name="connsiteX140" fmla="*/ 2581275 w 3975282"/>
              <a:gd name="connsiteY140" fmla="*/ 38682 h 3410591"/>
              <a:gd name="connsiteX141" fmla="*/ 2543175 w 3975282"/>
              <a:gd name="connsiteY141" fmla="*/ 48207 h 3410591"/>
              <a:gd name="connsiteX142" fmla="*/ 2495550 w 3975282"/>
              <a:gd name="connsiteY142" fmla="*/ 57732 h 3410591"/>
              <a:gd name="connsiteX143" fmla="*/ 2466975 w 3975282"/>
              <a:gd name="connsiteY143" fmla="*/ 67257 h 3410591"/>
              <a:gd name="connsiteX144" fmla="*/ 2419350 w 3975282"/>
              <a:gd name="connsiteY144" fmla="*/ 76782 h 3410591"/>
              <a:gd name="connsiteX145" fmla="*/ 2362200 w 3975282"/>
              <a:gd name="connsiteY145" fmla="*/ 105357 h 3410591"/>
              <a:gd name="connsiteX146" fmla="*/ 2333625 w 3975282"/>
              <a:gd name="connsiteY146" fmla="*/ 124407 h 3410591"/>
              <a:gd name="connsiteX147" fmla="*/ 2295525 w 3975282"/>
              <a:gd name="connsiteY147" fmla="*/ 143457 h 3410591"/>
              <a:gd name="connsiteX148" fmla="*/ 2247900 w 3975282"/>
              <a:gd name="connsiteY148" fmla="*/ 191082 h 3410591"/>
              <a:gd name="connsiteX149" fmla="*/ 2219325 w 3975282"/>
              <a:gd name="connsiteY149" fmla="*/ 229182 h 3410591"/>
              <a:gd name="connsiteX150" fmla="*/ 2181225 w 3975282"/>
              <a:gd name="connsiteY150" fmla="*/ 257757 h 3410591"/>
              <a:gd name="connsiteX151" fmla="*/ 2057400 w 3975282"/>
              <a:gd name="connsiteY151" fmla="*/ 324432 h 3410591"/>
              <a:gd name="connsiteX152" fmla="*/ 2019300 w 3975282"/>
              <a:gd name="connsiteY152" fmla="*/ 333957 h 3410591"/>
              <a:gd name="connsiteX153" fmla="*/ 1866900 w 3975282"/>
              <a:gd name="connsiteY153" fmla="*/ 381582 h 3410591"/>
              <a:gd name="connsiteX154" fmla="*/ 1781175 w 3975282"/>
              <a:gd name="connsiteY154" fmla="*/ 391107 h 3410591"/>
              <a:gd name="connsiteX155" fmla="*/ 1714500 w 3975282"/>
              <a:gd name="connsiteY155" fmla="*/ 400632 h 3410591"/>
              <a:gd name="connsiteX156" fmla="*/ 1543050 w 3975282"/>
              <a:gd name="connsiteY156" fmla="*/ 372057 h 3410591"/>
              <a:gd name="connsiteX157" fmla="*/ 1514475 w 3975282"/>
              <a:gd name="connsiteY157" fmla="*/ 362532 h 3410591"/>
              <a:gd name="connsiteX158" fmla="*/ 1438275 w 3975282"/>
              <a:gd name="connsiteY158" fmla="*/ 314907 h 3410591"/>
              <a:gd name="connsiteX159" fmla="*/ 1000125 w 3975282"/>
              <a:gd name="connsiteY159" fmla="*/ 305382 h 3410591"/>
              <a:gd name="connsiteX160" fmla="*/ 971550 w 3975282"/>
              <a:gd name="connsiteY160" fmla="*/ 343482 h 341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975282" h="3410591">
                <a:moveTo>
                  <a:pt x="971550" y="343482"/>
                </a:moveTo>
                <a:lnTo>
                  <a:pt x="971550" y="343482"/>
                </a:lnTo>
                <a:cubicBezTo>
                  <a:pt x="871140" y="323400"/>
                  <a:pt x="847218" y="310000"/>
                  <a:pt x="733425" y="333957"/>
                </a:cubicBezTo>
                <a:cubicBezTo>
                  <a:pt x="717891" y="337227"/>
                  <a:pt x="708787" y="354118"/>
                  <a:pt x="695325" y="362532"/>
                </a:cubicBezTo>
                <a:cubicBezTo>
                  <a:pt x="683284" y="370057"/>
                  <a:pt x="669401" y="374277"/>
                  <a:pt x="657225" y="381582"/>
                </a:cubicBezTo>
                <a:cubicBezTo>
                  <a:pt x="637592" y="393362"/>
                  <a:pt x="619125" y="406982"/>
                  <a:pt x="600075" y="419682"/>
                </a:cubicBezTo>
                <a:cubicBezTo>
                  <a:pt x="590550" y="426032"/>
                  <a:pt x="581739" y="433612"/>
                  <a:pt x="571500" y="438732"/>
                </a:cubicBezTo>
                <a:cubicBezTo>
                  <a:pt x="524420" y="462272"/>
                  <a:pt x="546870" y="453292"/>
                  <a:pt x="504825" y="467307"/>
                </a:cubicBezTo>
                <a:cubicBezTo>
                  <a:pt x="454025" y="543507"/>
                  <a:pt x="520700" y="451432"/>
                  <a:pt x="457200" y="514932"/>
                </a:cubicBezTo>
                <a:cubicBezTo>
                  <a:pt x="438736" y="533396"/>
                  <a:pt x="436372" y="548841"/>
                  <a:pt x="428625" y="572082"/>
                </a:cubicBezTo>
                <a:cubicBezTo>
                  <a:pt x="435736" y="728513"/>
                  <a:pt x="407501" y="732759"/>
                  <a:pt x="457200" y="819732"/>
                </a:cubicBezTo>
                <a:cubicBezTo>
                  <a:pt x="462880" y="829671"/>
                  <a:pt x="471130" y="838068"/>
                  <a:pt x="476250" y="848307"/>
                </a:cubicBezTo>
                <a:cubicBezTo>
                  <a:pt x="499254" y="894315"/>
                  <a:pt x="466180" y="863819"/>
                  <a:pt x="514350" y="895932"/>
                </a:cubicBezTo>
                <a:cubicBezTo>
                  <a:pt x="520700" y="905457"/>
                  <a:pt x="525305" y="916412"/>
                  <a:pt x="533400" y="924507"/>
                </a:cubicBezTo>
                <a:cubicBezTo>
                  <a:pt x="541495" y="932602"/>
                  <a:pt x="567095" y="933318"/>
                  <a:pt x="561975" y="943557"/>
                </a:cubicBezTo>
                <a:cubicBezTo>
                  <a:pt x="551736" y="964035"/>
                  <a:pt x="523875" y="968957"/>
                  <a:pt x="504825" y="981657"/>
                </a:cubicBezTo>
                <a:cubicBezTo>
                  <a:pt x="405977" y="1047555"/>
                  <a:pt x="558998" y="947248"/>
                  <a:pt x="438150" y="1019757"/>
                </a:cubicBezTo>
                <a:cubicBezTo>
                  <a:pt x="418517" y="1031537"/>
                  <a:pt x="400050" y="1045157"/>
                  <a:pt x="381000" y="1057857"/>
                </a:cubicBezTo>
                <a:cubicBezTo>
                  <a:pt x="346314" y="1080981"/>
                  <a:pt x="346661" y="1078051"/>
                  <a:pt x="314325" y="1115007"/>
                </a:cubicBezTo>
                <a:cubicBezTo>
                  <a:pt x="303871" y="1126954"/>
                  <a:pt x="295275" y="1140407"/>
                  <a:pt x="285750" y="1153107"/>
                </a:cubicBezTo>
                <a:cubicBezTo>
                  <a:pt x="282575" y="1162632"/>
                  <a:pt x="280180" y="1172454"/>
                  <a:pt x="276225" y="1181682"/>
                </a:cubicBezTo>
                <a:cubicBezTo>
                  <a:pt x="261723" y="1215519"/>
                  <a:pt x="257257" y="1219659"/>
                  <a:pt x="238125" y="1248357"/>
                </a:cubicBezTo>
                <a:cubicBezTo>
                  <a:pt x="219391" y="1379492"/>
                  <a:pt x="222308" y="1330102"/>
                  <a:pt x="238125" y="1543632"/>
                </a:cubicBezTo>
                <a:cubicBezTo>
                  <a:pt x="238867" y="1553645"/>
                  <a:pt x="243160" y="1563227"/>
                  <a:pt x="247650" y="1572207"/>
                </a:cubicBezTo>
                <a:cubicBezTo>
                  <a:pt x="275374" y="1627654"/>
                  <a:pt x="273362" y="1582200"/>
                  <a:pt x="323850" y="1657932"/>
                </a:cubicBezTo>
                <a:cubicBezTo>
                  <a:pt x="349250" y="1696032"/>
                  <a:pt x="333375" y="1680157"/>
                  <a:pt x="371475" y="1705557"/>
                </a:cubicBezTo>
                <a:cubicBezTo>
                  <a:pt x="346075" y="1724607"/>
                  <a:pt x="317726" y="1740256"/>
                  <a:pt x="295275" y="1762707"/>
                </a:cubicBezTo>
                <a:cubicBezTo>
                  <a:pt x="282575" y="1775407"/>
                  <a:pt x="270692" y="1788980"/>
                  <a:pt x="257175" y="1800807"/>
                </a:cubicBezTo>
                <a:cubicBezTo>
                  <a:pt x="245228" y="1811261"/>
                  <a:pt x="230300" y="1818157"/>
                  <a:pt x="219075" y="1829382"/>
                </a:cubicBezTo>
                <a:cubicBezTo>
                  <a:pt x="207850" y="1840607"/>
                  <a:pt x="200831" y="1855429"/>
                  <a:pt x="190500" y="1867482"/>
                </a:cubicBezTo>
                <a:cubicBezTo>
                  <a:pt x="181734" y="1877709"/>
                  <a:pt x="170549" y="1885709"/>
                  <a:pt x="161925" y="1896057"/>
                </a:cubicBezTo>
                <a:cubicBezTo>
                  <a:pt x="154596" y="1904851"/>
                  <a:pt x="149529" y="1915317"/>
                  <a:pt x="142875" y="1924632"/>
                </a:cubicBezTo>
                <a:cubicBezTo>
                  <a:pt x="133648" y="1937550"/>
                  <a:pt x="124631" y="1950679"/>
                  <a:pt x="114300" y="1962732"/>
                </a:cubicBezTo>
                <a:cubicBezTo>
                  <a:pt x="105534" y="1972959"/>
                  <a:pt x="93807" y="1980531"/>
                  <a:pt x="85725" y="1991307"/>
                </a:cubicBezTo>
                <a:cubicBezTo>
                  <a:pt x="3164" y="2101389"/>
                  <a:pt x="89481" y="1992166"/>
                  <a:pt x="47625" y="2067507"/>
                </a:cubicBezTo>
                <a:cubicBezTo>
                  <a:pt x="36506" y="2087521"/>
                  <a:pt x="9525" y="2124657"/>
                  <a:pt x="9525" y="2124657"/>
                </a:cubicBezTo>
                <a:cubicBezTo>
                  <a:pt x="6350" y="2153232"/>
                  <a:pt x="0" y="2181631"/>
                  <a:pt x="0" y="2210382"/>
                </a:cubicBezTo>
                <a:cubicBezTo>
                  <a:pt x="0" y="2286648"/>
                  <a:pt x="3891" y="2362924"/>
                  <a:pt x="9525" y="2438982"/>
                </a:cubicBezTo>
                <a:cubicBezTo>
                  <a:pt x="10862" y="2457036"/>
                  <a:pt x="26944" y="2483581"/>
                  <a:pt x="38100" y="2496132"/>
                </a:cubicBezTo>
                <a:cubicBezTo>
                  <a:pt x="55998" y="2516268"/>
                  <a:pt x="71153" y="2541234"/>
                  <a:pt x="95250" y="2553282"/>
                </a:cubicBezTo>
                <a:cubicBezTo>
                  <a:pt x="107950" y="2559632"/>
                  <a:pt x="120375" y="2566565"/>
                  <a:pt x="133350" y="2572332"/>
                </a:cubicBezTo>
                <a:cubicBezTo>
                  <a:pt x="148974" y="2579276"/>
                  <a:pt x="165682" y="2583736"/>
                  <a:pt x="180975" y="2591382"/>
                </a:cubicBezTo>
                <a:cubicBezTo>
                  <a:pt x="191214" y="2596502"/>
                  <a:pt x="200025" y="2604082"/>
                  <a:pt x="209550" y="2610432"/>
                </a:cubicBezTo>
                <a:cubicBezTo>
                  <a:pt x="206375" y="2623132"/>
                  <a:pt x="205182" y="2636500"/>
                  <a:pt x="200025" y="2648532"/>
                </a:cubicBezTo>
                <a:cubicBezTo>
                  <a:pt x="195516" y="2659054"/>
                  <a:pt x="186655" y="2667168"/>
                  <a:pt x="180975" y="2677107"/>
                </a:cubicBezTo>
                <a:cubicBezTo>
                  <a:pt x="173930" y="2689435"/>
                  <a:pt x="167518" y="2702156"/>
                  <a:pt x="161925" y="2715207"/>
                </a:cubicBezTo>
                <a:cubicBezTo>
                  <a:pt x="149566" y="2744044"/>
                  <a:pt x="140635" y="2798128"/>
                  <a:pt x="133350" y="2819982"/>
                </a:cubicBezTo>
                <a:cubicBezTo>
                  <a:pt x="118705" y="2863916"/>
                  <a:pt x="125794" y="2838712"/>
                  <a:pt x="114300" y="2896182"/>
                </a:cubicBezTo>
                <a:cubicBezTo>
                  <a:pt x="117475" y="2950157"/>
                  <a:pt x="118445" y="3004307"/>
                  <a:pt x="123825" y="3058107"/>
                </a:cubicBezTo>
                <a:cubicBezTo>
                  <a:pt x="124824" y="3068097"/>
                  <a:pt x="128474" y="3077905"/>
                  <a:pt x="133350" y="3086682"/>
                </a:cubicBezTo>
                <a:cubicBezTo>
                  <a:pt x="144469" y="3106696"/>
                  <a:pt x="171450" y="3143832"/>
                  <a:pt x="171450" y="3143832"/>
                </a:cubicBezTo>
                <a:cubicBezTo>
                  <a:pt x="174625" y="3156532"/>
                  <a:pt x="175121" y="3170223"/>
                  <a:pt x="180975" y="3181932"/>
                </a:cubicBezTo>
                <a:cubicBezTo>
                  <a:pt x="196986" y="3213954"/>
                  <a:pt x="224731" y="3231939"/>
                  <a:pt x="247650" y="3258132"/>
                </a:cubicBezTo>
                <a:cubicBezTo>
                  <a:pt x="258104" y="3270079"/>
                  <a:pt x="264360" y="3285685"/>
                  <a:pt x="276225" y="3296232"/>
                </a:cubicBezTo>
                <a:cubicBezTo>
                  <a:pt x="293337" y="3311443"/>
                  <a:pt x="314325" y="3321632"/>
                  <a:pt x="333375" y="3334332"/>
                </a:cubicBezTo>
                <a:cubicBezTo>
                  <a:pt x="342900" y="3340682"/>
                  <a:pt x="350844" y="3350606"/>
                  <a:pt x="361950" y="3353382"/>
                </a:cubicBezTo>
                <a:cubicBezTo>
                  <a:pt x="431462" y="3370760"/>
                  <a:pt x="387213" y="3360340"/>
                  <a:pt x="495300" y="3381957"/>
                </a:cubicBezTo>
                <a:cubicBezTo>
                  <a:pt x="504825" y="3388307"/>
                  <a:pt x="512721" y="3398433"/>
                  <a:pt x="523875" y="3401007"/>
                </a:cubicBezTo>
                <a:cubicBezTo>
                  <a:pt x="608560" y="3420550"/>
                  <a:pt x="734364" y="3404770"/>
                  <a:pt x="809625" y="3401007"/>
                </a:cubicBezTo>
                <a:cubicBezTo>
                  <a:pt x="825500" y="3394657"/>
                  <a:pt x="842304" y="3390260"/>
                  <a:pt x="857250" y="3381957"/>
                </a:cubicBezTo>
                <a:cubicBezTo>
                  <a:pt x="871127" y="3374247"/>
                  <a:pt x="882432" y="3362609"/>
                  <a:pt x="895350" y="3353382"/>
                </a:cubicBezTo>
                <a:cubicBezTo>
                  <a:pt x="904665" y="3346728"/>
                  <a:pt x="913875" y="3339814"/>
                  <a:pt x="923925" y="3334332"/>
                </a:cubicBezTo>
                <a:cubicBezTo>
                  <a:pt x="948856" y="3320734"/>
                  <a:pt x="977407" y="3313271"/>
                  <a:pt x="1000125" y="3296232"/>
                </a:cubicBezTo>
                <a:cubicBezTo>
                  <a:pt x="1012825" y="3286707"/>
                  <a:pt x="1026172" y="3277988"/>
                  <a:pt x="1038225" y="3267657"/>
                </a:cubicBezTo>
                <a:cubicBezTo>
                  <a:pt x="1061111" y="3248040"/>
                  <a:pt x="1067306" y="3232062"/>
                  <a:pt x="1095375" y="3220032"/>
                </a:cubicBezTo>
                <a:cubicBezTo>
                  <a:pt x="1107407" y="3214875"/>
                  <a:pt x="1120775" y="3213682"/>
                  <a:pt x="1133475" y="3210507"/>
                </a:cubicBezTo>
                <a:lnTo>
                  <a:pt x="1181100" y="3220032"/>
                </a:lnTo>
                <a:cubicBezTo>
                  <a:pt x="1233956" y="3229642"/>
                  <a:pt x="1227309" y="3224264"/>
                  <a:pt x="1266825" y="3239082"/>
                </a:cubicBezTo>
                <a:cubicBezTo>
                  <a:pt x="1282834" y="3245085"/>
                  <a:pt x="1298441" y="3252129"/>
                  <a:pt x="1314450" y="3258132"/>
                </a:cubicBezTo>
                <a:cubicBezTo>
                  <a:pt x="1323851" y="3261657"/>
                  <a:pt x="1333012" y="3266915"/>
                  <a:pt x="1343025" y="3267657"/>
                </a:cubicBezTo>
                <a:cubicBezTo>
                  <a:pt x="1419083" y="3273291"/>
                  <a:pt x="1495425" y="3274007"/>
                  <a:pt x="1571625" y="3277182"/>
                </a:cubicBezTo>
                <a:cubicBezTo>
                  <a:pt x="1673053" y="3287325"/>
                  <a:pt x="1696840" y="3295010"/>
                  <a:pt x="1809750" y="3277182"/>
                </a:cubicBezTo>
                <a:cubicBezTo>
                  <a:pt x="1823775" y="3274967"/>
                  <a:pt x="1835438" y="3265028"/>
                  <a:pt x="1847850" y="3258132"/>
                </a:cubicBezTo>
                <a:cubicBezTo>
                  <a:pt x="1876786" y="3242056"/>
                  <a:pt x="1920684" y="3215910"/>
                  <a:pt x="1943100" y="3191457"/>
                </a:cubicBezTo>
                <a:cubicBezTo>
                  <a:pt x="1964554" y="3168052"/>
                  <a:pt x="1977799" y="3137708"/>
                  <a:pt x="2000250" y="3115257"/>
                </a:cubicBezTo>
                <a:cubicBezTo>
                  <a:pt x="2012950" y="3102557"/>
                  <a:pt x="2026661" y="3090794"/>
                  <a:pt x="2038350" y="3077157"/>
                </a:cubicBezTo>
                <a:cubicBezTo>
                  <a:pt x="2045800" y="3068465"/>
                  <a:pt x="2047875" y="3054932"/>
                  <a:pt x="2057400" y="3048582"/>
                </a:cubicBezTo>
                <a:cubicBezTo>
                  <a:pt x="2068292" y="3041320"/>
                  <a:pt x="2082800" y="3042232"/>
                  <a:pt x="2095500" y="3039057"/>
                </a:cubicBezTo>
                <a:cubicBezTo>
                  <a:pt x="2139950" y="3042232"/>
                  <a:pt x="2184780" y="3041971"/>
                  <a:pt x="2228850" y="3048582"/>
                </a:cubicBezTo>
                <a:cubicBezTo>
                  <a:pt x="2248708" y="3051561"/>
                  <a:pt x="2266519" y="3062762"/>
                  <a:pt x="2286000" y="3067632"/>
                </a:cubicBezTo>
                <a:cubicBezTo>
                  <a:pt x="2317412" y="3075485"/>
                  <a:pt x="2350533" y="3076443"/>
                  <a:pt x="2381250" y="3086682"/>
                </a:cubicBezTo>
                <a:cubicBezTo>
                  <a:pt x="2456722" y="3111839"/>
                  <a:pt x="2418593" y="3102431"/>
                  <a:pt x="2495550" y="3115257"/>
                </a:cubicBezTo>
                <a:cubicBezTo>
                  <a:pt x="2511425" y="3121607"/>
                  <a:pt x="2526955" y="3128900"/>
                  <a:pt x="2543175" y="3134307"/>
                </a:cubicBezTo>
                <a:cubicBezTo>
                  <a:pt x="2587011" y="3148919"/>
                  <a:pt x="2616925" y="3146529"/>
                  <a:pt x="2667000" y="3153357"/>
                </a:cubicBezTo>
                <a:cubicBezTo>
                  <a:pt x="2708378" y="3158999"/>
                  <a:pt x="2749550" y="3166057"/>
                  <a:pt x="2790825" y="3172407"/>
                </a:cubicBezTo>
                <a:cubicBezTo>
                  <a:pt x="2901950" y="3169232"/>
                  <a:pt x="3013847" y="3176340"/>
                  <a:pt x="3124200" y="3162882"/>
                </a:cubicBezTo>
                <a:cubicBezTo>
                  <a:pt x="3146927" y="3160110"/>
                  <a:pt x="3159630" y="3132022"/>
                  <a:pt x="3181350" y="3124782"/>
                </a:cubicBezTo>
                <a:cubicBezTo>
                  <a:pt x="3190875" y="3121607"/>
                  <a:pt x="3200945" y="3119747"/>
                  <a:pt x="3209925" y="3115257"/>
                </a:cubicBezTo>
                <a:cubicBezTo>
                  <a:pt x="3223853" y="3108293"/>
                  <a:pt x="3267971" y="3074104"/>
                  <a:pt x="3276600" y="3067632"/>
                </a:cubicBezTo>
                <a:cubicBezTo>
                  <a:pt x="3311525" y="3070807"/>
                  <a:pt x="3346658" y="3072197"/>
                  <a:pt x="3381375" y="3077157"/>
                </a:cubicBezTo>
                <a:cubicBezTo>
                  <a:pt x="3413428" y="3081736"/>
                  <a:pt x="3476625" y="3096207"/>
                  <a:pt x="3476625" y="3096207"/>
                </a:cubicBezTo>
                <a:cubicBezTo>
                  <a:pt x="3516591" y="3091211"/>
                  <a:pt x="3553165" y="3089744"/>
                  <a:pt x="3590925" y="3077157"/>
                </a:cubicBezTo>
                <a:cubicBezTo>
                  <a:pt x="3607145" y="3071750"/>
                  <a:pt x="3622675" y="3064457"/>
                  <a:pt x="3638550" y="3058107"/>
                </a:cubicBezTo>
                <a:cubicBezTo>
                  <a:pt x="3706668" y="2944576"/>
                  <a:pt x="3652594" y="3021954"/>
                  <a:pt x="3848100" y="2867607"/>
                </a:cubicBezTo>
                <a:lnTo>
                  <a:pt x="3848100" y="2867607"/>
                </a:lnTo>
                <a:cubicBezTo>
                  <a:pt x="3863975" y="2845382"/>
                  <a:pt x="3880575" y="2823657"/>
                  <a:pt x="3895725" y="2800932"/>
                </a:cubicBezTo>
                <a:cubicBezTo>
                  <a:pt x="3969210" y="2690704"/>
                  <a:pt x="3881685" y="2810126"/>
                  <a:pt x="3952875" y="2715207"/>
                </a:cubicBezTo>
                <a:cubicBezTo>
                  <a:pt x="3987440" y="2611513"/>
                  <a:pt x="3982716" y="2638989"/>
                  <a:pt x="3933825" y="2429457"/>
                </a:cubicBezTo>
                <a:cubicBezTo>
                  <a:pt x="3930218" y="2413997"/>
                  <a:pt x="3907778" y="2411213"/>
                  <a:pt x="3895725" y="2400882"/>
                </a:cubicBezTo>
                <a:cubicBezTo>
                  <a:pt x="3885498" y="2392116"/>
                  <a:pt x="3877287" y="2381177"/>
                  <a:pt x="3867150" y="2372307"/>
                </a:cubicBezTo>
                <a:cubicBezTo>
                  <a:pt x="3835479" y="2344595"/>
                  <a:pt x="3816360" y="2336124"/>
                  <a:pt x="3790950" y="2305632"/>
                </a:cubicBezTo>
                <a:cubicBezTo>
                  <a:pt x="3783621" y="2296838"/>
                  <a:pt x="3779995" y="2285152"/>
                  <a:pt x="3771900" y="2277057"/>
                </a:cubicBezTo>
                <a:cubicBezTo>
                  <a:pt x="3763805" y="2268962"/>
                  <a:pt x="3751834" y="2265665"/>
                  <a:pt x="3743325" y="2258007"/>
                </a:cubicBezTo>
                <a:cubicBezTo>
                  <a:pt x="3647431" y="2171702"/>
                  <a:pt x="3713427" y="2209720"/>
                  <a:pt x="3638550" y="2172282"/>
                </a:cubicBezTo>
                <a:cubicBezTo>
                  <a:pt x="3629025" y="2159582"/>
                  <a:pt x="3619202" y="2147100"/>
                  <a:pt x="3609975" y="2134182"/>
                </a:cubicBezTo>
                <a:cubicBezTo>
                  <a:pt x="3603321" y="2124867"/>
                  <a:pt x="3597794" y="2114765"/>
                  <a:pt x="3590925" y="2105607"/>
                </a:cubicBezTo>
                <a:cubicBezTo>
                  <a:pt x="3578727" y="2089343"/>
                  <a:pt x="3564483" y="2074637"/>
                  <a:pt x="3552825" y="2057982"/>
                </a:cubicBezTo>
                <a:cubicBezTo>
                  <a:pt x="3531895" y="2028082"/>
                  <a:pt x="3521063" y="2003983"/>
                  <a:pt x="3505200" y="1972257"/>
                </a:cubicBezTo>
                <a:cubicBezTo>
                  <a:pt x="3494814" y="1920328"/>
                  <a:pt x="3485403" y="1898299"/>
                  <a:pt x="3505200" y="1838907"/>
                </a:cubicBezTo>
                <a:cubicBezTo>
                  <a:pt x="3509460" y="1826128"/>
                  <a:pt x="3524250" y="1819857"/>
                  <a:pt x="3533775" y="1810332"/>
                </a:cubicBezTo>
                <a:cubicBezTo>
                  <a:pt x="3536950" y="1797632"/>
                  <a:pt x="3539160" y="1784651"/>
                  <a:pt x="3543300" y="1772232"/>
                </a:cubicBezTo>
                <a:cubicBezTo>
                  <a:pt x="3548707" y="1756012"/>
                  <a:pt x="3563249" y="1741681"/>
                  <a:pt x="3562350" y="1724607"/>
                </a:cubicBezTo>
                <a:cubicBezTo>
                  <a:pt x="3559961" y="1679211"/>
                  <a:pt x="3548150" y="1634383"/>
                  <a:pt x="3533775" y="1591257"/>
                </a:cubicBezTo>
                <a:cubicBezTo>
                  <a:pt x="3528755" y="1576197"/>
                  <a:pt x="3514427" y="1566075"/>
                  <a:pt x="3505200" y="1553157"/>
                </a:cubicBezTo>
                <a:cubicBezTo>
                  <a:pt x="3435560" y="1455661"/>
                  <a:pt x="3550962" y="1610998"/>
                  <a:pt x="3457575" y="1486482"/>
                </a:cubicBezTo>
                <a:cubicBezTo>
                  <a:pt x="3454400" y="1476957"/>
                  <a:pt x="3450485" y="1467647"/>
                  <a:pt x="3448050" y="1457907"/>
                </a:cubicBezTo>
                <a:cubicBezTo>
                  <a:pt x="3430060" y="1385947"/>
                  <a:pt x="3433543" y="1358728"/>
                  <a:pt x="3457575" y="1267407"/>
                </a:cubicBezTo>
                <a:cubicBezTo>
                  <a:pt x="3461615" y="1252055"/>
                  <a:pt x="3477046" y="1242312"/>
                  <a:pt x="3486150" y="1229307"/>
                </a:cubicBezTo>
                <a:cubicBezTo>
                  <a:pt x="3499280" y="1210550"/>
                  <a:pt x="3511550" y="1191207"/>
                  <a:pt x="3524250" y="1172157"/>
                </a:cubicBezTo>
                <a:cubicBezTo>
                  <a:pt x="3530600" y="1162632"/>
                  <a:pt x="3539048" y="1154211"/>
                  <a:pt x="3543300" y="1143582"/>
                </a:cubicBezTo>
                <a:cubicBezTo>
                  <a:pt x="3553365" y="1118420"/>
                  <a:pt x="3564409" y="1093513"/>
                  <a:pt x="3571875" y="1067382"/>
                </a:cubicBezTo>
                <a:cubicBezTo>
                  <a:pt x="3580843" y="1035995"/>
                  <a:pt x="3584378" y="1014393"/>
                  <a:pt x="3590925" y="981657"/>
                </a:cubicBezTo>
                <a:cubicBezTo>
                  <a:pt x="3588193" y="954340"/>
                  <a:pt x="3589038" y="892159"/>
                  <a:pt x="3571875" y="857832"/>
                </a:cubicBezTo>
                <a:cubicBezTo>
                  <a:pt x="3552603" y="819288"/>
                  <a:pt x="3482573" y="753847"/>
                  <a:pt x="3467100" y="743532"/>
                </a:cubicBezTo>
                <a:cubicBezTo>
                  <a:pt x="3448050" y="730832"/>
                  <a:pt x="3428022" y="719488"/>
                  <a:pt x="3409950" y="705432"/>
                </a:cubicBezTo>
                <a:cubicBezTo>
                  <a:pt x="3399317" y="697162"/>
                  <a:pt x="3390900" y="686382"/>
                  <a:pt x="3381375" y="676857"/>
                </a:cubicBezTo>
                <a:cubicBezTo>
                  <a:pt x="3365351" y="628785"/>
                  <a:pt x="3383487" y="663699"/>
                  <a:pt x="3343275" y="629232"/>
                </a:cubicBezTo>
                <a:cubicBezTo>
                  <a:pt x="3262434" y="559940"/>
                  <a:pt x="3342202" y="615816"/>
                  <a:pt x="3276600" y="572082"/>
                </a:cubicBezTo>
                <a:cubicBezTo>
                  <a:pt x="3255115" y="486142"/>
                  <a:pt x="3265829" y="520720"/>
                  <a:pt x="3248025" y="467307"/>
                </a:cubicBezTo>
                <a:cubicBezTo>
                  <a:pt x="3241675" y="403807"/>
                  <a:pt x="3249156" y="337349"/>
                  <a:pt x="3228975" y="276807"/>
                </a:cubicBezTo>
                <a:cubicBezTo>
                  <a:pt x="3225800" y="267282"/>
                  <a:pt x="3225019" y="256586"/>
                  <a:pt x="3219450" y="248232"/>
                </a:cubicBezTo>
                <a:cubicBezTo>
                  <a:pt x="3211978" y="237024"/>
                  <a:pt x="3199499" y="230005"/>
                  <a:pt x="3190875" y="219657"/>
                </a:cubicBezTo>
                <a:cubicBezTo>
                  <a:pt x="3183546" y="210863"/>
                  <a:pt x="3180619" y="198411"/>
                  <a:pt x="3171825" y="191082"/>
                </a:cubicBezTo>
                <a:cubicBezTo>
                  <a:pt x="3160917" y="181992"/>
                  <a:pt x="3145357" y="180175"/>
                  <a:pt x="3133725" y="172032"/>
                </a:cubicBezTo>
                <a:cubicBezTo>
                  <a:pt x="3113410" y="157812"/>
                  <a:pt x="3096630" y="138992"/>
                  <a:pt x="3076575" y="124407"/>
                </a:cubicBezTo>
                <a:cubicBezTo>
                  <a:pt x="3061603" y="113518"/>
                  <a:pt x="3044649" y="105644"/>
                  <a:pt x="3028950" y="95832"/>
                </a:cubicBezTo>
                <a:cubicBezTo>
                  <a:pt x="2998402" y="76740"/>
                  <a:pt x="2998407" y="72185"/>
                  <a:pt x="2962275" y="57732"/>
                </a:cubicBezTo>
                <a:cubicBezTo>
                  <a:pt x="2944127" y="50473"/>
                  <a:pt x="2891083" y="33167"/>
                  <a:pt x="2867025" y="29157"/>
                </a:cubicBezTo>
                <a:cubicBezTo>
                  <a:pt x="2841776" y="24949"/>
                  <a:pt x="2816225" y="22807"/>
                  <a:pt x="2790825" y="19632"/>
                </a:cubicBezTo>
                <a:cubicBezTo>
                  <a:pt x="2774950" y="13282"/>
                  <a:pt x="2760248" y="1893"/>
                  <a:pt x="2743200" y="582"/>
                </a:cubicBezTo>
                <a:cubicBezTo>
                  <a:pt x="2678806" y="-4371"/>
                  <a:pt x="2642223" y="23445"/>
                  <a:pt x="2581275" y="38682"/>
                </a:cubicBezTo>
                <a:cubicBezTo>
                  <a:pt x="2568575" y="41857"/>
                  <a:pt x="2555954" y="45367"/>
                  <a:pt x="2543175" y="48207"/>
                </a:cubicBezTo>
                <a:cubicBezTo>
                  <a:pt x="2527371" y="51719"/>
                  <a:pt x="2511256" y="53805"/>
                  <a:pt x="2495550" y="57732"/>
                </a:cubicBezTo>
                <a:cubicBezTo>
                  <a:pt x="2485810" y="60167"/>
                  <a:pt x="2476715" y="64822"/>
                  <a:pt x="2466975" y="67257"/>
                </a:cubicBezTo>
                <a:cubicBezTo>
                  <a:pt x="2451269" y="71184"/>
                  <a:pt x="2435225" y="73607"/>
                  <a:pt x="2419350" y="76782"/>
                </a:cubicBezTo>
                <a:cubicBezTo>
                  <a:pt x="2337458" y="131377"/>
                  <a:pt x="2441070" y="65922"/>
                  <a:pt x="2362200" y="105357"/>
                </a:cubicBezTo>
                <a:cubicBezTo>
                  <a:pt x="2351961" y="110477"/>
                  <a:pt x="2343564" y="118727"/>
                  <a:pt x="2333625" y="124407"/>
                </a:cubicBezTo>
                <a:cubicBezTo>
                  <a:pt x="2321297" y="131452"/>
                  <a:pt x="2308225" y="137107"/>
                  <a:pt x="2295525" y="143457"/>
                </a:cubicBezTo>
                <a:cubicBezTo>
                  <a:pt x="2244725" y="219657"/>
                  <a:pt x="2311400" y="127582"/>
                  <a:pt x="2247900" y="191082"/>
                </a:cubicBezTo>
                <a:cubicBezTo>
                  <a:pt x="2236675" y="202307"/>
                  <a:pt x="2230550" y="217957"/>
                  <a:pt x="2219325" y="229182"/>
                </a:cubicBezTo>
                <a:cubicBezTo>
                  <a:pt x="2208100" y="240407"/>
                  <a:pt x="2194434" y="248951"/>
                  <a:pt x="2181225" y="257757"/>
                </a:cubicBezTo>
                <a:cubicBezTo>
                  <a:pt x="2128294" y="293045"/>
                  <a:pt x="2111277" y="306473"/>
                  <a:pt x="2057400" y="324432"/>
                </a:cubicBezTo>
                <a:cubicBezTo>
                  <a:pt x="2044981" y="328572"/>
                  <a:pt x="2031812" y="330107"/>
                  <a:pt x="2019300" y="333957"/>
                </a:cubicBezTo>
                <a:cubicBezTo>
                  <a:pt x="1990518" y="342813"/>
                  <a:pt x="1902012" y="374999"/>
                  <a:pt x="1866900" y="381582"/>
                </a:cubicBezTo>
                <a:cubicBezTo>
                  <a:pt x="1838642" y="386880"/>
                  <a:pt x="1809704" y="387541"/>
                  <a:pt x="1781175" y="391107"/>
                </a:cubicBezTo>
                <a:cubicBezTo>
                  <a:pt x="1758898" y="393892"/>
                  <a:pt x="1736725" y="397457"/>
                  <a:pt x="1714500" y="400632"/>
                </a:cubicBezTo>
                <a:cubicBezTo>
                  <a:pt x="1657350" y="391107"/>
                  <a:pt x="1599965" y="382898"/>
                  <a:pt x="1543050" y="372057"/>
                </a:cubicBezTo>
                <a:cubicBezTo>
                  <a:pt x="1533187" y="370178"/>
                  <a:pt x="1523192" y="367513"/>
                  <a:pt x="1514475" y="362532"/>
                </a:cubicBezTo>
                <a:cubicBezTo>
                  <a:pt x="1498052" y="353147"/>
                  <a:pt x="1461025" y="316272"/>
                  <a:pt x="1438275" y="314907"/>
                </a:cubicBezTo>
                <a:cubicBezTo>
                  <a:pt x="1292453" y="306158"/>
                  <a:pt x="1146175" y="308557"/>
                  <a:pt x="1000125" y="305382"/>
                </a:cubicBezTo>
                <a:cubicBezTo>
                  <a:pt x="958087" y="368439"/>
                  <a:pt x="976312" y="337132"/>
                  <a:pt x="971550" y="343482"/>
                </a:cubicBezTo>
                <a:close/>
              </a:path>
            </a:pathLst>
          </a:custGeom>
          <a:noFill/>
          <a:ln w="44450">
            <a:solidFill>
              <a:schemeClr val="accent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3" name="Google Shape;903;p3"/>
          <p:cNvGrpSpPr/>
          <p:nvPr/>
        </p:nvGrpSpPr>
        <p:grpSpPr>
          <a:xfrm rot="-1062717">
            <a:off x="4998467" y="667398"/>
            <a:ext cx="1380787" cy="1184465"/>
            <a:chOff x="8203691" y="2074073"/>
            <a:chExt cx="976789" cy="876866"/>
          </a:xfrm>
        </p:grpSpPr>
        <p:sp>
          <p:nvSpPr>
            <p:cNvPr id="904" name="Google Shape;904;p3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rgbClr val="E9684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2" name="Google Shape;4059;p16"/>
          <p:cNvGrpSpPr/>
          <p:nvPr/>
        </p:nvGrpSpPr>
        <p:grpSpPr>
          <a:xfrm rot="860097" flipH="1">
            <a:off x="1586632" y="4414433"/>
            <a:ext cx="1721418" cy="2708038"/>
            <a:chOff x="5562690" y="2528940"/>
            <a:chExt cx="1066328" cy="1800206"/>
          </a:xfrm>
        </p:grpSpPr>
        <p:grpSp>
          <p:nvGrpSpPr>
            <p:cNvPr id="1123" name="Google Shape;4060;p16"/>
            <p:cNvGrpSpPr/>
            <p:nvPr/>
          </p:nvGrpSpPr>
          <p:grpSpPr>
            <a:xfrm>
              <a:off x="5629365" y="2547990"/>
              <a:ext cx="999653" cy="1781156"/>
              <a:chOff x="5629365" y="2547990"/>
              <a:chExt cx="999653" cy="1781156"/>
            </a:xfrm>
          </p:grpSpPr>
          <p:sp>
            <p:nvSpPr>
              <p:cNvPr id="1188" name="Google Shape;4061;p16"/>
              <p:cNvSpPr/>
              <p:nvPr/>
            </p:nvSpPr>
            <p:spPr>
              <a:xfrm>
                <a:off x="5810710" y="4197190"/>
                <a:ext cx="150225" cy="98393"/>
              </a:xfrm>
              <a:custGeom>
                <a:avLst/>
                <a:gdLst/>
                <a:ahLst/>
                <a:cxnLst/>
                <a:rect l="l" t="t" r="r" b="b"/>
                <a:pathLst>
                  <a:path w="150225" h="98393" extrusionOk="0">
                    <a:moveTo>
                      <a:pt x="150225" y="30766"/>
                    </a:moveTo>
                    <a:lnTo>
                      <a:pt x="125079" y="98393"/>
                    </a:lnTo>
                    <a:cubicBezTo>
                      <a:pt x="125079" y="98393"/>
                      <a:pt x="3064" y="94679"/>
                      <a:pt x="302" y="89821"/>
                    </a:cubicBezTo>
                    <a:cubicBezTo>
                      <a:pt x="-2460" y="84963"/>
                      <a:pt x="13732" y="61627"/>
                      <a:pt x="49165" y="50673"/>
                    </a:cubicBezTo>
                    <a:lnTo>
                      <a:pt x="65262" y="49340"/>
                    </a:lnTo>
                    <a:lnTo>
                      <a:pt x="76692" y="0"/>
                    </a:lnTo>
                    <a:lnTo>
                      <a:pt x="150225" y="307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4062;p16"/>
              <p:cNvSpPr/>
              <p:nvPr/>
            </p:nvSpPr>
            <p:spPr>
              <a:xfrm>
                <a:off x="5872775" y="4243389"/>
                <a:ext cx="14581" cy="15737"/>
              </a:xfrm>
              <a:custGeom>
                <a:avLst/>
                <a:gdLst/>
                <a:ahLst/>
                <a:cxnLst/>
                <a:rect l="l" t="t" r="r" b="b"/>
                <a:pathLst>
                  <a:path w="14581" h="15737" extrusionOk="0">
                    <a:moveTo>
                      <a:pt x="14341" y="13523"/>
                    </a:moveTo>
                    <a:cubicBezTo>
                      <a:pt x="11103" y="8474"/>
                      <a:pt x="7293" y="4188"/>
                      <a:pt x="2626" y="378"/>
                    </a:cubicBezTo>
                    <a:cubicBezTo>
                      <a:pt x="1102" y="-860"/>
                      <a:pt x="-994" y="1235"/>
                      <a:pt x="530" y="2473"/>
                    </a:cubicBezTo>
                    <a:cubicBezTo>
                      <a:pt x="4912" y="6093"/>
                      <a:pt x="8626" y="10189"/>
                      <a:pt x="11769" y="15047"/>
                    </a:cubicBezTo>
                    <a:cubicBezTo>
                      <a:pt x="12722" y="16666"/>
                      <a:pt x="15389" y="15142"/>
                      <a:pt x="14341" y="13523"/>
                    </a:cubicBezTo>
                    <a:lnTo>
                      <a:pt x="14341" y="135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4063;p16"/>
              <p:cNvSpPr/>
              <p:nvPr/>
            </p:nvSpPr>
            <p:spPr>
              <a:xfrm>
                <a:off x="5878230" y="4231478"/>
                <a:ext cx="19881" cy="12428"/>
              </a:xfrm>
              <a:custGeom>
                <a:avLst/>
                <a:gdLst/>
                <a:ahLst/>
                <a:cxnLst/>
                <a:rect l="l" t="t" r="r" b="b"/>
                <a:pathLst>
                  <a:path w="19881" h="12428" extrusionOk="0">
                    <a:moveTo>
                      <a:pt x="19364" y="9908"/>
                    </a:moveTo>
                    <a:cubicBezTo>
                      <a:pt x="14030" y="5527"/>
                      <a:pt x="8315" y="2288"/>
                      <a:pt x="1838" y="97"/>
                    </a:cubicBezTo>
                    <a:cubicBezTo>
                      <a:pt x="28" y="-569"/>
                      <a:pt x="-829" y="2383"/>
                      <a:pt x="1076" y="3050"/>
                    </a:cubicBezTo>
                    <a:cubicBezTo>
                      <a:pt x="7077" y="5146"/>
                      <a:pt x="12411" y="8098"/>
                      <a:pt x="17269" y="12099"/>
                    </a:cubicBezTo>
                    <a:cubicBezTo>
                      <a:pt x="18697" y="13242"/>
                      <a:pt x="20888" y="11146"/>
                      <a:pt x="19364" y="9908"/>
                    </a:cubicBezTo>
                    <a:lnTo>
                      <a:pt x="19364" y="99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4064;p16"/>
              <p:cNvSpPr/>
              <p:nvPr/>
            </p:nvSpPr>
            <p:spPr>
              <a:xfrm>
                <a:off x="5858686" y="4248528"/>
                <a:ext cx="11453" cy="17270"/>
              </a:xfrm>
              <a:custGeom>
                <a:avLst/>
                <a:gdLst/>
                <a:ahLst/>
                <a:cxnLst/>
                <a:rect l="l" t="t" r="r" b="b"/>
                <a:pathLst>
                  <a:path w="11453" h="17270" extrusionOk="0">
                    <a:moveTo>
                      <a:pt x="11381" y="15432"/>
                    </a:moveTo>
                    <a:cubicBezTo>
                      <a:pt x="9571" y="9717"/>
                      <a:pt x="6618" y="4859"/>
                      <a:pt x="2523" y="478"/>
                    </a:cubicBezTo>
                    <a:cubicBezTo>
                      <a:pt x="1189" y="-951"/>
                      <a:pt x="-906" y="1145"/>
                      <a:pt x="427" y="2573"/>
                    </a:cubicBezTo>
                    <a:cubicBezTo>
                      <a:pt x="4237" y="6669"/>
                      <a:pt x="6714" y="10955"/>
                      <a:pt x="8428" y="16194"/>
                    </a:cubicBezTo>
                    <a:cubicBezTo>
                      <a:pt x="9000" y="18099"/>
                      <a:pt x="11952" y="17242"/>
                      <a:pt x="11381" y="15432"/>
                    </a:cubicBezTo>
                    <a:lnTo>
                      <a:pt x="11381" y="1543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4065;p16"/>
              <p:cNvSpPr/>
              <p:nvPr/>
            </p:nvSpPr>
            <p:spPr>
              <a:xfrm>
                <a:off x="5840740" y="4252541"/>
                <a:ext cx="12904" cy="15272"/>
              </a:xfrm>
              <a:custGeom>
                <a:avLst/>
                <a:gdLst/>
                <a:ahLst/>
                <a:cxnLst/>
                <a:rect l="l" t="t" r="r" b="b"/>
                <a:pathLst>
                  <a:path w="12904" h="15272" extrusionOk="0">
                    <a:moveTo>
                      <a:pt x="12658" y="13039"/>
                    </a:moveTo>
                    <a:cubicBezTo>
                      <a:pt x="9705" y="8467"/>
                      <a:pt x="6371" y="4276"/>
                      <a:pt x="2561" y="466"/>
                    </a:cubicBezTo>
                    <a:cubicBezTo>
                      <a:pt x="1228" y="-963"/>
                      <a:pt x="-963" y="1228"/>
                      <a:pt x="466" y="2561"/>
                    </a:cubicBezTo>
                    <a:cubicBezTo>
                      <a:pt x="4085" y="6276"/>
                      <a:pt x="7229" y="10181"/>
                      <a:pt x="10086" y="14563"/>
                    </a:cubicBezTo>
                    <a:cubicBezTo>
                      <a:pt x="11134" y="16182"/>
                      <a:pt x="13706" y="14753"/>
                      <a:pt x="12658" y="13039"/>
                    </a:cubicBezTo>
                    <a:lnTo>
                      <a:pt x="12658" y="13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4066;p16"/>
              <p:cNvSpPr/>
              <p:nvPr/>
            </p:nvSpPr>
            <p:spPr>
              <a:xfrm>
                <a:off x="5864568" y="4195711"/>
                <a:ext cx="39440" cy="38137"/>
              </a:xfrm>
              <a:custGeom>
                <a:avLst/>
                <a:gdLst/>
                <a:ahLst/>
                <a:cxnLst/>
                <a:rect l="l" t="t" r="r" b="b"/>
                <a:pathLst>
                  <a:path w="39440" h="38137" extrusionOk="0">
                    <a:moveTo>
                      <a:pt x="16167" y="37388"/>
                    </a:moveTo>
                    <a:cubicBezTo>
                      <a:pt x="17691" y="34340"/>
                      <a:pt x="19500" y="31578"/>
                      <a:pt x="21977" y="29197"/>
                    </a:cubicBezTo>
                    <a:cubicBezTo>
                      <a:pt x="23406" y="27863"/>
                      <a:pt x="25025" y="26625"/>
                      <a:pt x="26739" y="25673"/>
                    </a:cubicBezTo>
                    <a:cubicBezTo>
                      <a:pt x="27882" y="25101"/>
                      <a:pt x="29025" y="24530"/>
                      <a:pt x="30168" y="24053"/>
                    </a:cubicBezTo>
                    <a:cubicBezTo>
                      <a:pt x="31026" y="25768"/>
                      <a:pt x="31788" y="27387"/>
                      <a:pt x="32645" y="29102"/>
                    </a:cubicBezTo>
                    <a:cubicBezTo>
                      <a:pt x="31597" y="30435"/>
                      <a:pt x="25025" y="30626"/>
                      <a:pt x="23310" y="31007"/>
                    </a:cubicBezTo>
                    <a:cubicBezTo>
                      <a:pt x="19500" y="31769"/>
                      <a:pt x="15690" y="33578"/>
                      <a:pt x="12928" y="30340"/>
                    </a:cubicBezTo>
                    <a:cubicBezTo>
                      <a:pt x="10928" y="27959"/>
                      <a:pt x="9594" y="24053"/>
                      <a:pt x="8261" y="21196"/>
                    </a:cubicBezTo>
                    <a:cubicBezTo>
                      <a:pt x="7213" y="18910"/>
                      <a:pt x="3308" y="12623"/>
                      <a:pt x="3784" y="9956"/>
                    </a:cubicBezTo>
                    <a:cubicBezTo>
                      <a:pt x="4070" y="8147"/>
                      <a:pt x="9690" y="7004"/>
                      <a:pt x="11214" y="8432"/>
                    </a:cubicBezTo>
                    <a:cubicBezTo>
                      <a:pt x="12642" y="9861"/>
                      <a:pt x="13119" y="13290"/>
                      <a:pt x="13500" y="15195"/>
                    </a:cubicBezTo>
                    <a:cubicBezTo>
                      <a:pt x="14262" y="19481"/>
                      <a:pt x="13690" y="23577"/>
                      <a:pt x="12166" y="27578"/>
                    </a:cubicBezTo>
                    <a:cubicBezTo>
                      <a:pt x="11499" y="29387"/>
                      <a:pt x="14452" y="30149"/>
                      <a:pt x="15119" y="28340"/>
                    </a:cubicBezTo>
                    <a:cubicBezTo>
                      <a:pt x="17405" y="22244"/>
                      <a:pt x="17595" y="15957"/>
                      <a:pt x="15214" y="9861"/>
                    </a:cubicBezTo>
                    <a:cubicBezTo>
                      <a:pt x="13690" y="5861"/>
                      <a:pt x="9880" y="-1093"/>
                      <a:pt x="4451" y="146"/>
                    </a:cubicBezTo>
                    <a:cubicBezTo>
                      <a:pt x="-8027" y="3098"/>
                      <a:pt x="9404" y="30245"/>
                      <a:pt x="12166" y="35007"/>
                    </a:cubicBezTo>
                    <a:cubicBezTo>
                      <a:pt x="12547" y="35579"/>
                      <a:pt x="13214" y="35864"/>
                      <a:pt x="13881" y="35674"/>
                    </a:cubicBezTo>
                    <a:cubicBezTo>
                      <a:pt x="17786" y="34912"/>
                      <a:pt x="46551" y="32626"/>
                      <a:pt x="37788" y="22529"/>
                    </a:cubicBezTo>
                    <a:cubicBezTo>
                      <a:pt x="30168" y="13671"/>
                      <a:pt x="16452" y="29673"/>
                      <a:pt x="13500" y="35769"/>
                    </a:cubicBezTo>
                    <a:cubicBezTo>
                      <a:pt x="12738" y="37579"/>
                      <a:pt x="15309" y="39103"/>
                      <a:pt x="16167" y="37388"/>
                    </a:cubicBezTo>
                    <a:lnTo>
                      <a:pt x="16167" y="373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4067;p16"/>
              <p:cNvSpPr/>
              <p:nvPr/>
            </p:nvSpPr>
            <p:spPr>
              <a:xfrm>
                <a:off x="5899395" y="4259931"/>
                <a:ext cx="48480" cy="29651"/>
              </a:xfrm>
              <a:custGeom>
                <a:avLst/>
                <a:gdLst/>
                <a:ahLst/>
                <a:cxnLst/>
                <a:rect l="l" t="t" r="r" b="b"/>
                <a:pathLst>
                  <a:path w="48480" h="29651" extrusionOk="0">
                    <a:moveTo>
                      <a:pt x="47729" y="3839"/>
                    </a:moveTo>
                    <a:cubicBezTo>
                      <a:pt x="27060" y="-6448"/>
                      <a:pt x="2962" y="4696"/>
                      <a:pt x="9" y="28223"/>
                    </a:cubicBezTo>
                    <a:cubicBezTo>
                      <a:pt x="-182" y="30128"/>
                      <a:pt x="2771" y="30128"/>
                      <a:pt x="3057" y="28223"/>
                    </a:cubicBezTo>
                    <a:cubicBezTo>
                      <a:pt x="5629" y="7077"/>
                      <a:pt x="27727" y="-2733"/>
                      <a:pt x="46205" y="6506"/>
                    </a:cubicBezTo>
                    <a:cubicBezTo>
                      <a:pt x="47920" y="7268"/>
                      <a:pt x="49444" y="4696"/>
                      <a:pt x="47729" y="3839"/>
                    </a:cubicBezTo>
                    <a:lnTo>
                      <a:pt x="47729" y="38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4068;p16"/>
              <p:cNvSpPr/>
              <p:nvPr/>
            </p:nvSpPr>
            <p:spPr>
              <a:xfrm>
                <a:off x="5810726" y="4285574"/>
                <a:ext cx="128087" cy="7473"/>
              </a:xfrm>
              <a:custGeom>
                <a:avLst/>
                <a:gdLst/>
                <a:ahLst/>
                <a:cxnLst/>
                <a:rect l="l" t="t" r="r" b="b"/>
                <a:pathLst>
                  <a:path w="128087" h="7473" extrusionOk="0">
                    <a:moveTo>
                      <a:pt x="126587" y="4390"/>
                    </a:moveTo>
                    <a:cubicBezTo>
                      <a:pt x="84773" y="4676"/>
                      <a:pt x="43053" y="3152"/>
                      <a:pt x="1429" y="9"/>
                    </a:cubicBezTo>
                    <a:cubicBezTo>
                      <a:pt x="-476" y="-182"/>
                      <a:pt x="-476" y="2866"/>
                      <a:pt x="1429" y="3057"/>
                    </a:cubicBezTo>
                    <a:cubicBezTo>
                      <a:pt x="43148" y="6295"/>
                      <a:pt x="84773" y="7724"/>
                      <a:pt x="126587" y="7438"/>
                    </a:cubicBezTo>
                    <a:cubicBezTo>
                      <a:pt x="128587" y="7343"/>
                      <a:pt x="128587" y="4390"/>
                      <a:pt x="126587" y="4390"/>
                    </a:cubicBezTo>
                    <a:lnTo>
                      <a:pt x="126587" y="43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4069;p16"/>
              <p:cNvSpPr/>
              <p:nvPr/>
            </p:nvSpPr>
            <p:spPr>
              <a:xfrm>
                <a:off x="6124289" y="4220050"/>
                <a:ext cx="128054" cy="108069"/>
              </a:xfrm>
              <a:custGeom>
                <a:avLst/>
                <a:gdLst/>
                <a:ahLst/>
                <a:cxnLst/>
                <a:rect l="l" t="t" r="r" b="b"/>
                <a:pathLst>
                  <a:path w="128054" h="108069" extrusionOk="0">
                    <a:moveTo>
                      <a:pt x="0" y="8858"/>
                    </a:moveTo>
                    <a:lnTo>
                      <a:pt x="5048" y="80772"/>
                    </a:lnTo>
                    <a:cubicBezTo>
                      <a:pt x="5048" y="80772"/>
                      <a:pt x="123158" y="111633"/>
                      <a:pt x="127159" y="107728"/>
                    </a:cubicBezTo>
                    <a:cubicBezTo>
                      <a:pt x="131159" y="103822"/>
                      <a:pt x="122206" y="76867"/>
                      <a:pt x="91345" y="56388"/>
                    </a:cubicBezTo>
                    <a:lnTo>
                      <a:pt x="76295" y="50578"/>
                    </a:lnTo>
                    <a:lnTo>
                      <a:pt x="79343" y="0"/>
                    </a:lnTo>
                    <a:lnTo>
                      <a:pt x="0" y="8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4070;p16"/>
              <p:cNvSpPr/>
              <p:nvPr/>
            </p:nvSpPr>
            <p:spPr>
              <a:xfrm>
                <a:off x="6186487" y="4268107"/>
                <a:ext cx="17767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17767" h="11947" extrusionOk="0">
                    <a:moveTo>
                      <a:pt x="2667" y="11570"/>
                    </a:moveTo>
                    <a:cubicBezTo>
                      <a:pt x="7049" y="7855"/>
                      <a:pt x="11716" y="4997"/>
                      <a:pt x="16955" y="2711"/>
                    </a:cubicBezTo>
                    <a:cubicBezTo>
                      <a:pt x="18765" y="1949"/>
                      <a:pt x="17240" y="-622"/>
                      <a:pt x="15431" y="140"/>
                    </a:cubicBezTo>
                    <a:cubicBezTo>
                      <a:pt x="9906" y="2521"/>
                      <a:pt x="5049" y="5569"/>
                      <a:pt x="477" y="9474"/>
                    </a:cubicBezTo>
                    <a:cubicBezTo>
                      <a:pt x="-952" y="10712"/>
                      <a:pt x="1143" y="12808"/>
                      <a:pt x="2667" y="11570"/>
                    </a:cubicBezTo>
                    <a:lnTo>
                      <a:pt x="2667" y="115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4071;p16"/>
              <p:cNvSpPr/>
              <p:nvPr/>
            </p:nvSpPr>
            <p:spPr>
              <a:xfrm>
                <a:off x="6180497" y="4255100"/>
                <a:ext cx="21801" cy="7285"/>
              </a:xfrm>
              <a:custGeom>
                <a:avLst/>
                <a:gdLst/>
                <a:ahLst/>
                <a:cxnLst/>
                <a:rect l="l" t="t" r="r" b="b"/>
                <a:pathLst>
                  <a:path w="21801" h="7285" extrusionOk="0">
                    <a:moveTo>
                      <a:pt x="2276" y="7146"/>
                    </a:moveTo>
                    <a:cubicBezTo>
                      <a:pt x="8181" y="4669"/>
                      <a:pt x="13991" y="3336"/>
                      <a:pt x="20373" y="3050"/>
                    </a:cubicBezTo>
                    <a:cubicBezTo>
                      <a:pt x="22278" y="2955"/>
                      <a:pt x="22278" y="-93"/>
                      <a:pt x="20373" y="2"/>
                    </a:cubicBezTo>
                    <a:cubicBezTo>
                      <a:pt x="13515" y="383"/>
                      <a:pt x="7038" y="1812"/>
                      <a:pt x="752" y="4479"/>
                    </a:cubicBezTo>
                    <a:cubicBezTo>
                      <a:pt x="-963" y="5336"/>
                      <a:pt x="561" y="7908"/>
                      <a:pt x="2276" y="7146"/>
                    </a:cubicBezTo>
                    <a:lnTo>
                      <a:pt x="2276" y="71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4072;p16"/>
              <p:cNvSpPr/>
              <p:nvPr/>
            </p:nvSpPr>
            <p:spPr>
              <a:xfrm>
                <a:off x="6201100" y="4277151"/>
                <a:ext cx="15189" cy="14206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4206" extrusionOk="0">
                    <a:moveTo>
                      <a:pt x="2913" y="13575"/>
                    </a:moveTo>
                    <a:cubicBezTo>
                      <a:pt x="6056" y="9003"/>
                      <a:pt x="9771" y="5574"/>
                      <a:pt x="14438" y="2812"/>
                    </a:cubicBezTo>
                    <a:cubicBezTo>
                      <a:pt x="16153" y="1859"/>
                      <a:pt x="14628" y="-808"/>
                      <a:pt x="12914" y="240"/>
                    </a:cubicBezTo>
                    <a:cubicBezTo>
                      <a:pt x="7770" y="3288"/>
                      <a:pt x="3675" y="7193"/>
                      <a:pt x="246" y="12051"/>
                    </a:cubicBezTo>
                    <a:cubicBezTo>
                      <a:pt x="-802" y="13575"/>
                      <a:pt x="1770" y="15099"/>
                      <a:pt x="2913" y="13575"/>
                    </a:cubicBezTo>
                    <a:lnTo>
                      <a:pt x="2913" y="135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4073;p16"/>
              <p:cNvSpPr/>
              <p:nvPr/>
            </p:nvSpPr>
            <p:spPr>
              <a:xfrm>
                <a:off x="6216312" y="4286041"/>
                <a:ext cx="15980" cy="11920"/>
              </a:xfrm>
              <a:custGeom>
                <a:avLst/>
                <a:gdLst/>
                <a:ahLst/>
                <a:cxnLst/>
                <a:rect l="l" t="t" r="r" b="b"/>
                <a:pathLst>
                  <a:path w="15980" h="11920" extrusionOk="0">
                    <a:moveTo>
                      <a:pt x="2656" y="11543"/>
                    </a:moveTo>
                    <a:cubicBezTo>
                      <a:pt x="6561" y="8114"/>
                      <a:pt x="10752" y="5256"/>
                      <a:pt x="15229" y="2780"/>
                    </a:cubicBezTo>
                    <a:cubicBezTo>
                      <a:pt x="16943" y="1827"/>
                      <a:pt x="15419" y="-744"/>
                      <a:pt x="13704" y="208"/>
                    </a:cubicBezTo>
                    <a:cubicBezTo>
                      <a:pt x="8942" y="2875"/>
                      <a:pt x="4560" y="5923"/>
                      <a:pt x="465" y="9447"/>
                    </a:cubicBezTo>
                    <a:cubicBezTo>
                      <a:pt x="-964" y="10686"/>
                      <a:pt x="1227" y="12781"/>
                      <a:pt x="2656" y="11543"/>
                    </a:cubicBezTo>
                    <a:lnTo>
                      <a:pt x="2656" y="115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1" name="Google Shape;4074;p16"/>
              <p:cNvSpPr/>
              <p:nvPr/>
            </p:nvSpPr>
            <p:spPr>
              <a:xfrm>
                <a:off x="6180546" y="4223331"/>
                <a:ext cx="43884" cy="34291"/>
              </a:xfrm>
              <a:custGeom>
                <a:avLst/>
                <a:gdLst/>
                <a:ahLst/>
                <a:cxnLst/>
                <a:rect l="l" t="t" r="r" b="b"/>
                <a:pathLst>
                  <a:path w="43884" h="34291" extrusionOk="0">
                    <a:moveTo>
                      <a:pt x="22229" y="32342"/>
                    </a:moveTo>
                    <a:cubicBezTo>
                      <a:pt x="20991" y="25580"/>
                      <a:pt x="12704" y="6911"/>
                      <a:pt x="2893" y="12816"/>
                    </a:cubicBezTo>
                    <a:cubicBezTo>
                      <a:pt x="-8823" y="19865"/>
                      <a:pt x="18609" y="30533"/>
                      <a:pt x="21943" y="32152"/>
                    </a:cubicBezTo>
                    <a:cubicBezTo>
                      <a:pt x="22515" y="32438"/>
                      <a:pt x="23277" y="32438"/>
                      <a:pt x="23753" y="31961"/>
                    </a:cubicBezTo>
                    <a:cubicBezTo>
                      <a:pt x="27753" y="28247"/>
                      <a:pt x="52137" y="7196"/>
                      <a:pt x="40993" y="719"/>
                    </a:cubicBezTo>
                    <a:cubicBezTo>
                      <a:pt x="36707" y="-1757"/>
                      <a:pt x="31659" y="2720"/>
                      <a:pt x="29087" y="5673"/>
                    </a:cubicBezTo>
                    <a:cubicBezTo>
                      <a:pt x="24324" y="11007"/>
                      <a:pt x="22419" y="17865"/>
                      <a:pt x="22896" y="24818"/>
                    </a:cubicBezTo>
                    <a:cubicBezTo>
                      <a:pt x="22991" y="26723"/>
                      <a:pt x="26039" y="26723"/>
                      <a:pt x="25944" y="24818"/>
                    </a:cubicBezTo>
                    <a:cubicBezTo>
                      <a:pt x="25658" y="20055"/>
                      <a:pt x="26325" y="15674"/>
                      <a:pt x="28706" y="11483"/>
                    </a:cubicBezTo>
                    <a:cubicBezTo>
                      <a:pt x="29658" y="9768"/>
                      <a:pt x="30801" y="8244"/>
                      <a:pt x="32135" y="6911"/>
                    </a:cubicBezTo>
                    <a:cubicBezTo>
                      <a:pt x="34040" y="4339"/>
                      <a:pt x="36516" y="5196"/>
                      <a:pt x="39564" y="9482"/>
                    </a:cubicBezTo>
                    <a:cubicBezTo>
                      <a:pt x="40041" y="11769"/>
                      <a:pt x="28039" y="24246"/>
                      <a:pt x="25848" y="25961"/>
                    </a:cubicBezTo>
                    <a:cubicBezTo>
                      <a:pt x="22324" y="28532"/>
                      <a:pt x="22038" y="28247"/>
                      <a:pt x="18228" y="26913"/>
                    </a:cubicBezTo>
                    <a:cubicBezTo>
                      <a:pt x="17085" y="26532"/>
                      <a:pt x="7656" y="22341"/>
                      <a:pt x="7560" y="21389"/>
                    </a:cubicBezTo>
                    <a:cubicBezTo>
                      <a:pt x="8799" y="20055"/>
                      <a:pt x="9942" y="18817"/>
                      <a:pt x="11180" y="17483"/>
                    </a:cubicBezTo>
                    <a:cubicBezTo>
                      <a:pt x="12894" y="19007"/>
                      <a:pt x="14323" y="20722"/>
                      <a:pt x="15561" y="22627"/>
                    </a:cubicBezTo>
                    <a:cubicBezTo>
                      <a:pt x="17657" y="25865"/>
                      <a:pt x="18800" y="29485"/>
                      <a:pt x="19467" y="33295"/>
                    </a:cubicBezTo>
                    <a:cubicBezTo>
                      <a:pt x="19657" y="35105"/>
                      <a:pt x="22515" y="34248"/>
                      <a:pt x="22229" y="32342"/>
                    </a:cubicBezTo>
                    <a:lnTo>
                      <a:pt x="22229" y="323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4075;p16"/>
              <p:cNvSpPr/>
              <p:nvPr/>
            </p:nvSpPr>
            <p:spPr>
              <a:xfrm>
                <a:off x="6126383" y="4266467"/>
                <a:ext cx="40511" cy="38548"/>
              </a:xfrm>
              <a:custGeom>
                <a:avLst/>
                <a:gdLst/>
                <a:ahLst/>
                <a:cxnLst/>
                <a:rect l="l" t="t" r="r" b="b"/>
                <a:pathLst>
                  <a:path w="40511" h="38548" extrusionOk="0">
                    <a:moveTo>
                      <a:pt x="1907" y="3590"/>
                    </a:moveTo>
                    <a:cubicBezTo>
                      <a:pt x="22004" y="-220"/>
                      <a:pt x="40673" y="15782"/>
                      <a:pt x="37054" y="36642"/>
                    </a:cubicBezTo>
                    <a:cubicBezTo>
                      <a:pt x="36768" y="38547"/>
                      <a:pt x="39626" y="39404"/>
                      <a:pt x="40007" y="37404"/>
                    </a:cubicBezTo>
                    <a:cubicBezTo>
                      <a:pt x="44007" y="14258"/>
                      <a:pt x="23624" y="-3649"/>
                      <a:pt x="1145" y="637"/>
                    </a:cubicBezTo>
                    <a:cubicBezTo>
                      <a:pt x="-856" y="1018"/>
                      <a:pt x="2" y="3971"/>
                      <a:pt x="1907" y="3590"/>
                    </a:cubicBezTo>
                    <a:lnTo>
                      <a:pt x="1907" y="3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4076;p16"/>
              <p:cNvSpPr/>
              <p:nvPr/>
            </p:nvSpPr>
            <p:spPr>
              <a:xfrm>
                <a:off x="6127594" y="4294939"/>
                <a:ext cx="124289" cy="34207"/>
              </a:xfrm>
              <a:custGeom>
                <a:avLst/>
                <a:gdLst/>
                <a:ahLst/>
                <a:cxnLst/>
                <a:rect l="l" t="t" r="r" b="b"/>
                <a:pathLst>
                  <a:path w="124289" h="34207" extrusionOk="0">
                    <a:moveTo>
                      <a:pt x="1076" y="3026"/>
                    </a:moveTo>
                    <a:cubicBezTo>
                      <a:pt x="41081" y="15123"/>
                      <a:pt x="81562" y="25505"/>
                      <a:pt x="122425" y="34173"/>
                    </a:cubicBezTo>
                    <a:cubicBezTo>
                      <a:pt x="124330" y="34553"/>
                      <a:pt x="125092" y="31696"/>
                      <a:pt x="123187" y="31220"/>
                    </a:cubicBezTo>
                    <a:cubicBezTo>
                      <a:pt x="82324" y="22552"/>
                      <a:pt x="41843" y="12170"/>
                      <a:pt x="1838" y="73"/>
                    </a:cubicBezTo>
                    <a:cubicBezTo>
                      <a:pt x="28" y="-498"/>
                      <a:pt x="-829" y="2454"/>
                      <a:pt x="1076" y="3026"/>
                    </a:cubicBezTo>
                    <a:lnTo>
                      <a:pt x="1076" y="30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4" name="Google Shape;4077;p16"/>
              <p:cNvSpPr/>
              <p:nvPr/>
            </p:nvSpPr>
            <p:spPr>
              <a:xfrm>
                <a:off x="5629365" y="3008173"/>
                <a:ext cx="107351" cy="124884"/>
              </a:xfrm>
              <a:custGeom>
                <a:avLst/>
                <a:gdLst/>
                <a:ahLst/>
                <a:cxnLst/>
                <a:rect l="l" t="t" r="r" b="b"/>
                <a:pathLst>
                  <a:path w="107351" h="124884" extrusionOk="0">
                    <a:moveTo>
                      <a:pt x="107351" y="109263"/>
                    </a:moveTo>
                    <a:cubicBezTo>
                      <a:pt x="107351" y="109263"/>
                      <a:pt x="94778" y="45827"/>
                      <a:pt x="91730" y="38874"/>
                    </a:cubicBezTo>
                    <a:cubicBezTo>
                      <a:pt x="89349" y="33539"/>
                      <a:pt x="88873" y="76974"/>
                      <a:pt x="88873" y="76974"/>
                    </a:cubicBezTo>
                    <a:cubicBezTo>
                      <a:pt x="88873" y="76974"/>
                      <a:pt x="39533" y="-11895"/>
                      <a:pt x="39533" y="1345"/>
                    </a:cubicBezTo>
                    <a:cubicBezTo>
                      <a:pt x="39533" y="14585"/>
                      <a:pt x="66203" y="61543"/>
                      <a:pt x="66203" y="61543"/>
                    </a:cubicBezTo>
                    <a:cubicBezTo>
                      <a:pt x="66203" y="61543"/>
                      <a:pt x="5720" y="2774"/>
                      <a:pt x="16769" y="19157"/>
                    </a:cubicBezTo>
                    <a:cubicBezTo>
                      <a:pt x="27818" y="35540"/>
                      <a:pt x="55059" y="75545"/>
                      <a:pt x="55059" y="75545"/>
                    </a:cubicBezTo>
                    <a:cubicBezTo>
                      <a:pt x="55059" y="75545"/>
                      <a:pt x="-10759" y="17919"/>
                      <a:pt x="1529" y="38302"/>
                    </a:cubicBezTo>
                    <a:cubicBezTo>
                      <a:pt x="13816" y="58685"/>
                      <a:pt x="43058" y="87165"/>
                      <a:pt x="43058" y="87165"/>
                    </a:cubicBezTo>
                    <a:cubicBezTo>
                      <a:pt x="43058" y="87165"/>
                      <a:pt x="-2567" y="59733"/>
                      <a:pt x="13435" y="76688"/>
                    </a:cubicBezTo>
                    <a:cubicBezTo>
                      <a:pt x="29437" y="93642"/>
                      <a:pt x="39343" y="93452"/>
                      <a:pt x="52392" y="124884"/>
                    </a:cubicBezTo>
                    <a:lnTo>
                      <a:pt x="107351" y="10926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4078;p16"/>
              <p:cNvSpPr/>
              <p:nvPr/>
            </p:nvSpPr>
            <p:spPr>
              <a:xfrm>
                <a:off x="5677922" y="3094134"/>
                <a:ext cx="49384" cy="22359"/>
              </a:xfrm>
              <a:custGeom>
                <a:avLst/>
                <a:gdLst/>
                <a:ahLst/>
                <a:cxnLst/>
                <a:rect l="l" t="t" r="r" b="b"/>
                <a:pathLst>
                  <a:path w="49384" h="22359" extrusionOk="0">
                    <a:moveTo>
                      <a:pt x="49269" y="20159"/>
                    </a:moveTo>
                    <a:cubicBezTo>
                      <a:pt x="43745" y="2538"/>
                      <a:pt x="17075" y="-3844"/>
                      <a:pt x="1739" y="2252"/>
                    </a:cubicBezTo>
                    <a:cubicBezTo>
                      <a:pt x="-1213" y="3490"/>
                      <a:pt x="-166" y="7681"/>
                      <a:pt x="3073" y="7110"/>
                    </a:cubicBezTo>
                    <a:cubicBezTo>
                      <a:pt x="12788" y="5395"/>
                      <a:pt x="21932" y="4919"/>
                      <a:pt x="30981" y="9491"/>
                    </a:cubicBezTo>
                    <a:cubicBezTo>
                      <a:pt x="37172" y="12539"/>
                      <a:pt x="40982" y="17873"/>
                      <a:pt x="46221" y="21969"/>
                    </a:cubicBezTo>
                    <a:cubicBezTo>
                      <a:pt x="47555" y="22921"/>
                      <a:pt x="49936" y="22064"/>
                      <a:pt x="49269" y="20159"/>
                    </a:cubicBezTo>
                    <a:lnTo>
                      <a:pt x="49269" y="201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4079;p16"/>
              <p:cNvSpPr/>
              <p:nvPr/>
            </p:nvSpPr>
            <p:spPr>
              <a:xfrm>
                <a:off x="5850635" y="369255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4080;p16"/>
              <p:cNvSpPr/>
              <p:nvPr/>
            </p:nvSpPr>
            <p:spPr>
              <a:xfrm>
                <a:off x="6093713" y="370770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4081;p16"/>
              <p:cNvSpPr/>
              <p:nvPr/>
            </p:nvSpPr>
            <p:spPr>
              <a:xfrm>
                <a:off x="5666325" y="310534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4082;p16"/>
              <p:cNvSpPr/>
              <p:nvPr/>
            </p:nvSpPr>
            <p:spPr>
              <a:xfrm>
                <a:off x="6196093" y="317519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4083;p16"/>
              <p:cNvSpPr/>
              <p:nvPr/>
            </p:nvSpPr>
            <p:spPr>
              <a:xfrm>
                <a:off x="5957167" y="318782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4084;p16"/>
              <p:cNvSpPr/>
              <p:nvPr/>
            </p:nvSpPr>
            <p:spPr>
              <a:xfrm>
                <a:off x="5966141" y="354432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4085;p16"/>
              <p:cNvSpPr/>
              <p:nvPr/>
            </p:nvSpPr>
            <p:spPr>
              <a:xfrm>
                <a:off x="6246767" y="352682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3" y="82104"/>
                      <a:pt x="-939" y="48576"/>
                      <a:pt x="9348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4086;p16"/>
              <p:cNvSpPr/>
              <p:nvPr/>
            </p:nvSpPr>
            <p:spPr>
              <a:xfrm>
                <a:off x="5659261" y="310711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4087;p16"/>
              <p:cNvSpPr/>
              <p:nvPr/>
            </p:nvSpPr>
            <p:spPr>
              <a:xfrm>
                <a:off x="5776397" y="327737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4088;p16"/>
              <p:cNvSpPr/>
              <p:nvPr/>
            </p:nvSpPr>
            <p:spPr>
              <a:xfrm>
                <a:off x="5801104" y="327772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4089;p16"/>
              <p:cNvSpPr/>
              <p:nvPr/>
            </p:nvSpPr>
            <p:spPr>
              <a:xfrm>
                <a:off x="5924198" y="366827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4090;p16"/>
              <p:cNvSpPr/>
              <p:nvPr/>
            </p:nvSpPr>
            <p:spPr>
              <a:xfrm>
                <a:off x="5944757" y="368441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4091;p16"/>
              <p:cNvSpPr/>
              <p:nvPr/>
            </p:nvSpPr>
            <p:spPr>
              <a:xfrm>
                <a:off x="5996880" y="371303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4092;p16"/>
              <p:cNvSpPr/>
              <p:nvPr/>
            </p:nvSpPr>
            <p:spPr>
              <a:xfrm>
                <a:off x="6044370" y="373843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4093;p16"/>
              <p:cNvSpPr/>
              <p:nvPr/>
            </p:nvSpPr>
            <p:spPr>
              <a:xfrm>
                <a:off x="6118666" y="374826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4094;p16"/>
              <p:cNvSpPr/>
              <p:nvPr/>
            </p:nvSpPr>
            <p:spPr>
              <a:xfrm>
                <a:off x="6175327" y="374590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2" name="Google Shape;4095;p16"/>
              <p:cNvSpPr/>
              <p:nvPr/>
            </p:nvSpPr>
            <p:spPr>
              <a:xfrm>
                <a:off x="6249239" y="373203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4096;p16"/>
              <p:cNvSpPr/>
              <p:nvPr/>
            </p:nvSpPr>
            <p:spPr>
              <a:xfrm>
                <a:off x="6311471" y="371175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3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4097;p16"/>
              <p:cNvSpPr/>
              <p:nvPr/>
            </p:nvSpPr>
            <p:spPr>
              <a:xfrm>
                <a:off x="6040176" y="3169533"/>
                <a:ext cx="151316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16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695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5" name="Google Shape;4098;p16"/>
              <p:cNvSpPr/>
              <p:nvPr/>
            </p:nvSpPr>
            <p:spPr>
              <a:xfrm>
                <a:off x="6122170" y="323786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4099;p16"/>
              <p:cNvSpPr/>
              <p:nvPr/>
            </p:nvSpPr>
            <p:spPr>
              <a:xfrm>
                <a:off x="6149378" y="321827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6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4100;p16"/>
              <p:cNvSpPr/>
              <p:nvPr/>
            </p:nvSpPr>
            <p:spPr>
              <a:xfrm>
                <a:off x="6153180" y="318797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8" name="Google Shape;4101;p16"/>
              <p:cNvSpPr/>
              <p:nvPr/>
            </p:nvSpPr>
            <p:spPr>
              <a:xfrm>
                <a:off x="6077291" y="323338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4102;p16"/>
              <p:cNvSpPr/>
              <p:nvPr/>
            </p:nvSpPr>
            <p:spPr>
              <a:xfrm>
                <a:off x="6044344" y="320941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4103;p16"/>
              <p:cNvSpPr/>
              <p:nvPr/>
            </p:nvSpPr>
            <p:spPr>
              <a:xfrm>
                <a:off x="5841680" y="2547990"/>
                <a:ext cx="561769" cy="393900"/>
              </a:xfrm>
              <a:custGeom>
                <a:avLst/>
                <a:gdLst/>
                <a:ahLst/>
                <a:cxnLst/>
                <a:rect l="l" t="t" r="r" b="b"/>
                <a:pathLst>
                  <a:path w="561769" h="393900" extrusionOk="0">
                    <a:moveTo>
                      <a:pt x="15242" y="370184"/>
                    </a:moveTo>
                    <a:cubicBezTo>
                      <a:pt x="-3522" y="315224"/>
                      <a:pt x="-8761" y="179112"/>
                      <a:pt x="21624" y="129582"/>
                    </a:cubicBezTo>
                    <a:cubicBezTo>
                      <a:pt x="52009" y="80052"/>
                      <a:pt x="101158" y="43571"/>
                      <a:pt x="155450" y="22997"/>
                    </a:cubicBezTo>
                    <a:cubicBezTo>
                      <a:pt x="209743" y="2423"/>
                      <a:pt x="268989" y="-2911"/>
                      <a:pt x="326901" y="1376"/>
                    </a:cubicBezTo>
                    <a:cubicBezTo>
                      <a:pt x="372620" y="4805"/>
                      <a:pt x="417007" y="27569"/>
                      <a:pt x="453393" y="55382"/>
                    </a:cubicBezTo>
                    <a:cubicBezTo>
                      <a:pt x="496636" y="88434"/>
                      <a:pt x="536355" y="154919"/>
                      <a:pt x="553691" y="206449"/>
                    </a:cubicBezTo>
                    <a:cubicBezTo>
                      <a:pt x="575503" y="271314"/>
                      <a:pt x="551405" y="366183"/>
                      <a:pt x="502351" y="39390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4104;p16"/>
              <p:cNvSpPr/>
              <p:nvPr/>
            </p:nvSpPr>
            <p:spPr>
              <a:xfrm>
                <a:off x="5853351" y="2605461"/>
                <a:ext cx="489758" cy="635228"/>
              </a:xfrm>
              <a:custGeom>
                <a:avLst/>
                <a:gdLst/>
                <a:ahLst/>
                <a:cxnLst/>
                <a:rect l="l" t="t" r="r" b="b"/>
                <a:pathLst>
                  <a:path w="489758" h="635228" extrusionOk="0">
                    <a:moveTo>
                      <a:pt x="317801" y="2959"/>
                    </a:moveTo>
                    <a:cubicBezTo>
                      <a:pt x="185308" y="-11233"/>
                      <a:pt x="28146" y="21628"/>
                      <a:pt x="3000" y="189364"/>
                    </a:cubicBezTo>
                    <a:cubicBezTo>
                      <a:pt x="-5001" y="242799"/>
                      <a:pt x="4143" y="278137"/>
                      <a:pt x="17002" y="337954"/>
                    </a:cubicBezTo>
                    <a:cubicBezTo>
                      <a:pt x="53387" y="505784"/>
                      <a:pt x="215312" y="523501"/>
                      <a:pt x="215312" y="523501"/>
                    </a:cubicBezTo>
                    <a:lnTo>
                      <a:pt x="213693" y="590176"/>
                    </a:lnTo>
                    <a:cubicBezTo>
                      <a:pt x="213693" y="615036"/>
                      <a:pt x="233886" y="635229"/>
                      <a:pt x="258746" y="635229"/>
                    </a:cubicBezTo>
                    <a:lnTo>
                      <a:pt x="258746" y="635229"/>
                    </a:lnTo>
                    <a:cubicBezTo>
                      <a:pt x="286369" y="635229"/>
                      <a:pt x="307419" y="610559"/>
                      <a:pt x="303228" y="583318"/>
                    </a:cubicBezTo>
                    <a:lnTo>
                      <a:pt x="301132" y="526453"/>
                    </a:lnTo>
                    <a:cubicBezTo>
                      <a:pt x="301132" y="526453"/>
                      <a:pt x="497252" y="491497"/>
                      <a:pt x="489537" y="236893"/>
                    </a:cubicBezTo>
                    <a:cubicBezTo>
                      <a:pt x="483631" y="45060"/>
                      <a:pt x="451627" y="17342"/>
                      <a:pt x="317801" y="295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4105;p16"/>
              <p:cNvSpPr/>
              <p:nvPr/>
            </p:nvSpPr>
            <p:spPr>
              <a:xfrm>
                <a:off x="6140055" y="2780008"/>
                <a:ext cx="101194" cy="35858"/>
              </a:xfrm>
              <a:custGeom>
                <a:avLst/>
                <a:gdLst/>
                <a:ahLst/>
                <a:cxnLst/>
                <a:rect l="l" t="t" r="r" b="b"/>
                <a:pathLst>
                  <a:path w="101194" h="35858" extrusionOk="0">
                    <a:moveTo>
                      <a:pt x="100629" y="31675"/>
                    </a:moveTo>
                    <a:cubicBezTo>
                      <a:pt x="96057" y="39295"/>
                      <a:pt x="74626" y="34723"/>
                      <a:pt x="49575" y="31866"/>
                    </a:cubicBezTo>
                    <a:cubicBezTo>
                      <a:pt x="24619" y="28437"/>
                      <a:pt x="2617" y="27484"/>
                      <a:pt x="140" y="19007"/>
                    </a:cubicBezTo>
                    <a:cubicBezTo>
                      <a:pt x="-908" y="14911"/>
                      <a:pt x="3950" y="9387"/>
                      <a:pt x="13666" y="5291"/>
                    </a:cubicBezTo>
                    <a:cubicBezTo>
                      <a:pt x="23286" y="1100"/>
                      <a:pt x="37764" y="-1281"/>
                      <a:pt x="53575" y="719"/>
                    </a:cubicBezTo>
                    <a:cubicBezTo>
                      <a:pt x="69292" y="2719"/>
                      <a:pt x="82817" y="8720"/>
                      <a:pt x="91009" y="15102"/>
                    </a:cubicBezTo>
                    <a:cubicBezTo>
                      <a:pt x="99295" y="21484"/>
                      <a:pt x="102629" y="27961"/>
                      <a:pt x="100629" y="31675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4106;p16"/>
              <p:cNvSpPr/>
              <p:nvPr/>
            </p:nvSpPr>
            <p:spPr>
              <a:xfrm>
                <a:off x="5892949" y="2781123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01514" y="21131"/>
                    </a:moveTo>
                    <a:cubicBezTo>
                      <a:pt x="98657" y="29513"/>
                      <a:pt x="76654" y="29418"/>
                      <a:pt x="51508" y="31609"/>
                    </a:cubicBezTo>
                    <a:cubicBezTo>
                      <a:pt x="26362" y="33323"/>
                      <a:pt x="4645" y="36847"/>
                      <a:pt x="454" y="29037"/>
                    </a:cubicBezTo>
                    <a:cubicBezTo>
                      <a:pt x="-1356" y="25227"/>
                      <a:pt x="2264" y="18845"/>
                      <a:pt x="10932" y="12844"/>
                    </a:cubicBezTo>
                    <a:cubicBezTo>
                      <a:pt x="19504" y="6844"/>
                      <a:pt x="33220" y="1510"/>
                      <a:pt x="49032" y="271"/>
                    </a:cubicBezTo>
                    <a:cubicBezTo>
                      <a:pt x="64843" y="-967"/>
                      <a:pt x="79226" y="2176"/>
                      <a:pt x="88656" y="6748"/>
                    </a:cubicBezTo>
                    <a:cubicBezTo>
                      <a:pt x="98181" y="11416"/>
                      <a:pt x="102753" y="17035"/>
                      <a:pt x="101514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4" name="Google Shape;4107;p16"/>
              <p:cNvSpPr/>
              <p:nvPr/>
            </p:nvSpPr>
            <p:spPr>
              <a:xfrm>
                <a:off x="6009114" y="2797896"/>
                <a:ext cx="60327" cy="175510"/>
              </a:xfrm>
              <a:custGeom>
                <a:avLst/>
                <a:gdLst/>
                <a:ahLst/>
                <a:cxnLst/>
                <a:rect l="l" t="t" r="r" b="b"/>
                <a:pathLst>
                  <a:path w="60327" h="175510" extrusionOk="0">
                    <a:moveTo>
                      <a:pt x="46023" y="171331"/>
                    </a:moveTo>
                    <a:cubicBezTo>
                      <a:pt x="38117" y="160091"/>
                      <a:pt x="19353" y="141327"/>
                      <a:pt x="16114" y="128659"/>
                    </a:cubicBezTo>
                    <a:cubicBezTo>
                      <a:pt x="10114" y="104751"/>
                      <a:pt x="40498" y="124277"/>
                      <a:pt x="52690" y="130564"/>
                    </a:cubicBezTo>
                    <a:cubicBezTo>
                      <a:pt x="56881" y="132755"/>
                      <a:pt x="61072" y="129230"/>
                      <a:pt x="60215" y="124754"/>
                    </a:cubicBezTo>
                    <a:cubicBezTo>
                      <a:pt x="52881" y="85225"/>
                      <a:pt x="47642" y="45506"/>
                      <a:pt x="44499" y="5501"/>
                    </a:cubicBezTo>
                    <a:cubicBezTo>
                      <a:pt x="43927" y="-1834"/>
                      <a:pt x="32402" y="-1834"/>
                      <a:pt x="33069" y="5501"/>
                    </a:cubicBezTo>
                    <a:cubicBezTo>
                      <a:pt x="36784" y="46458"/>
                      <a:pt x="42499" y="87130"/>
                      <a:pt x="50309" y="127516"/>
                    </a:cubicBezTo>
                    <a:cubicBezTo>
                      <a:pt x="52786" y="125611"/>
                      <a:pt x="55357" y="123611"/>
                      <a:pt x="57834" y="121706"/>
                    </a:cubicBezTo>
                    <a:cubicBezTo>
                      <a:pt x="41165" y="113228"/>
                      <a:pt x="21067" y="99227"/>
                      <a:pt x="2589" y="107228"/>
                    </a:cubicBezTo>
                    <a:cubicBezTo>
                      <a:pt x="874" y="107990"/>
                      <a:pt x="208" y="109895"/>
                      <a:pt x="112" y="111609"/>
                    </a:cubicBezTo>
                    <a:cubicBezTo>
                      <a:pt x="-2078" y="134945"/>
                      <a:pt x="28306" y="158186"/>
                      <a:pt x="41737" y="174665"/>
                    </a:cubicBezTo>
                    <a:cubicBezTo>
                      <a:pt x="43642" y="177046"/>
                      <a:pt x="47833" y="173903"/>
                      <a:pt x="46023" y="171331"/>
                    </a:cubicBezTo>
                    <a:lnTo>
                      <a:pt x="46023" y="1713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4108;p16"/>
              <p:cNvSpPr/>
              <p:nvPr/>
            </p:nvSpPr>
            <p:spPr>
              <a:xfrm>
                <a:off x="6143716" y="2918961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122019" y="33597"/>
                    </a:moveTo>
                    <a:cubicBezTo>
                      <a:pt x="121162" y="50933"/>
                      <a:pt x="93349" y="64077"/>
                      <a:pt x="59916" y="62934"/>
                    </a:cubicBezTo>
                    <a:cubicBezTo>
                      <a:pt x="26484" y="61791"/>
                      <a:pt x="-377" y="46742"/>
                      <a:pt x="4" y="29406"/>
                    </a:cubicBezTo>
                    <a:cubicBezTo>
                      <a:pt x="385" y="12071"/>
                      <a:pt x="28198" y="-1074"/>
                      <a:pt x="62107" y="69"/>
                    </a:cubicBezTo>
                    <a:cubicBezTo>
                      <a:pt x="96016" y="1212"/>
                      <a:pt x="122877" y="16262"/>
                      <a:pt x="122019" y="3359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4109;p16"/>
              <p:cNvSpPr/>
              <p:nvPr/>
            </p:nvSpPr>
            <p:spPr>
              <a:xfrm>
                <a:off x="6321837" y="2827323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0" y="22842"/>
                    </a:moveTo>
                    <a:cubicBezTo>
                      <a:pt x="15145" y="-304"/>
                      <a:pt x="49816" y="-6685"/>
                      <a:pt x="73438" y="7507"/>
                    </a:cubicBezTo>
                    <a:cubicBezTo>
                      <a:pt x="97155" y="21699"/>
                      <a:pt x="108109" y="53036"/>
                      <a:pt x="100679" y="79706"/>
                    </a:cubicBezTo>
                    <a:cubicBezTo>
                      <a:pt x="93345" y="106376"/>
                      <a:pt x="69533" y="127046"/>
                      <a:pt x="42672" y="133237"/>
                    </a:cubicBezTo>
                    <a:cubicBezTo>
                      <a:pt x="29337" y="136380"/>
                      <a:pt x="13621" y="135523"/>
                      <a:pt x="4096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4110;p16"/>
              <p:cNvSpPr/>
              <p:nvPr/>
            </p:nvSpPr>
            <p:spPr>
              <a:xfrm>
                <a:off x="6332193" y="2850376"/>
                <a:ext cx="57114" cy="90086"/>
              </a:xfrm>
              <a:custGeom>
                <a:avLst/>
                <a:gdLst/>
                <a:ahLst/>
                <a:cxnLst/>
                <a:rect l="l" t="t" r="r" b="b"/>
                <a:pathLst>
                  <a:path w="57114" h="90086" extrusionOk="0">
                    <a:moveTo>
                      <a:pt x="53080" y="265"/>
                    </a:moveTo>
                    <a:cubicBezTo>
                      <a:pt x="30125" y="-2021"/>
                      <a:pt x="9265" y="10647"/>
                      <a:pt x="312" y="31888"/>
                    </a:cubicBezTo>
                    <a:cubicBezTo>
                      <a:pt x="-1022" y="35127"/>
                      <a:pt x="2122" y="40270"/>
                      <a:pt x="5932" y="37508"/>
                    </a:cubicBezTo>
                    <a:cubicBezTo>
                      <a:pt x="19552" y="27697"/>
                      <a:pt x="40126" y="29221"/>
                      <a:pt x="46413" y="47223"/>
                    </a:cubicBezTo>
                    <a:cubicBezTo>
                      <a:pt x="52699" y="65226"/>
                      <a:pt x="40507" y="78180"/>
                      <a:pt x="23839" y="82275"/>
                    </a:cubicBezTo>
                    <a:cubicBezTo>
                      <a:pt x="19552" y="83323"/>
                      <a:pt x="20410" y="90181"/>
                      <a:pt x="24886" y="90086"/>
                    </a:cubicBezTo>
                    <a:cubicBezTo>
                      <a:pt x="47842" y="89229"/>
                      <a:pt x="63177" y="65892"/>
                      <a:pt x="54795" y="44366"/>
                    </a:cubicBezTo>
                    <a:cubicBezTo>
                      <a:pt x="46318" y="22363"/>
                      <a:pt x="19933" y="17410"/>
                      <a:pt x="1836" y="30555"/>
                    </a:cubicBezTo>
                    <a:cubicBezTo>
                      <a:pt x="3741" y="32460"/>
                      <a:pt x="5551" y="34269"/>
                      <a:pt x="7456" y="36174"/>
                    </a:cubicBezTo>
                    <a:cubicBezTo>
                      <a:pt x="15457" y="17315"/>
                      <a:pt x="32602" y="6171"/>
                      <a:pt x="53176" y="6552"/>
                    </a:cubicBezTo>
                    <a:cubicBezTo>
                      <a:pt x="57176" y="6456"/>
                      <a:pt x="56986" y="646"/>
                      <a:pt x="53080" y="265"/>
                    </a:cubicBezTo>
                    <a:lnTo>
                      <a:pt x="53080" y="26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4111;p16"/>
              <p:cNvSpPr/>
              <p:nvPr/>
            </p:nvSpPr>
            <p:spPr>
              <a:xfrm>
                <a:off x="6326241" y="2859042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42460" y="9601"/>
                    </a:moveTo>
                    <a:cubicBezTo>
                      <a:pt x="45984" y="1124"/>
                      <a:pt x="57414" y="-2210"/>
                      <a:pt x="65796" y="1505"/>
                    </a:cubicBezTo>
                    <a:cubicBezTo>
                      <a:pt x="74178" y="5220"/>
                      <a:pt x="79321" y="14269"/>
                      <a:pt x="80274" y="23413"/>
                    </a:cubicBezTo>
                    <a:cubicBezTo>
                      <a:pt x="81226" y="32557"/>
                      <a:pt x="78559" y="41701"/>
                      <a:pt x="74940" y="50178"/>
                    </a:cubicBezTo>
                    <a:cubicBezTo>
                      <a:pt x="69701" y="62370"/>
                      <a:pt x="61986" y="73990"/>
                      <a:pt x="50842" y="81229"/>
                    </a:cubicBezTo>
                    <a:cubicBezTo>
                      <a:pt x="39697" y="88468"/>
                      <a:pt x="24743" y="90754"/>
                      <a:pt x="12932" y="84563"/>
                    </a:cubicBezTo>
                    <a:cubicBezTo>
                      <a:pt x="6169" y="81039"/>
                      <a:pt x="740" y="74467"/>
                      <a:pt x="73" y="66942"/>
                    </a:cubicBezTo>
                    <a:cubicBezTo>
                      <a:pt x="-498" y="60560"/>
                      <a:pt x="2359" y="54274"/>
                      <a:pt x="5503" y="48749"/>
                    </a:cubicBezTo>
                    <a:cubicBezTo>
                      <a:pt x="14837" y="32366"/>
                      <a:pt x="27886" y="18174"/>
                      <a:pt x="43412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4112;p16"/>
              <p:cNvSpPr/>
              <p:nvPr/>
            </p:nvSpPr>
            <p:spPr>
              <a:xfrm>
                <a:off x="5868740" y="2583652"/>
                <a:ext cx="504519" cy="305184"/>
              </a:xfrm>
              <a:custGeom>
                <a:avLst/>
                <a:gdLst/>
                <a:ahLst/>
                <a:cxnLst/>
                <a:rect l="l" t="t" r="r" b="b"/>
                <a:pathLst>
                  <a:path w="504519" h="305184" extrusionOk="0">
                    <a:moveTo>
                      <a:pt x="2946" y="144402"/>
                    </a:moveTo>
                    <a:cubicBezTo>
                      <a:pt x="-6389" y="163357"/>
                      <a:pt x="7708" y="188884"/>
                      <a:pt x="27711" y="195647"/>
                    </a:cubicBezTo>
                    <a:cubicBezTo>
                      <a:pt x="39807" y="199742"/>
                      <a:pt x="52952" y="197742"/>
                      <a:pt x="65525" y="195742"/>
                    </a:cubicBezTo>
                    <a:cubicBezTo>
                      <a:pt x="76384" y="194027"/>
                      <a:pt x="88195" y="191741"/>
                      <a:pt x="95052" y="183169"/>
                    </a:cubicBezTo>
                    <a:cubicBezTo>
                      <a:pt x="99148" y="178025"/>
                      <a:pt x="100768" y="171453"/>
                      <a:pt x="102196" y="164976"/>
                    </a:cubicBezTo>
                    <a:cubicBezTo>
                      <a:pt x="109054" y="134401"/>
                      <a:pt x="114198" y="103445"/>
                      <a:pt x="117531" y="72203"/>
                    </a:cubicBezTo>
                    <a:cubicBezTo>
                      <a:pt x="124675" y="96491"/>
                      <a:pt x="131819" y="120780"/>
                      <a:pt x="138963" y="144974"/>
                    </a:cubicBezTo>
                    <a:cubicBezTo>
                      <a:pt x="140963" y="151927"/>
                      <a:pt x="143249" y="159166"/>
                      <a:pt x="148393" y="164214"/>
                    </a:cubicBezTo>
                    <a:cubicBezTo>
                      <a:pt x="155917" y="171644"/>
                      <a:pt x="167633" y="172501"/>
                      <a:pt x="178206" y="172882"/>
                    </a:cubicBezTo>
                    <a:cubicBezTo>
                      <a:pt x="204209" y="173834"/>
                      <a:pt x="230117" y="174692"/>
                      <a:pt x="256120" y="175644"/>
                    </a:cubicBezTo>
                    <a:cubicBezTo>
                      <a:pt x="260407" y="175835"/>
                      <a:pt x="265169" y="175835"/>
                      <a:pt x="268408" y="172977"/>
                    </a:cubicBezTo>
                    <a:cubicBezTo>
                      <a:pt x="271551" y="170215"/>
                      <a:pt x="272122" y="165643"/>
                      <a:pt x="272598" y="161452"/>
                    </a:cubicBezTo>
                    <a:cubicBezTo>
                      <a:pt x="275551" y="131829"/>
                      <a:pt x="278504" y="102206"/>
                      <a:pt x="281552" y="72488"/>
                    </a:cubicBezTo>
                    <a:cubicBezTo>
                      <a:pt x="294601" y="104969"/>
                      <a:pt x="307746" y="137449"/>
                      <a:pt x="320795" y="169929"/>
                    </a:cubicBezTo>
                    <a:cubicBezTo>
                      <a:pt x="324129" y="178216"/>
                      <a:pt x="328129" y="187169"/>
                      <a:pt x="336226" y="190884"/>
                    </a:cubicBezTo>
                    <a:cubicBezTo>
                      <a:pt x="341179" y="193075"/>
                      <a:pt x="346703" y="192980"/>
                      <a:pt x="352132" y="192694"/>
                    </a:cubicBezTo>
                    <a:cubicBezTo>
                      <a:pt x="375850" y="191837"/>
                      <a:pt x="399567" y="190884"/>
                      <a:pt x="423189" y="190027"/>
                    </a:cubicBezTo>
                    <a:cubicBezTo>
                      <a:pt x="423760" y="173168"/>
                      <a:pt x="424427" y="156308"/>
                      <a:pt x="424999" y="139449"/>
                    </a:cubicBezTo>
                    <a:cubicBezTo>
                      <a:pt x="429570" y="186122"/>
                      <a:pt x="440143" y="260893"/>
                      <a:pt x="455764" y="305184"/>
                    </a:cubicBezTo>
                    <a:cubicBezTo>
                      <a:pt x="466813" y="305184"/>
                      <a:pt x="483863" y="305184"/>
                      <a:pt x="492150" y="302612"/>
                    </a:cubicBezTo>
                    <a:cubicBezTo>
                      <a:pt x="499960" y="300136"/>
                      <a:pt x="497389" y="277181"/>
                      <a:pt x="501960" y="270323"/>
                    </a:cubicBezTo>
                    <a:cubicBezTo>
                      <a:pt x="504723" y="266227"/>
                      <a:pt x="504628" y="260893"/>
                      <a:pt x="504437" y="255940"/>
                    </a:cubicBezTo>
                    <a:cubicBezTo>
                      <a:pt x="503199" y="219364"/>
                      <a:pt x="501865" y="182788"/>
                      <a:pt x="500627" y="146212"/>
                    </a:cubicBezTo>
                    <a:cubicBezTo>
                      <a:pt x="500627" y="146212"/>
                      <a:pt x="499770" y="765"/>
                      <a:pt x="300221" y="3"/>
                    </a:cubicBezTo>
                    <a:cubicBezTo>
                      <a:pt x="100577" y="-664"/>
                      <a:pt x="21996" y="105635"/>
                      <a:pt x="2946" y="144402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0" name="Google Shape;4113;p16"/>
              <p:cNvSpPr/>
              <p:nvPr/>
            </p:nvSpPr>
            <p:spPr>
              <a:xfrm>
                <a:off x="6014117" y="2967375"/>
                <a:ext cx="111406" cy="54437"/>
              </a:xfrm>
              <a:custGeom>
                <a:avLst/>
                <a:gdLst/>
                <a:ahLst/>
                <a:cxnLst/>
                <a:rect l="l" t="t" r="r" b="b"/>
                <a:pathLst>
                  <a:path w="111406" h="54437" extrusionOk="0">
                    <a:moveTo>
                      <a:pt x="158" y="24617"/>
                    </a:moveTo>
                    <a:cubicBezTo>
                      <a:pt x="25876" y="78052"/>
                      <a:pt x="98361" y="52716"/>
                      <a:pt x="111315" y="3281"/>
                    </a:cubicBezTo>
                    <a:cubicBezTo>
                      <a:pt x="112077" y="519"/>
                      <a:pt x="107886" y="-1386"/>
                      <a:pt x="106553" y="1281"/>
                    </a:cubicBezTo>
                    <a:cubicBezTo>
                      <a:pt x="97504" y="20521"/>
                      <a:pt x="86455" y="38333"/>
                      <a:pt x="65119" y="45763"/>
                    </a:cubicBezTo>
                    <a:cubicBezTo>
                      <a:pt x="41592" y="53954"/>
                      <a:pt x="15113" y="45191"/>
                      <a:pt x="2444" y="23188"/>
                    </a:cubicBezTo>
                    <a:cubicBezTo>
                      <a:pt x="1587" y="21664"/>
                      <a:pt x="-604" y="22998"/>
                      <a:pt x="158" y="24617"/>
                    </a:cubicBezTo>
                    <a:lnTo>
                      <a:pt x="158" y="246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4114;p16"/>
              <p:cNvSpPr/>
              <p:nvPr/>
            </p:nvSpPr>
            <p:spPr>
              <a:xfrm>
                <a:off x="6101831" y="2967817"/>
                <a:ext cx="45690" cy="23786"/>
              </a:xfrm>
              <a:custGeom>
                <a:avLst/>
                <a:gdLst/>
                <a:ahLst/>
                <a:cxnLst/>
                <a:rect l="l" t="t" r="r" b="b"/>
                <a:pathLst>
                  <a:path w="45690" h="23786" extrusionOk="0">
                    <a:moveTo>
                      <a:pt x="3217" y="7887"/>
                    </a:moveTo>
                    <a:cubicBezTo>
                      <a:pt x="17791" y="1886"/>
                      <a:pt x="32554" y="8935"/>
                      <a:pt x="39603" y="22270"/>
                    </a:cubicBezTo>
                    <a:cubicBezTo>
                      <a:pt x="41317" y="25413"/>
                      <a:pt x="46747" y="23222"/>
                      <a:pt x="45508" y="19793"/>
                    </a:cubicBezTo>
                    <a:cubicBezTo>
                      <a:pt x="39031" y="2362"/>
                      <a:pt x="17410" y="-4591"/>
                      <a:pt x="1217" y="3124"/>
                    </a:cubicBezTo>
                    <a:cubicBezTo>
                      <a:pt x="-1355" y="4363"/>
                      <a:pt x="550" y="8935"/>
                      <a:pt x="3217" y="7887"/>
                    </a:cubicBezTo>
                    <a:lnTo>
                      <a:pt x="3217" y="78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4115;p16"/>
              <p:cNvSpPr/>
              <p:nvPr/>
            </p:nvSpPr>
            <p:spPr>
              <a:xfrm>
                <a:off x="6066941" y="3073628"/>
                <a:ext cx="57324" cy="23363"/>
              </a:xfrm>
              <a:custGeom>
                <a:avLst/>
                <a:gdLst/>
                <a:ahLst/>
                <a:cxnLst/>
                <a:rect l="l" t="t" r="r" b="b"/>
                <a:pathLst>
                  <a:path w="57324" h="23363" extrusionOk="0">
                    <a:moveTo>
                      <a:pt x="103" y="2089"/>
                    </a:moveTo>
                    <a:cubicBezTo>
                      <a:pt x="4008" y="13710"/>
                      <a:pt x="14676" y="22092"/>
                      <a:pt x="26963" y="23235"/>
                    </a:cubicBezTo>
                    <a:cubicBezTo>
                      <a:pt x="38012" y="24282"/>
                      <a:pt x="54014" y="18948"/>
                      <a:pt x="57253" y="7233"/>
                    </a:cubicBezTo>
                    <a:cubicBezTo>
                      <a:pt x="57729" y="5518"/>
                      <a:pt x="55729" y="3804"/>
                      <a:pt x="54109" y="4851"/>
                    </a:cubicBezTo>
                    <a:cubicBezTo>
                      <a:pt x="45918" y="10090"/>
                      <a:pt x="40679" y="16948"/>
                      <a:pt x="29916" y="17139"/>
                    </a:cubicBezTo>
                    <a:cubicBezTo>
                      <a:pt x="18200" y="17424"/>
                      <a:pt x="9247" y="10090"/>
                      <a:pt x="3151" y="756"/>
                    </a:cubicBezTo>
                    <a:cubicBezTo>
                      <a:pt x="2198" y="-768"/>
                      <a:pt x="-564" y="184"/>
                      <a:pt x="103" y="2089"/>
                    </a:cubicBezTo>
                    <a:lnTo>
                      <a:pt x="103" y="20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3" name="Google Shape;4116;p16"/>
              <p:cNvSpPr/>
              <p:nvPr/>
            </p:nvSpPr>
            <p:spPr>
              <a:xfrm>
                <a:off x="5935027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4117;p16"/>
              <p:cNvSpPr/>
              <p:nvPr/>
            </p:nvSpPr>
            <p:spPr>
              <a:xfrm>
                <a:off x="6163938" y="2851879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4" name="Google Shape;4118;p16"/>
            <p:cNvGrpSpPr/>
            <p:nvPr/>
          </p:nvGrpSpPr>
          <p:grpSpPr>
            <a:xfrm>
              <a:off x="5562690" y="2528940"/>
              <a:ext cx="999653" cy="1781156"/>
              <a:chOff x="5562690" y="2528940"/>
              <a:chExt cx="999653" cy="1781156"/>
            </a:xfrm>
          </p:grpSpPr>
          <p:grpSp>
            <p:nvGrpSpPr>
              <p:cNvPr id="1125" name="Google Shape;4119;p16"/>
              <p:cNvGrpSpPr/>
              <p:nvPr/>
            </p:nvGrpSpPr>
            <p:grpSpPr>
              <a:xfrm>
                <a:off x="5744035" y="4176661"/>
                <a:ext cx="150225" cy="99872"/>
                <a:chOff x="5744035" y="4176661"/>
                <a:chExt cx="150225" cy="99872"/>
              </a:xfrm>
            </p:grpSpPr>
            <p:sp>
              <p:nvSpPr>
                <p:cNvPr id="1180" name="Google Shape;4120;p16"/>
                <p:cNvSpPr/>
                <p:nvPr/>
              </p:nvSpPr>
              <p:spPr>
                <a:xfrm>
                  <a:off x="5744035" y="4178140"/>
                  <a:ext cx="150225" cy="98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25" h="98393" extrusionOk="0">
                      <a:moveTo>
                        <a:pt x="150225" y="30766"/>
                      </a:moveTo>
                      <a:lnTo>
                        <a:pt x="125079" y="98393"/>
                      </a:lnTo>
                      <a:cubicBezTo>
                        <a:pt x="125079" y="98393"/>
                        <a:pt x="3064" y="94679"/>
                        <a:pt x="302" y="89821"/>
                      </a:cubicBezTo>
                      <a:cubicBezTo>
                        <a:pt x="-2460" y="84963"/>
                        <a:pt x="13732" y="61627"/>
                        <a:pt x="49165" y="50673"/>
                      </a:cubicBezTo>
                      <a:lnTo>
                        <a:pt x="65262" y="49340"/>
                      </a:lnTo>
                      <a:lnTo>
                        <a:pt x="76692" y="0"/>
                      </a:lnTo>
                      <a:lnTo>
                        <a:pt x="150225" y="30766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4121;p16"/>
                <p:cNvSpPr/>
                <p:nvPr/>
              </p:nvSpPr>
              <p:spPr>
                <a:xfrm>
                  <a:off x="5806100" y="4224339"/>
                  <a:ext cx="14581" cy="157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1" h="15737" extrusionOk="0">
                      <a:moveTo>
                        <a:pt x="14341" y="13523"/>
                      </a:moveTo>
                      <a:cubicBezTo>
                        <a:pt x="11103" y="8474"/>
                        <a:pt x="7293" y="4188"/>
                        <a:pt x="2625" y="378"/>
                      </a:cubicBezTo>
                      <a:cubicBezTo>
                        <a:pt x="1101" y="-860"/>
                        <a:pt x="-994" y="1235"/>
                        <a:pt x="530" y="2473"/>
                      </a:cubicBezTo>
                      <a:cubicBezTo>
                        <a:pt x="4911" y="6093"/>
                        <a:pt x="8626" y="10189"/>
                        <a:pt x="11769" y="15047"/>
                      </a:cubicBezTo>
                      <a:cubicBezTo>
                        <a:pt x="12722" y="16666"/>
                        <a:pt x="15389" y="15142"/>
                        <a:pt x="14341" y="13523"/>
                      </a:cubicBezTo>
                      <a:lnTo>
                        <a:pt x="14341" y="135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4122;p16"/>
                <p:cNvSpPr/>
                <p:nvPr/>
              </p:nvSpPr>
              <p:spPr>
                <a:xfrm>
                  <a:off x="5811555" y="4212428"/>
                  <a:ext cx="19881" cy="12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1" h="12428" extrusionOk="0">
                      <a:moveTo>
                        <a:pt x="19364" y="9908"/>
                      </a:moveTo>
                      <a:cubicBezTo>
                        <a:pt x="14030" y="5527"/>
                        <a:pt x="8315" y="2288"/>
                        <a:pt x="1838" y="97"/>
                      </a:cubicBezTo>
                      <a:cubicBezTo>
                        <a:pt x="28" y="-569"/>
                        <a:pt x="-829" y="2383"/>
                        <a:pt x="1076" y="3050"/>
                      </a:cubicBezTo>
                      <a:cubicBezTo>
                        <a:pt x="7077" y="5146"/>
                        <a:pt x="12411" y="8098"/>
                        <a:pt x="17269" y="12099"/>
                      </a:cubicBezTo>
                      <a:cubicBezTo>
                        <a:pt x="18697" y="13242"/>
                        <a:pt x="20888" y="11146"/>
                        <a:pt x="19364" y="9908"/>
                      </a:cubicBezTo>
                      <a:lnTo>
                        <a:pt x="19364" y="99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4123;p16"/>
                <p:cNvSpPr/>
                <p:nvPr/>
              </p:nvSpPr>
              <p:spPr>
                <a:xfrm>
                  <a:off x="5792106" y="4229478"/>
                  <a:ext cx="11358" cy="17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8" h="17270" extrusionOk="0">
                      <a:moveTo>
                        <a:pt x="11286" y="15432"/>
                      </a:moveTo>
                      <a:cubicBezTo>
                        <a:pt x="9476" y="9717"/>
                        <a:pt x="6523" y="4859"/>
                        <a:pt x="2523" y="478"/>
                      </a:cubicBezTo>
                      <a:cubicBezTo>
                        <a:pt x="1189" y="-951"/>
                        <a:pt x="-906" y="1145"/>
                        <a:pt x="427" y="2573"/>
                      </a:cubicBezTo>
                      <a:cubicBezTo>
                        <a:pt x="4237" y="6669"/>
                        <a:pt x="6714" y="10955"/>
                        <a:pt x="8428" y="16194"/>
                      </a:cubicBezTo>
                      <a:cubicBezTo>
                        <a:pt x="8904" y="18099"/>
                        <a:pt x="11857" y="17242"/>
                        <a:pt x="11286" y="15432"/>
                      </a:cubicBezTo>
                      <a:lnTo>
                        <a:pt x="11286" y="154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4124;p16"/>
                <p:cNvSpPr/>
                <p:nvPr/>
              </p:nvSpPr>
              <p:spPr>
                <a:xfrm>
                  <a:off x="5774065" y="4233491"/>
                  <a:ext cx="12904" cy="1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4" h="15272" extrusionOk="0">
                      <a:moveTo>
                        <a:pt x="12658" y="13039"/>
                      </a:moveTo>
                      <a:cubicBezTo>
                        <a:pt x="9705" y="8467"/>
                        <a:pt x="6371" y="4276"/>
                        <a:pt x="2561" y="466"/>
                      </a:cubicBezTo>
                      <a:cubicBezTo>
                        <a:pt x="1228" y="-963"/>
                        <a:pt x="-963" y="1228"/>
                        <a:pt x="466" y="2561"/>
                      </a:cubicBezTo>
                      <a:cubicBezTo>
                        <a:pt x="4085" y="6276"/>
                        <a:pt x="7229" y="10181"/>
                        <a:pt x="10086" y="14563"/>
                      </a:cubicBezTo>
                      <a:cubicBezTo>
                        <a:pt x="11134" y="16182"/>
                        <a:pt x="13706" y="14753"/>
                        <a:pt x="12658" y="13039"/>
                      </a:cubicBezTo>
                      <a:lnTo>
                        <a:pt x="12658" y="130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4125;p16"/>
                <p:cNvSpPr/>
                <p:nvPr/>
              </p:nvSpPr>
              <p:spPr>
                <a:xfrm>
                  <a:off x="5797893" y="4176661"/>
                  <a:ext cx="39440" cy="38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40" h="38137" extrusionOk="0">
                      <a:moveTo>
                        <a:pt x="16167" y="37388"/>
                      </a:moveTo>
                      <a:cubicBezTo>
                        <a:pt x="17691" y="34340"/>
                        <a:pt x="19500" y="31578"/>
                        <a:pt x="21977" y="29197"/>
                      </a:cubicBezTo>
                      <a:cubicBezTo>
                        <a:pt x="23406" y="27863"/>
                        <a:pt x="25025" y="26625"/>
                        <a:pt x="26739" y="25673"/>
                      </a:cubicBezTo>
                      <a:cubicBezTo>
                        <a:pt x="27882" y="25101"/>
                        <a:pt x="29025" y="24530"/>
                        <a:pt x="30168" y="24053"/>
                      </a:cubicBezTo>
                      <a:cubicBezTo>
                        <a:pt x="31026" y="25768"/>
                        <a:pt x="31788" y="27387"/>
                        <a:pt x="32645" y="29102"/>
                      </a:cubicBezTo>
                      <a:cubicBezTo>
                        <a:pt x="31597" y="30435"/>
                        <a:pt x="25025" y="30626"/>
                        <a:pt x="23310" y="31007"/>
                      </a:cubicBezTo>
                      <a:cubicBezTo>
                        <a:pt x="19500" y="31769"/>
                        <a:pt x="15690" y="33578"/>
                        <a:pt x="12928" y="30340"/>
                      </a:cubicBezTo>
                      <a:cubicBezTo>
                        <a:pt x="10928" y="27959"/>
                        <a:pt x="9594" y="24053"/>
                        <a:pt x="8261" y="21196"/>
                      </a:cubicBezTo>
                      <a:cubicBezTo>
                        <a:pt x="7213" y="18910"/>
                        <a:pt x="3308" y="12623"/>
                        <a:pt x="3784" y="9956"/>
                      </a:cubicBezTo>
                      <a:cubicBezTo>
                        <a:pt x="4070" y="8147"/>
                        <a:pt x="9690" y="7004"/>
                        <a:pt x="11214" y="8432"/>
                      </a:cubicBezTo>
                      <a:cubicBezTo>
                        <a:pt x="12642" y="9861"/>
                        <a:pt x="13119" y="13290"/>
                        <a:pt x="13500" y="15195"/>
                      </a:cubicBezTo>
                      <a:cubicBezTo>
                        <a:pt x="14262" y="19481"/>
                        <a:pt x="13690" y="23577"/>
                        <a:pt x="12166" y="27578"/>
                      </a:cubicBezTo>
                      <a:cubicBezTo>
                        <a:pt x="11499" y="29387"/>
                        <a:pt x="14452" y="30149"/>
                        <a:pt x="15119" y="28340"/>
                      </a:cubicBezTo>
                      <a:cubicBezTo>
                        <a:pt x="17405" y="22244"/>
                        <a:pt x="17595" y="15957"/>
                        <a:pt x="15214" y="9861"/>
                      </a:cubicBezTo>
                      <a:cubicBezTo>
                        <a:pt x="13690" y="5861"/>
                        <a:pt x="9880" y="-1093"/>
                        <a:pt x="4451" y="146"/>
                      </a:cubicBezTo>
                      <a:cubicBezTo>
                        <a:pt x="-8027" y="3098"/>
                        <a:pt x="9404" y="30245"/>
                        <a:pt x="12166" y="35007"/>
                      </a:cubicBezTo>
                      <a:cubicBezTo>
                        <a:pt x="12547" y="35579"/>
                        <a:pt x="13214" y="35864"/>
                        <a:pt x="13881" y="35674"/>
                      </a:cubicBezTo>
                      <a:cubicBezTo>
                        <a:pt x="17786" y="34912"/>
                        <a:pt x="46551" y="32626"/>
                        <a:pt x="37788" y="22529"/>
                      </a:cubicBezTo>
                      <a:cubicBezTo>
                        <a:pt x="30168" y="13671"/>
                        <a:pt x="16452" y="29673"/>
                        <a:pt x="13500" y="35769"/>
                      </a:cubicBezTo>
                      <a:cubicBezTo>
                        <a:pt x="12738" y="37579"/>
                        <a:pt x="15309" y="39103"/>
                        <a:pt x="16167" y="37388"/>
                      </a:cubicBezTo>
                      <a:lnTo>
                        <a:pt x="16167" y="373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6" name="Google Shape;4126;p16"/>
                <p:cNvSpPr/>
                <p:nvPr/>
              </p:nvSpPr>
              <p:spPr>
                <a:xfrm>
                  <a:off x="5832720" y="4240881"/>
                  <a:ext cx="48480" cy="29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480" h="29651" extrusionOk="0">
                      <a:moveTo>
                        <a:pt x="47729" y="3839"/>
                      </a:moveTo>
                      <a:cubicBezTo>
                        <a:pt x="27060" y="-6448"/>
                        <a:pt x="2962" y="4696"/>
                        <a:pt x="9" y="28223"/>
                      </a:cubicBezTo>
                      <a:cubicBezTo>
                        <a:pt x="-182" y="30128"/>
                        <a:pt x="2771" y="30128"/>
                        <a:pt x="3057" y="28223"/>
                      </a:cubicBezTo>
                      <a:cubicBezTo>
                        <a:pt x="5629" y="7077"/>
                        <a:pt x="27727" y="-2733"/>
                        <a:pt x="46205" y="6506"/>
                      </a:cubicBezTo>
                      <a:cubicBezTo>
                        <a:pt x="47920" y="7268"/>
                        <a:pt x="49444" y="4696"/>
                        <a:pt x="47729" y="3839"/>
                      </a:cubicBezTo>
                      <a:lnTo>
                        <a:pt x="47729" y="38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7" name="Google Shape;4127;p16"/>
                <p:cNvSpPr/>
                <p:nvPr/>
              </p:nvSpPr>
              <p:spPr>
                <a:xfrm>
                  <a:off x="5744051" y="4266524"/>
                  <a:ext cx="128087" cy="7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87" h="7473" extrusionOk="0">
                      <a:moveTo>
                        <a:pt x="126587" y="4390"/>
                      </a:moveTo>
                      <a:cubicBezTo>
                        <a:pt x="84773" y="4676"/>
                        <a:pt x="43053" y="3152"/>
                        <a:pt x="1429" y="9"/>
                      </a:cubicBezTo>
                      <a:cubicBezTo>
                        <a:pt x="-476" y="-182"/>
                        <a:pt x="-476" y="2866"/>
                        <a:pt x="1429" y="3057"/>
                      </a:cubicBezTo>
                      <a:cubicBezTo>
                        <a:pt x="43148" y="6295"/>
                        <a:pt x="84773" y="7724"/>
                        <a:pt x="126587" y="7438"/>
                      </a:cubicBezTo>
                      <a:cubicBezTo>
                        <a:pt x="128587" y="7343"/>
                        <a:pt x="128587" y="4390"/>
                        <a:pt x="126587" y="4390"/>
                      </a:cubicBezTo>
                      <a:lnTo>
                        <a:pt x="126587" y="43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6" name="Google Shape;4128;p16"/>
              <p:cNvGrpSpPr/>
              <p:nvPr/>
            </p:nvGrpSpPr>
            <p:grpSpPr>
              <a:xfrm>
                <a:off x="6057614" y="4201000"/>
                <a:ext cx="128054" cy="109096"/>
                <a:chOff x="6057614" y="4201000"/>
                <a:chExt cx="128054" cy="109096"/>
              </a:xfrm>
            </p:grpSpPr>
            <p:sp>
              <p:nvSpPr>
                <p:cNvPr id="1172" name="Google Shape;4129;p16"/>
                <p:cNvSpPr/>
                <p:nvPr/>
              </p:nvSpPr>
              <p:spPr>
                <a:xfrm>
                  <a:off x="6057614" y="4201000"/>
                  <a:ext cx="128054" cy="10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054" h="108069" extrusionOk="0">
                      <a:moveTo>
                        <a:pt x="0" y="8858"/>
                      </a:moveTo>
                      <a:lnTo>
                        <a:pt x="5048" y="80772"/>
                      </a:lnTo>
                      <a:cubicBezTo>
                        <a:pt x="5048" y="80772"/>
                        <a:pt x="123158" y="111633"/>
                        <a:pt x="127159" y="107728"/>
                      </a:cubicBezTo>
                      <a:cubicBezTo>
                        <a:pt x="131159" y="103822"/>
                        <a:pt x="122206" y="76867"/>
                        <a:pt x="91345" y="56388"/>
                      </a:cubicBezTo>
                      <a:lnTo>
                        <a:pt x="76295" y="50578"/>
                      </a:lnTo>
                      <a:lnTo>
                        <a:pt x="79343" y="0"/>
                      </a:lnTo>
                      <a:lnTo>
                        <a:pt x="0" y="8858"/>
                      </a:lnTo>
                      <a:close/>
                    </a:path>
                  </a:pathLst>
                </a:custGeom>
                <a:solidFill>
                  <a:srgbClr val="8C23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3" name="Google Shape;4130;p16"/>
                <p:cNvSpPr/>
                <p:nvPr/>
              </p:nvSpPr>
              <p:spPr>
                <a:xfrm>
                  <a:off x="6119812" y="4249057"/>
                  <a:ext cx="17767" cy="11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7" h="11947" extrusionOk="0">
                      <a:moveTo>
                        <a:pt x="2667" y="11570"/>
                      </a:moveTo>
                      <a:cubicBezTo>
                        <a:pt x="7049" y="7855"/>
                        <a:pt x="11716" y="4997"/>
                        <a:pt x="16955" y="2711"/>
                      </a:cubicBezTo>
                      <a:cubicBezTo>
                        <a:pt x="18765" y="1949"/>
                        <a:pt x="17241" y="-622"/>
                        <a:pt x="15431" y="140"/>
                      </a:cubicBezTo>
                      <a:cubicBezTo>
                        <a:pt x="9906" y="2521"/>
                        <a:pt x="5049" y="5569"/>
                        <a:pt x="477" y="9474"/>
                      </a:cubicBezTo>
                      <a:cubicBezTo>
                        <a:pt x="-952" y="10712"/>
                        <a:pt x="1143" y="12808"/>
                        <a:pt x="2667" y="11570"/>
                      </a:cubicBezTo>
                      <a:lnTo>
                        <a:pt x="2667" y="115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4131;p16"/>
                <p:cNvSpPr/>
                <p:nvPr/>
              </p:nvSpPr>
              <p:spPr>
                <a:xfrm>
                  <a:off x="6113822" y="4236050"/>
                  <a:ext cx="21801" cy="7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01" h="7285" extrusionOk="0">
                      <a:moveTo>
                        <a:pt x="2276" y="7146"/>
                      </a:moveTo>
                      <a:cubicBezTo>
                        <a:pt x="8181" y="4669"/>
                        <a:pt x="13991" y="3336"/>
                        <a:pt x="20373" y="3050"/>
                      </a:cubicBezTo>
                      <a:cubicBezTo>
                        <a:pt x="22278" y="2955"/>
                        <a:pt x="22278" y="-93"/>
                        <a:pt x="20373" y="2"/>
                      </a:cubicBezTo>
                      <a:cubicBezTo>
                        <a:pt x="13515" y="383"/>
                        <a:pt x="7038" y="1812"/>
                        <a:pt x="752" y="4479"/>
                      </a:cubicBezTo>
                      <a:cubicBezTo>
                        <a:pt x="-963" y="5336"/>
                        <a:pt x="561" y="7908"/>
                        <a:pt x="2276" y="7146"/>
                      </a:cubicBezTo>
                      <a:lnTo>
                        <a:pt x="2276" y="71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4132;p16"/>
                <p:cNvSpPr/>
                <p:nvPr/>
              </p:nvSpPr>
              <p:spPr>
                <a:xfrm>
                  <a:off x="6134425" y="4258101"/>
                  <a:ext cx="15189" cy="1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9" h="14206" extrusionOk="0">
                      <a:moveTo>
                        <a:pt x="2913" y="13575"/>
                      </a:moveTo>
                      <a:cubicBezTo>
                        <a:pt x="6056" y="9003"/>
                        <a:pt x="9771" y="5574"/>
                        <a:pt x="14438" y="2812"/>
                      </a:cubicBezTo>
                      <a:cubicBezTo>
                        <a:pt x="16152" y="1859"/>
                        <a:pt x="14628" y="-808"/>
                        <a:pt x="12914" y="240"/>
                      </a:cubicBezTo>
                      <a:cubicBezTo>
                        <a:pt x="7770" y="3288"/>
                        <a:pt x="3675" y="7193"/>
                        <a:pt x="246" y="12051"/>
                      </a:cubicBezTo>
                      <a:cubicBezTo>
                        <a:pt x="-802" y="13575"/>
                        <a:pt x="1770" y="15099"/>
                        <a:pt x="2913" y="13575"/>
                      </a:cubicBezTo>
                      <a:lnTo>
                        <a:pt x="2913" y="1357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4133;p16"/>
                <p:cNvSpPr/>
                <p:nvPr/>
              </p:nvSpPr>
              <p:spPr>
                <a:xfrm>
                  <a:off x="6149637" y="4266991"/>
                  <a:ext cx="15980" cy="1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80" h="11920" extrusionOk="0">
                      <a:moveTo>
                        <a:pt x="2655" y="11543"/>
                      </a:moveTo>
                      <a:cubicBezTo>
                        <a:pt x="6561" y="8114"/>
                        <a:pt x="10752" y="5256"/>
                        <a:pt x="15228" y="2780"/>
                      </a:cubicBezTo>
                      <a:cubicBezTo>
                        <a:pt x="16943" y="1827"/>
                        <a:pt x="15419" y="-744"/>
                        <a:pt x="13704" y="208"/>
                      </a:cubicBezTo>
                      <a:cubicBezTo>
                        <a:pt x="8942" y="2875"/>
                        <a:pt x="4560" y="5923"/>
                        <a:pt x="465" y="9447"/>
                      </a:cubicBezTo>
                      <a:cubicBezTo>
                        <a:pt x="-964" y="10686"/>
                        <a:pt x="1227" y="12781"/>
                        <a:pt x="2655" y="11543"/>
                      </a:cubicBezTo>
                      <a:lnTo>
                        <a:pt x="2655" y="115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4134;p16"/>
                <p:cNvSpPr/>
                <p:nvPr/>
              </p:nvSpPr>
              <p:spPr>
                <a:xfrm>
                  <a:off x="6113871" y="4204281"/>
                  <a:ext cx="43884" cy="3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84" h="34291" extrusionOk="0">
                      <a:moveTo>
                        <a:pt x="22229" y="32342"/>
                      </a:moveTo>
                      <a:cubicBezTo>
                        <a:pt x="20991" y="25580"/>
                        <a:pt x="12704" y="6911"/>
                        <a:pt x="2893" y="12816"/>
                      </a:cubicBezTo>
                      <a:cubicBezTo>
                        <a:pt x="-8823" y="19865"/>
                        <a:pt x="18609" y="30533"/>
                        <a:pt x="21943" y="32152"/>
                      </a:cubicBezTo>
                      <a:cubicBezTo>
                        <a:pt x="22515" y="32438"/>
                        <a:pt x="23277" y="32438"/>
                        <a:pt x="23753" y="31961"/>
                      </a:cubicBezTo>
                      <a:cubicBezTo>
                        <a:pt x="27753" y="28247"/>
                        <a:pt x="52137" y="7196"/>
                        <a:pt x="40993" y="719"/>
                      </a:cubicBezTo>
                      <a:cubicBezTo>
                        <a:pt x="36707" y="-1757"/>
                        <a:pt x="31659" y="2720"/>
                        <a:pt x="29087" y="5673"/>
                      </a:cubicBezTo>
                      <a:cubicBezTo>
                        <a:pt x="24324" y="11007"/>
                        <a:pt x="22419" y="17865"/>
                        <a:pt x="22896" y="24818"/>
                      </a:cubicBezTo>
                      <a:cubicBezTo>
                        <a:pt x="22991" y="26723"/>
                        <a:pt x="26039" y="26723"/>
                        <a:pt x="25944" y="24818"/>
                      </a:cubicBezTo>
                      <a:cubicBezTo>
                        <a:pt x="25658" y="20055"/>
                        <a:pt x="26325" y="15674"/>
                        <a:pt x="28706" y="11483"/>
                      </a:cubicBezTo>
                      <a:cubicBezTo>
                        <a:pt x="29658" y="9768"/>
                        <a:pt x="30801" y="8244"/>
                        <a:pt x="32135" y="6911"/>
                      </a:cubicBezTo>
                      <a:cubicBezTo>
                        <a:pt x="34040" y="4339"/>
                        <a:pt x="36516" y="5196"/>
                        <a:pt x="39564" y="9482"/>
                      </a:cubicBezTo>
                      <a:cubicBezTo>
                        <a:pt x="40041" y="11769"/>
                        <a:pt x="28039" y="24246"/>
                        <a:pt x="25848" y="25961"/>
                      </a:cubicBezTo>
                      <a:cubicBezTo>
                        <a:pt x="22324" y="28532"/>
                        <a:pt x="22038" y="28247"/>
                        <a:pt x="18228" y="26913"/>
                      </a:cubicBezTo>
                      <a:cubicBezTo>
                        <a:pt x="17085" y="26532"/>
                        <a:pt x="7656" y="22341"/>
                        <a:pt x="7560" y="21389"/>
                      </a:cubicBezTo>
                      <a:cubicBezTo>
                        <a:pt x="8799" y="20055"/>
                        <a:pt x="9942" y="18817"/>
                        <a:pt x="11180" y="17483"/>
                      </a:cubicBezTo>
                      <a:cubicBezTo>
                        <a:pt x="12894" y="19007"/>
                        <a:pt x="14323" y="20722"/>
                        <a:pt x="15561" y="22627"/>
                      </a:cubicBezTo>
                      <a:cubicBezTo>
                        <a:pt x="17657" y="25865"/>
                        <a:pt x="18800" y="29485"/>
                        <a:pt x="19467" y="33295"/>
                      </a:cubicBezTo>
                      <a:cubicBezTo>
                        <a:pt x="19657" y="35105"/>
                        <a:pt x="22515" y="34248"/>
                        <a:pt x="22229" y="32342"/>
                      </a:cubicBezTo>
                      <a:lnTo>
                        <a:pt x="22229" y="323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4135;p16"/>
                <p:cNvSpPr/>
                <p:nvPr/>
              </p:nvSpPr>
              <p:spPr>
                <a:xfrm>
                  <a:off x="6059708" y="4247417"/>
                  <a:ext cx="40511" cy="38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11" h="38548" extrusionOk="0">
                      <a:moveTo>
                        <a:pt x="1907" y="3590"/>
                      </a:moveTo>
                      <a:cubicBezTo>
                        <a:pt x="22004" y="-220"/>
                        <a:pt x="40673" y="15782"/>
                        <a:pt x="37054" y="36642"/>
                      </a:cubicBezTo>
                      <a:cubicBezTo>
                        <a:pt x="36768" y="38547"/>
                        <a:pt x="39626" y="39404"/>
                        <a:pt x="40007" y="37404"/>
                      </a:cubicBezTo>
                      <a:cubicBezTo>
                        <a:pt x="44007" y="14258"/>
                        <a:pt x="23624" y="-3649"/>
                        <a:pt x="1145" y="637"/>
                      </a:cubicBezTo>
                      <a:cubicBezTo>
                        <a:pt x="-856" y="1018"/>
                        <a:pt x="2" y="3971"/>
                        <a:pt x="1907" y="3590"/>
                      </a:cubicBezTo>
                      <a:lnTo>
                        <a:pt x="1907" y="35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4136;p16"/>
                <p:cNvSpPr/>
                <p:nvPr/>
              </p:nvSpPr>
              <p:spPr>
                <a:xfrm>
                  <a:off x="6060919" y="4275889"/>
                  <a:ext cx="124289" cy="3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89" h="34207" extrusionOk="0">
                      <a:moveTo>
                        <a:pt x="1076" y="3026"/>
                      </a:moveTo>
                      <a:cubicBezTo>
                        <a:pt x="41081" y="15123"/>
                        <a:pt x="81562" y="25505"/>
                        <a:pt x="122425" y="34173"/>
                      </a:cubicBezTo>
                      <a:cubicBezTo>
                        <a:pt x="124330" y="34553"/>
                        <a:pt x="125092" y="31696"/>
                        <a:pt x="123187" y="31220"/>
                      </a:cubicBezTo>
                      <a:cubicBezTo>
                        <a:pt x="82324" y="22552"/>
                        <a:pt x="41843" y="12170"/>
                        <a:pt x="1838" y="73"/>
                      </a:cubicBezTo>
                      <a:cubicBezTo>
                        <a:pt x="28" y="-498"/>
                        <a:pt x="-829" y="2454"/>
                        <a:pt x="1076" y="3026"/>
                      </a:cubicBezTo>
                      <a:lnTo>
                        <a:pt x="1076" y="30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7" name="Google Shape;4137;p16"/>
              <p:cNvGrpSpPr/>
              <p:nvPr/>
            </p:nvGrpSpPr>
            <p:grpSpPr>
              <a:xfrm>
                <a:off x="5562690" y="2989123"/>
                <a:ext cx="107351" cy="124884"/>
                <a:chOff x="5562690" y="2989123"/>
                <a:chExt cx="107351" cy="124884"/>
              </a:xfrm>
            </p:grpSpPr>
            <p:sp>
              <p:nvSpPr>
                <p:cNvPr id="1170" name="Google Shape;4138;p16"/>
                <p:cNvSpPr/>
                <p:nvPr/>
              </p:nvSpPr>
              <p:spPr>
                <a:xfrm>
                  <a:off x="5562690" y="2989123"/>
                  <a:ext cx="107351" cy="124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51" h="124884" extrusionOk="0">
                      <a:moveTo>
                        <a:pt x="107351" y="109263"/>
                      </a:moveTo>
                      <a:cubicBezTo>
                        <a:pt x="107351" y="109263"/>
                        <a:pt x="94778" y="45827"/>
                        <a:pt x="91730" y="38874"/>
                      </a:cubicBezTo>
                      <a:cubicBezTo>
                        <a:pt x="89349" y="33539"/>
                        <a:pt x="88873" y="76974"/>
                        <a:pt x="88873" y="76974"/>
                      </a:cubicBezTo>
                      <a:cubicBezTo>
                        <a:pt x="88873" y="76974"/>
                        <a:pt x="39533" y="-11895"/>
                        <a:pt x="39533" y="1345"/>
                      </a:cubicBezTo>
                      <a:cubicBezTo>
                        <a:pt x="39533" y="14585"/>
                        <a:pt x="66203" y="61543"/>
                        <a:pt x="66203" y="61543"/>
                      </a:cubicBezTo>
                      <a:cubicBezTo>
                        <a:pt x="66203" y="61543"/>
                        <a:pt x="5720" y="2774"/>
                        <a:pt x="16769" y="19157"/>
                      </a:cubicBezTo>
                      <a:cubicBezTo>
                        <a:pt x="27818" y="35540"/>
                        <a:pt x="55059" y="75545"/>
                        <a:pt x="55059" y="75545"/>
                      </a:cubicBezTo>
                      <a:cubicBezTo>
                        <a:pt x="55059" y="75545"/>
                        <a:pt x="-10759" y="17919"/>
                        <a:pt x="1529" y="38302"/>
                      </a:cubicBezTo>
                      <a:cubicBezTo>
                        <a:pt x="13816" y="58685"/>
                        <a:pt x="43058" y="87165"/>
                        <a:pt x="43058" y="87165"/>
                      </a:cubicBezTo>
                      <a:cubicBezTo>
                        <a:pt x="43058" y="87165"/>
                        <a:pt x="-2567" y="59733"/>
                        <a:pt x="13435" y="76688"/>
                      </a:cubicBezTo>
                      <a:cubicBezTo>
                        <a:pt x="29437" y="93642"/>
                        <a:pt x="39343" y="93452"/>
                        <a:pt x="52392" y="124884"/>
                      </a:cubicBezTo>
                      <a:lnTo>
                        <a:pt x="107351" y="109263"/>
                      </a:ln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1" name="Google Shape;4139;p16"/>
                <p:cNvSpPr/>
                <p:nvPr/>
              </p:nvSpPr>
              <p:spPr>
                <a:xfrm>
                  <a:off x="5611247" y="3075084"/>
                  <a:ext cx="49384" cy="22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384" h="22359" extrusionOk="0">
                      <a:moveTo>
                        <a:pt x="49269" y="20159"/>
                      </a:moveTo>
                      <a:cubicBezTo>
                        <a:pt x="43745" y="2538"/>
                        <a:pt x="17075" y="-3844"/>
                        <a:pt x="1739" y="2252"/>
                      </a:cubicBezTo>
                      <a:cubicBezTo>
                        <a:pt x="-1213" y="3490"/>
                        <a:pt x="-166" y="7681"/>
                        <a:pt x="3073" y="7110"/>
                      </a:cubicBezTo>
                      <a:cubicBezTo>
                        <a:pt x="12788" y="5395"/>
                        <a:pt x="21932" y="4919"/>
                        <a:pt x="30981" y="9491"/>
                      </a:cubicBezTo>
                      <a:cubicBezTo>
                        <a:pt x="37172" y="12539"/>
                        <a:pt x="40982" y="17873"/>
                        <a:pt x="46221" y="21969"/>
                      </a:cubicBezTo>
                      <a:cubicBezTo>
                        <a:pt x="47555" y="22921"/>
                        <a:pt x="49936" y="22064"/>
                        <a:pt x="49269" y="20159"/>
                      </a:cubicBezTo>
                      <a:lnTo>
                        <a:pt x="49269" y="2015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28" name="Google Shape;4140;p16"/>
              <p:cNvSpPr/>
              <p:nvPr/>
            </p:nvSpPr>
            <p:spPr>
              <a:xfrm>
                <a:off x="5783960" y="3673506"/>
                <a:ext cx="277082" cy="544067"/>
              </a:xfrm>
              <a:custGeom>
                <a:avLst/>
                <a:gdLst/>
                <a:ahLst/>
                <a:cxnLst/>
                <a:rect l="l" t="t" r="r" b="b"/>
                <a:pathLst>
                  <a:path w="277082" h="544067" extrusionOk="0">
                    <a:moveTo>
                      <a:pt x="277082" y="15145"/>
                    </a:moveTo>
                    <a:lnTo>
                      <a:pt x="129826" y="544068"/>
                    </a:lnTo>
                    <a:lnTo>
                      <a:pt x="0" y="521399"/>
                    </a:lnTo>
                    <a:lnTo>
                      <a:pt x="95821" y="0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4141;p16"/>
              <p:cNvSpPr/>
              <p:nvPr/>
            </p:nvSpPr>
            <p:spPr>
              <a:xfrm>
                <a:off x="6027038" y="3688651"/>
                <a:ext cx="241839" cy="528923"/>
              </a:xfrm>
              <a:custGeom>
                <a:avLst/>
                <a:gdLst/>
                <a:ahLst/>
                <a:cxnLst/>
                <a:rect l="l" t="t" r="r" b="b"/>
                <a:pathLst>
                  <a:path w="241839" h="528923" extrusionOk="0">
                    <a:moveTo>
                      <a:pt x="241840" y="0"/>
                    </a:moveTo>
                    <a:lnTo>
                      <a:pt x="143637" y="528923"/>
                    </a:lnTo>
                    <a:lnTo>
                      <a:pt x="0" y="528923"/>
                    </a:lnTo>
                    <a:lnTo>
                      <a:pt x="52959" y="7334"/>
                    </a:lnTo>
                    <a:close/>
                  </a:path>
                </a:pathLst>
              </a:custGeom>
              <a:solidFill>
                <a:srgbClr val="616E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4142;p16"/>
              <p:cNvSpPr/>
              <p:nvPr/>
            </p:nvSpPr>
            <p:spPr>
              <a:xfrm>
                <a:off x="5599650" y="3086290"/>
                <a:ext cx="962693" cy="694614"/>
              </a:xfrm>
              <a:custGeom>
                <a:avLst/>
                <a:gdLst/>
                <a:ahLst/>
                <a:cxnLst/>
                <a:rect l="l" t="t" r="r" b="b"/>
                <a:pathLst>
                  <a:path w="962693" h="694614" extrusionOk="0">
                    <a:moveTo>
                      <a:pt x="166118" y="274987"/>
                    </a:moveTo>
                    <a:lnTo>
                      <a:pt x="292515" y="215074"/>
                    </a:lnTo>
                    <a:lnTo>
                      <a:pt x="256986" y="609314"/>
                    </a:lnTo>
                    <a:cubicBezTo>
                      <a:pt x="419959" y="787432"/>
                      <a:pt x="690755" y="631317"/>
                      <a:pt x="690755" y="631317"/>
                    </a:cubicBezTo>
                    <a:lnTo>
                      <a:pt x="606268" y="240411"/>
                    </a:lnTo>
                    <a:lnTo>
                      <a:pt x="906972" y="578739"/>
                    </a:lnTo>
                    <a:lnTo>
                      <a:pt x="962694" y="512350"/>
                    </a:lnTo>
                    <a:cubicBezTo>
                      <a:pt x="959455" y="504254"/>
                      <a:pt x="690183" y="195453"/>
                      <a:pt x="599791" y="91916"/>
                    </a:cubicBezTo>
                    <a:cubicBezTo>
                      <a:pt x="581884" y="71437"/>
                      <a:pt x="555309" y="60674"/>
                      <a:pt x="528163" y="62960"/>
                    </a:cubicBezTo>
                    <a:lnTo>
                      <a:pt x="359952" y="77153"/>
                    </a:lnTo>
                    <a:lnTo>
                      <a:pt x="344616" y="79439"/>
                    </a:lnTo>
                    <a:cubicBezTo>
                      <a:pt x="326614" y="82105"/>
                      <a:pt x="309183" y="87535"/>
                      <a:pt x="292800" y="95631"/>
                    </a:cubicBezTo>
                    <a:cubicBezTo>
                      <a:pt x="292800" y="95631"/>
                      <a:pt x="146687" y="177355"/>
                      <a:pt x="138114" y="172879"/>
                    </a:cubicBezTo>
                    <a:cubicBezTo>
                      <a:pt x="129542" y="168402"/>
                      <a:pt x="81631" y="0"/>
                      <a:pt x="81631" y="0"/>
                    </a:cubicBezTo>
                    <a:lnTo>
                      <a:pt x="2" y="33909"/>
                    </a:lnTo>
                    <a:cubicBezTo>
                      <a:pt x="2" y="33814"/>
                      <a:pt x="-2379" y="352044"/>
                      <a:pt x="166118" y="274987"/>
                    </a:cubicBezTo>
                  </a:path>
                </a:pathLst>
              </a:custGeom>
              <a:solidFill>
                <a:srgbClr val="FFB55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1" name="Google Shape;4143;p16"/>
              <p:cNvSpPr/>
              <p:nvPr/>
            </p:nvSpPr>
            <p:spPr>
              <a:xfrm>
                <a:off x="6129418" y="3156143"/>
                <a:ext cx="79533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79533" h="173300" extrusionOk="0">
                    <a:moveTo>
                      <a:pt x="109" y="1870"/>
                    </a:moveTo>
                    <a:cubicBezTo>
                      <a:pt x="23636" y="58829"/>
                      <a:pt x="50115" y="114265"/>
                      <a:pt x="73547" y="171320"/>
                    </a:cubicBezTo>
                    <a:cubicBezTo>
                      <a:pt x="74976" y="174749"/>
                      <a:pt x="80595" y="173415"/>
                      <a:pt x="79357" y="169700"/>
                    </a:cubicBezTo>
                    <a:cubicBezTo>
                      <a:pt x="58974" y="111026"/>
                      <a:pt x="32685" y="55115"/>
                      <a:pt x="2871" y="632"/>
                    </a:cubicBezTo>
                    <a:cubicBezTo>
                      <a:pt x="2014" y="-702"/>
                      <a:pt x="-558" y="251"/>
                      <a:pt x="109" y="1870"/>
                    </a:cubicBezTo>
                    <a:lnTo>
                      <a:pt x="109" y="187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4144;p16"/>
              <p:cNvSpPr/>
              <p:nvPr/>
            </p:nvSpPr>
            <p:spPr>
              <a:xfrm>
                <a:off x="5890492" y="3168770"/>
                <a:ext cx="59438" cy="134316"/>
              </a:xfrm>
              <a:custGeom>
                <a:avLst/>
                <a:gdLst/>
                <a:ahLst/>
                <a:cxnLst/>
                <a:rect l="l" t="t" r="r" b="b"/>
                <a:pathLst>
                  <a:path w="59438" h="134316" extrusionOk="0">
                    <a:moveTo>
                      <a:pt x="1672" y="134309"/>
                    </a:moveTo>
                    <a:cubicBezTo>
                      <a:pt x="30724" y="132023"/>
                      <a:pt x="47488" y="110306"/>
                      <a:pt x="54250" y="83350"/>
                    </a:cubicBezTo>
                    <a:cubicBezTo>
                      <a:pt x="60918" y="56394"/>
                      <a:pt x="65395" y="18580"/>
                      <a:pt x="39963" y="482"/>
                    </a:cubicBezTo>
                    <a:cubicBezTo>
                      <a:pt x="37486" y="-1327"/>
                      <a:pt x="35105" y="2387"/>
                      <a:pt x="36915" y="4483"/>
                    </a:cubicBezTo>
                    <a:cubicBezTo>
                      <a:pt x="67585" y="39630"/>
                      <a:pt x="50631" y="121355"/>
                      <a:pt x="1291" y="130975"/>
                    </a:cubicBezTo>
                    <a:cubicBezTo>
                      <a:pt x="-709" y="131356"/>
                      <a:pt x="-233" y="134499"/>
                      <a:pt x="1672" y="134309"/>
                    </a:cubicBezTo>
                    <a:lnTo>
                      <a:pt x="1672" y="13430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4145;p16"/>
              <p:cNvSpPr/>
              <p:nvPr/>
            </p:nvSpPr>
            <p:spPr>
              <a:xfrm>
                <a:off x="5899466" y="3525275"/>
                <a:ext cx="57775" cy="113508"/>
              </a:xfrm>
              <a:custGeom>
                <a:avLst/>
                <a:gdLst/>
                <a:ahLst/>
                <a:cxnLst/>
                <a:rect l="l" t="t" r="r" b="b"/>
                <a:pathLst>
                  <a:path w="57775" h="113508" extrusionOk="0">
                    <a:moveTo>
                      <a:pt x="48800" y="2688"/>
                    </a:moveTo>
                    <a:cubicBezTo>
                      <a:pt x="57373" y="46599"/>
                      <a:pt x="40418" y="84032"/>
                      <a:pt x="1937" y="106416"/>
                    </a:cubicBezTo>
                    <a:cubicBezTo>
                      <a:pt x="-2444" y="108987"/>
                      <a:pt x="1366" y="115179"/>
                      <a:pt x="5843" y="113083"/>
                    </a:cubicBezTo>
                    <a:cubicBezTo>
                      <a:pt x="47657" y="93271"/>
                      <a:pt x="67660" y="45075"/>
                      <a:pt x="52991" y="1545"/>
                    </a:cubicBezTo>
                    <a:cubicBezTo>
                      <a:pt x="52039" y="-1122"/>
                      <a:pt x="48229" y="-74"/>
                      <a:pt x="48800" y="2688"/>
                    </a:cubicBezTo>
                    <a:lnTo>
                      <a:pt x="48800" y="268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4" name="Google Shape;4146;p16"/>
              <p:cNvSpPr/>
              <p:nvPr/>
            </p:nvSpPr>
            <p:spPr>
              <a:xfrm>
                <a:off x="6180092" y="3507772"/>
                <a:ext cx="55364" cy="115151"/>
              </a:xfrm>
              <a:custGeom>
                <a:avLst/>
                <a:gdLst/>
                <a:ahLst/>
                <a:cxnLst/>
                <a:rect l="l" t="t" r="r" b="b"/>
                <a:pathLst>
                  <a:path w="55364" h="115151" extrusionOk="0">
                    <a:moveTo>
                      <a:pt x="4299" y="1903"/>
                    </a:moveTo>
                    <a:cubicBezTo>
                      <a:pt x="-8369" y="44195"/>
                      <a:pt x="6966" y="96487"/>
                      <a:pt x="50210" y="114775"/>
                    </a:cubicBezTo>
                    <a:cubicBezTo>
                      <a:pt x="54401" y="116584"/>
                      <a:pt x="57354" y="111441"/>
                      <a:pt x="53734" y="108679"/>
                    </a:cubicBezTo>
                    <a:cubicBezTo>
                      <a:pt x="18872" y="82104"/>
                      <a:pt x="-939" y="48576"/>
                      <a:pt x="9347" y="3237"/>
                    </a:cubicBezTo>
                    <a:cubicBezTo>
                      <a:pt x="10110" y="-2"/>
                      <a:pt x="5252" y="-1430"/>
                      <a:pt x="4299" y="1903"/>
                    </a:cubicBezTo>
                    <a:lnTo>
                      <a:pt x="4299" y="190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4147;p16"/>
              <p:cNvSpPr/>
              <p:nvPr/>
            </p:nvSpPr>
            <p:spPr>
              <a:xfrm>
                <a:off x="5592586" y="3088064"/>
                <a:ext cx="93946" cy="35758"/>
              </a:xfrm>
              <a:custGeom>
                <a:avLst/>
                <a:gdLst/>
                <a:ahLst/>
                <a:cxnLst/>
                <a:rect l="l" t="t" r="r" b="b"/>
                <a:pathLst>
                  <a:path w="93946" h="35758" extrusionOk="0">
                    <a:moveTo>
                      <a:pt x="2875" y="35754"/>
                    </a:moveTo>
                    <a:cubicBezTo>
                      <a:pt x="33831" y="34039"/>
                      <a:pt x="65168" y="22419"/>
                      <a:pt x="92029" y="7179"/>
                    </a:cubicBezTo>
                    <a:cubicBezTo>
                      <a:pt x="96410" y="4702"/>
                      <a:pt x="92505" y="-1870"/>
                      <a:pt x="88123" y="511"/>
                    </a:cubicBezTo>
                    <a:cubicBezTo>
                      <a:pt x="60215" y="15180"/>
                      <a:pt x="32593" y="22895"/>
                      <a:pt x="2113" y="29944"/>
                    </a:cubicBezTo>
                    <a:cubicBezTo>
                      <a:pt x="-1126" y="30610"/>
                      <a:pt x="-459" y="35944"/>
                      <a:pt x="2875" y="35754"/>
                    </a:cubicBezTo>
                    <a:lnTo>
                      <a:pt x="2875" y="35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4148;p16"/>
              <p:cNvSpPr/>
              <p:nvPr/>
            </p:nvSpPr>
            <p:spPr>
              <a:xfrm>
                <a:off x="5709722" y="3258320"/>
                <a:ext cx="27620" cy="50267"/>
              </a:xfrm>
              <a:custGeom>
                <a:avLst/>
                <a:gdLst/>
                <a:ahLst/>
                <a:cxnLst/>
                <a:rect l="l" t="t" r="r" b="b"/>
                <a:pathLst>
                  <a:path w="27620" h="50267" extrusionOk="0">
                    <a:moveTo>
                      <a:pt x="23565" y="943"/>
                    </a:moveTo>
                    <a:cubicBezTo>
                      <a:pt x="18517" y="8087"/>
                      <a:pt x="16898" y="17898"/>
                      <a:pt x="12802" y="25803"/>
                    </a:cubicBezTo>
                    <a:cubicBezTo>
                      <a:pt x="8992" y="33138"/>
                      <a:pt x="3182" y="39615"/>
                      <a:pt x="134" y="47235"/>
                    </a:cubicBezTo>
                    <a:cubicBezTo>
                      <a:pt x="-628" y="49235"/>
                      <a:pt x="2039" y="50949"/>
                      <a:pt x="3658" y="49997"/>
                    </a:cubicBezTo>
                    <a:cubicBezTo>
                      <a:pt x="11564" y="45044"/>
                      <a:pt x="16803" y="35138"/>
                      <a:pt x="20708" y="26946"/>
                    </a:cubicBezTo>
                    <a:cubicBezTo>
                      <a:pt x="24327" y="19326"/>
                      <a:pt x="28709" y="9992"/>
                      <a:pt x="27375" y="1419"/>
                    </a:cubicBezTo>
                    <a:cubicBezTo>
                      <a:pt x="27090" y="-486"/>
                      <a:pt x="24518" y="-295"/>
                      <a:pt x="23565" y="943"/>
                    </a:cubicBezTo>
                    <a:lnTo>
                      <a:pt x="23565" y="94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7" name="Google Shape;4149;p16"/>
              <p:cNvSpPr/>
              <p:nvPr/>
            </p:nvSpPr>
            <p:spPr>
              <a:xfrm>
                <a:off x="5734429" y="3258672"/>
                <a:ext cx="12143" cy="60476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60476" extrusionOk="0">
                    <a:moveTo>
                      <a:pt x="859" y="2210"/>
                    </a:moveTo>
                    <a:cubicBezTo>
                      <a:pt x="11813" y="15926"/>
                      <a:pt x="573" y="42025"/>
                      <a:pt x="2" y="57551"/>
                    </a:cubicBezTo>
                    <a:cubicBezTo>
                      <a:pt x="-94" y="60408"/>
                      <a:pt x="4193" y="61646"/>
                      <a:pt x="5526" y="59075"/>
                    </a:cubicBezTo>
                    <a:cubicBezTo>
                      <a:pt x="11432" y="47549"/>
                      <a:pt x="12384" y="32309"/>
                      <a:pt x="12098" y="19546"/>
                    </a:cubicBezTo>
                    <a:cubicBezTo>
                      <a:pt x="11908" y="11735"/>
                      <a:pt x="11527" y="1353"/>
                      <a:pt x="2097" y="20"/>
                    </a:cubicBezTo>
                    <a:cubicBezTo>
                      <a:pt x="859" y="-171"/>
                      <a:pt x="97" y="1067"/>
                      <a:pt x="859" y="2210"/>
                    </a:cubicBezTo>
                    <a:lnTo>
                      <a:pt x="859" y="221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8" name="Google Shape;4150;p16"/>
              <p:cNvSpPr/>
              <p:nvPr/>
            </p:nvSpPr>
            <p:spPr>
              <a:xfrm>
                <a:off x="5857523" y="3649225"/>
                <a:ext cx="426340" cy="82363"/>
              </a:xfrm>
              <a:custGeom>
                <a:avLst/>
                <a:gdLst/>
                <a:ahLst/>
                <a:cxnLst/>
                <a:rect l="l" t="t" r="r" b="b"/>
                <a:pathLst>
                  <a:path w="426340" h="82363" extrusionOk="0">
                    <a:moveTo>
                      <a:pt x="732" y="4183"/>
                    </a:moveTo>
                    <a:cubicBezTo>
                      <a:pt x="122843" y="103529"/>
                      <a:pt x="291721" y="105052"/>
                      <a:pt x="424404" y="26567"/>
                    </a:cubicBezTo>
                    <a:cubicBezTo>
                      <a:pt x="428881" y="23899"/>
                      <a:pt x="424785" y="16946"/>
                      <a:pt x="420309" y="19613"/>
                    </a:cubicBezTo>
                    <a:cubicBezTo>
                      <a:pt x="283815" y="101147"/>
                      <a:pt x="133416" y="86384"/>
                      <a:pt x="3590" y="373"/>
                    </a:cubicBezTo>
                    <a:cubicBezTo>
                      <a:pt x="1494" y="-1151"/>
                      <a:pt x="-1363" y="2373"/>
                      <a:pt x="732" y="4183"/>
                    </a:cubicBezTo>
                    <a:lnTo>
                      <a:pt x="732" y="4183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9" name="Google Shape;4151;p16"/>
              <p:cNvSpPr/>
              <p:nvPr/>
            </p:nvSpPr>
            <p:spPr>
              <a:xfrm>
                <a:off x="5878082" y="3665361"/>
                <a:ext cx="8344" cy="54769"/>
              </a:xfrm>
              <a:custGeom>
                <a:avLst/>
                <a:gdLst/>
                <a:ahLst/>
                <a:cxnLst/>
                <a:rect l="l" t="t" r="r" b="b"/>
                <a:pathLst>
                  <a:path w="8344" h="54769" extrusionOk="0">
                    <a:moveTo>
                      <a:pt x="1034" y="1001"/>
                    </a:moveTo>
                    <a:cubicBezTo>
                      <a:pt x="-871" y="9383"/>
                      <a:pt x="367" y="18337"/>
                      <a:pt x="748" y="26814"/>
                    </a:cubicBezTo>
                    <a:cubicBezTo>
                      <a:pt x="1224" y="35482"/>
                      <a:pt x="938" y="44531"/>
                      <a:pt x="2939" y="52913"/>
                    </a:cubicBezTo>
                    <a:cubicBezTo>
                      <a:pt x="3701" y="55961"/>
                      <a:pt x="7606" y="54913"/>
                      <a:pt x="7987" y="52246"/>
                    </a:cubicBezTo>
                    <a:cubicBezTo>
                      <a:pt x="9035" y="43292"/>
                      <a:pt x="7511" y="33767"/>
                      <a:pt x="6844" y="24814"/>
                    </a:cubicBezTo>
                    <a:cubicBezTo>
                      <a:pt x="6272" y="16908"/>
                      <a:pt x="6368" y="8526"/>
                      <a:pt x="3701" y="1001"/>
                    </a:cubicBezTo>
                    <a:cubicBezTo>
                      <a:pt x="3224" y="-237"/>
                      <a:pt x="1319" y="-427"/>
                      <a:pt x="1034" y="1001"/>
                    </a:cubicBezTo>
                    <a:lnTo>
                      <a:pt x="1034" y="1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4152;p16"/>
              <p:cNvSpPr/>
              <p:nvPr/>
            </p:nvSpPr>
            <p:spPr>
              <a:xfrm>
                <a:off x="5930205" y="3693984"/>
                <a:ext cx="7684" cy="59877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59877" extrusionOk="0">
                    <a:moveTo>
                      <a:pt x="60" y="1430"/>
                    </a:moveTo>
                    <a:cubicBezTo>
                      <a:pt x="-226" y="20003"/>
                      <a:pt x="536" y="38577"/>
                      <a:pt x="1869" y="57056"/>
                    </a:cubicBezTo>
                    <a:cubicBezTo>
                      <a:pt x="2155" y="60770"/>
                      <a:pt x="7870" y="60866"/>
                      <a:pt x="7680" y="57056"/>
                    </a:cubicBezTo>
                    <a:cubicBezTo>
                      <a:pt x="6822" y="38482"/>
                      <a:pt x="5394" y="19813"/>
                      <a:pt x="3012" y="1430"/>
                    </a:cubicBezTo>
                    <a:cubicBezTo>
                      <a:pt x="2822" y="-380"/>
                      <a:pt x="60" y="-571"/>
                      <a:pt x="60" y="1430"/>
                    </a:cubicBezTo>
                    <a:lnTo>
                      <a:pt x="60" y="143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4153;p16"/>
              <p:cNvSpPr/>
              <p:nvPr/>
            </p:nvSpPr>
            <p:spPr>
              <a:xfrm>
                <a:off x="5977695" y="3719389"/>
                <a:ext cx="7337" cy="51575"/>
              </a:xfrm>
              <a:custGeom>
                <a:avLst/>
                <a:gdLst/>
                <a:ahLst/>
                <a:cxnLst/>
                <a:rect l="l" t="t" r="r" b="b"/>
                <a:pathLst>
                  <a:path w="7337" h="51575" extrusionOk="0">
                    <a:moveTo>
                      <a:pt x="1528" y="1361"/>
                    </a:moveTo>
                    <a:cubicBezTo>
                      <a:pt x="4" y="16791"/>
                      <a:pt x="-1044" y="34413"/>
                      <a:pt x="1718" y="49748"/>
                    </a:cubicBezTo>
                    <a:cubicBezTo>
                      <a:pt x="2290" y="52796"/>
                      <a:pt x="6290" y="51653"/>
                      <a:pt x="6576" y="49081"/>
                    </a:cubicBezTo>
                    <a:cubicBezTo>
                      <a:pt x="8481" y="33746"/>
                      <a:pt x="6481" y="16220"/>
                      <a:pt x="4195" y="980"/>
                    </a:cubicBezTo>
                    <a:cubicBezTo>
                      <a:pt x="4004" y="-639"/>
                      <a:pt x="1718" y="-68"/>
                      <a:pt x="1528" y="1361"/>
                    </a:cubicBezTo>
                    <a:lnTo>
                      <a:pt x="1528" y="136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4154;p16"/>
              <p:cNvSpPr/>
              <p:nvPr/>
            </p:nvSpPr>
            <p:spPr>
              <a:xfrm>
                <a:off x="6051991" y="3729216"/>
                <a:ext cx="10099" cy="51411"/>
              </a:xfrm>
              <a:custGeom>
                <a:avLst/>
                <a:gdLst/>
                <a:ahLst/>
                <a:cxnLst/>
                <a:rect l="l" t="t" r="r" b="b"/>
                <a:pathLst>
                  <a:path w="10099" h="51411" extrusionOk="0">
                    <a:moveTo>
                      <a:pt x="3" y="1154"/>
                    </a:moveTo>
                    <a:cubicBezTo>
                      <a:pt x="1051" y="16966"/>
                      <a:pt x="860" y="34111"/>
                      <a:pt x="4956" y="49541"/>
                    </a:cubicBezTo>
                    <a:cubicBezTo>
                      <a:pt x="5718" y="52399"/>
                      <a:pt x="10100" y="51827"/>
                      <a:pt x="10100" y="48875"/>
                    </a:cubicBezTo>
                    <a:cubicBezTo>
                      <a:pt x="10004" y="32873"/>
                      <a:pt x="5337" y="16394"/>
                      <a:pt x="2289" y="869"/>
                    </a:cubicBezTo>
                    <a:cubicBezTo>
                      <a:pt x="2003" y="-465"/>
                      <a:pt x="-92" y="-179"/>
                      <a:pt x="3" y="1154"/>
                    </a:cubicBezTo>
                    <a:lnTo>
                      <a:pt x="3" y="11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3" name="Google Shape;4155;p16"/>
              <p:cNvSpPr/>
              <p:nvPr/>
            </p:nvSpPr>
            <p:spPr>
              <a:xfrm>
                <a:off x="6108652" y="3726850"/>
                <a:ext cx="11542" cy="53909"/>
              </a:xfrm>
              <a:custGeom>
                <a:avLst/>
                <a:gdLst/>
                <a:ahLst/>
                <a:cxnLst/>
                <a:rect l="l" t="t" r="r" b="b"/>
                <a:pathLst>
                  <a:path w="11542" h="53909" extrusionOk="0">
                    <a:moveTo>
                      <a:pt x="16" y="1900"/>
                    </a:moveTo>
                    <a:cubicBezTo>
                      <a:pt x="2111" y="18379"/>
                      <a:pt x="1635" y="35809"/>
                      <a:pt x="6016" y="51907"/>
                    </a:cubicBezTo>
                    <a:cubicBezTo>
                      <a:pt x="6874" y="54955"/>
                      <a:pt x="11636" y="54383"/>
                      <a:pt x="11541" y="51145"/>
                    </a:cubicBezTo>
                    <a:cubicBezTo>
                      <a:pt x="11446" y="34476"/>
                      <a:pt x="6207" y="17807"/>
                      <a:pt x="3730" y="1424"/>
                    </a:cubicBezTo>
                    <a:cubicBezTo>
                      <a:pt x="3445" y="-767"/>
                      <a:pt x="-270" y="-290"/>
                      <a:pt x="16" y="1900"/>
                    </a:cubicBezTo>
                    <a:lnTo>
                      <a:pt x="16" y="190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4" name="Google Shape;4156;p16"/>
              <p:cNvSpPr/>
              <p:nvPr/>
            </p:nvSpPr>
            <p:spPr>
              <a:xfrm>
                <a:off x="6182564" y="3712987"/>
                <a:ext cx="13258" cy="46451"/>
              </a:xfrm>
              <a:custGeom>
                <a:avLst/>
                <a:gdLst/>
                <a:ahLst/>
                <a:cxnLst/>
                <a:rect l="l" t="t" r="r" b="b"/>
                <a:pathLst>
                  <a:path w="13258" h="46451" extrusionOk="0">
                    <a:moveTo>
                      <a:pt x="18" y="3001"/>
                    </a:moveTo>
                    <a:cubicBezTo>
                      <a:pt x="1542" y="16240"/>
                      <a:pt x="1733" y="31004"/>
                      <a:pt x="5733" y="43768"/>
                    </a:cubicBezTo>
                    <a:cubicBezTo>
                      <a:pt x="6971" y="47768"/>
                      <a:pt x="13258" y="47197"/>
                      <a:pt x="13258" y="42720"/>
                    </a:cubicBezTo>
                    <a:cubicBezTo>
                      <a:pt x="13067" y="29290"/>
                      <a:pt x="8781" y="15193"/>
                      <a:pt x="6019" y="2143"/>
                    </a:cubicBezTo>
                    <a:cubicBezTo>
                      <a:pt x="5352" y="-1190"/>
                      <a:pt x="-363" y="-428"/>
                      <a:pt x="18" y="3001"/>
                    </a:cubicBezTo>
                    <a:lnTo>
                      <a:pt x="18" y="3001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5" name="Google Shape;4157;p16"/>
              <p:cNvSpPr/>
              <p:nvPr/>
            </p:nvSpPr>
            <p:spPr>
              <a:xfrm>
                <a:off x="6244796" y="3692706"/>
                <a:ext cx="15224" cy="42217"/>
              </a:xfrm>
              <a:custGeom>
                <a:avLst/>
                <a:gdLst/>
                <a:ahLst/>
                <a:cxnLst/>
                <a:rect l="l" t="t" r="r" b="b"/>
                <a:pathLst>
                  <a:path w="15224" h="42217" extrusionOk="0">
                    <a:moveTo>
                      <a:pt x="79" y="3279"/>
                    </a:moveTo>
                    <a:cubicBezTo>
                      <a:pt x="3032" y="15185"/>
                      <a:pt x="3508" y="29854"/>
                      <a:pt x="9414" y="40712"/>
                    </a:cubicBezTo>
                    <a:cubicBezTo>
                      <a:pt x="10843" y="43475"/>
                      <a:pt x="15224" y="42141"/>
                      <a:pt x="15224" y="39093"/>
                    </a:cubicBezTo>
                    <a:cubicBezTo>
                      <a:pt x="15034" y="26711"/>
                      <a:pt x="8366" y="13662"/>
                      <a:pt x="5128" y="1755"/>
                    </a:cubicBezTo>
                    <a:cubicBezTo>
                      <a:pt x="4270" y="-1388"/>
                      <a:pt x="-683" y="41"/>
                      <a:pt x="79" y="3279"/>
                    </a:cubicBezTo>
                    <a:lnTo>
                      <a:pt x="79" y="327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6" name="Google Shape;4158;p16"/>
              <p:cNvSpPr/>
              <p:nvPr/>
            </p:nvSpPr>
            <p:spPr>
              <a:xfrm>
                <a:off x="5973501" y="3150483"/>
                <a:ext cx="151350" cy="108883"/>
              </a:xfrm>
              <a:custGeom>
                <a:avLst/>
                <a:gdLst/>
                <a:ahLst/>
                <a:cxnLst/>
                <a:rect l="l" t="t" r="r" b="b"/>
                <a:pathLst>
                  <a:path w="151350" h="108883" extrusionOk="0">
                    <a:moveTo>
                      <a:pt x="5722" y="11912"/>
                    </a:moveTo>
                    <a:cubicBezTo>
                      <a:pt x="-14375" y="57822"/>
                      <a:pt x="21153" y="108209"/>
                      <a:pt x="70397" y="108876"/>
                    </a:cubicBezTo>
                    <a:cubicBezTo>
                      <a:pt x="123737" y="109638"/>
                      <a:pt x="166790" y="52488"/>
                      <a:pt x="146026" y="1815"/>
                    </a:cubicBezTo>
                    <a:cubicBezTo>
                      <a:pt x="144978" y="-661"/>
                      <a:pt x="140406" y="-757"/>
                      <a:pt x="140882" y="2482"/>
                    </a:cubicBezTo>
                    <a:cubicBezTo>
                      <a:pt x="146502" y="47154"/>
                      <a:pt x="131071" y="97160"/>
                      <a:pt x="78208" y="101447"/>
                    </a:cubicBezTo>
                    <a:cubicBezTo>
                      <a:pt x="28201" y="105542"/>
                      <a:pt x="-2660" y="59156"/>
                      <a:pt x="9723" y="13531"/>
                    </a:cubicBezTo>
                    <a:cubicBezTo>
                      <a:pt x="10294" y="11340"/>
                      <a:pt x="6675" y="9626"/>
                      <a:pt x="5722" y="11912"/>
                    </a:cubicBezTo>
                    <a:lnTo>
                      <a:pt x="5722" y="11912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7" name="Google Shape;4159;p16"/>
              <p:cNvSpPr/>
              <p:nvPr/>
            </p:nvSpPr>
            <p:spPr>
              <a:xfrm>
                <a:off x="6055495" y="3218813"/>
                <a:ext cx="12799" cy="32021"/>
              </a:xfrm>
              <a:custGeom>
                <a:avLst/>
                <a:gdLst/>
                <a:ahLst/>
                <a:cxnLst/>
                <a:rect l="l" t="t" r="r" b="b"/>
                <a:pathLst>
                  <a:path w="12799" h="32021" extrusionOk="0">
                    <a:moveTo>
                      <a:pt x="23" y="2636"/>
                    </a:moveTo>
                    <a:cubicBezTo>
                      <a:pt x="690" y="7970"/>
                      <a:pt x="2119" y="13209"/>
                      <a:pt x="3452" y="18448"/>
                    </a:cubicBezTo>
                    <a:cubicBezTo>
                      <a:pt x="4691" y="23020"/>
                      <a:pt x="5072" y="28449"/>
                      <a:pt x="8882" y="31497"/>
                    </a:cubicBezTo>
                    <a:cubicBezTo>
                      <a:pt x="10120" y="32450"/>
                      <a:pt x="11644" y="32069"/>
                      <a:pt x="12215" y="30640"/>
                    </a:cubicBezTo>
                    <a:cubicBezTo>
                      <a:pt x="13930" y="26068"/>
                      <a:pt x="11453" y="21115"/>
                      <a:pt x="10120" y="16638"/>
                    </a:cubicBezTo>
                    <a:cubicBezTo>
                      <a:pt x="8596" y="11495"/>
                      <a:pt x="7167" y="6256"/>
                      <a:pt x="4976" y="1303"/>
                    </a:cubicBezTo>
                    <a:cubicBezTo>
                      <a:pt x="4024" y="-1078"/>
                      <a:pt x="-358" y="65"/>
                      <a:pt x="23" y="2636"/>
                    </a:cubicBezTo>
                    <a:lnTo>
                      <a:pt x="23" y="2636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8" name="Google Shape;4160;p16"/>
              <p:cNvSpPr/>
              <p:nvPr/>
            </p:nvSpPr>
            <p:spPr>
              <a:xfrm>
                <a:off x="6082703" y="3199226"/>
                <a:ext cx="30755" cy="24151"/>
              </a:xfrm>
              <a:custGeom>
                <a:avLst/>
                <a:gdLst/>
                <a:ahLst/>
                <a:cxnLst/>
                <a:rect l="l" t="t" r="r" b="b"/>
                <a:pathLst>
                  <a:path w="30755" h="24151" extrusionOk="0">
                    <a:moveTo>
                      <a:pt x="56" y="1458"/>
                    </a:moveTo>
                    <a:cubicBezTo>
                      <a:pt x="1771" y="6697"/>
                      <a:pt x="6724" y="10221"/>
                      <a:pt x="10820" y="13555"/>
                    </a:cubicBezTo>
                    <a:cubicBezTo>
                      <a:pt x="15582" y="17365"/>
                      <a:pt x="20630" y="21366"/>
                      <a:pt x="26250" y="23842"/>
                    </a:cubicBezTo>
                    <a:cubicBezTo>
                      <a:pt x="29870" y="25366"/>
                      <a:pt x="32537" y="20889"/>
                      <a:pt x="29298" y="18603"/>
                    </a:cubicBezTo>
                    <a:cubicBezTo>
                      <a:pt x="24536" y="15174"/>
                      <a:pt x="19202" y="12412"/>
                      <a:pt x="14439" y="8888"/>
                    </a:cubicBezTo>
                    <a:cubicBezTo>
                      <a:pt x="10343" y="5840"/>
                      <a:pt x="6438" y="1554"/>
                      <a:pt x="1390" y="29"/>
                    </a:cubicBezTo>
                    <a:cubicBezTo>
                      <a:pt x="628" y="-161"/>
                      <a:pt x="-229" y="601"/>
                      <a:pt x="56" y="1458"/>
                    </a:cubicBezTo>
                    <a:lnTo>
                      <a:pt x="56" y="1458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9" name="Google Shape;4161;p16"/>
              <p:cNvSpPr/>
              <p:nvPr/>
            </p:nvSpPr>
            <p:spPr>
              <a:xfrm>
                <a:off x="6086505" y="3168928"/>
                <a:ext cx="36755" cy="8256"/>
              </a:xfrm>
              <a:custGeom>
                <a:avLst/>
                <a:gdLst/>
                <a:ahLst/>
                <a:cxnLst/>
                <a:rect l="l" t="t" r="r" b="b"/>
                <a:pathLst>
                  <a:path w="36755" h="8256" extrusionOk="0">
                    <a:moveTo>
                      <a:pt x="1399" y="7754"/>
                    </a:moveTo>
                    <a:cubicBezTo>
                      <a:pt x="6828" y="8802"/>
                      <a:pt x="12448" y="7945"/>
                      <a:pt x="17972" y="7564"/>
                    </a:cubicBezTo>
                    <a:cubicBezTo>
                      <a:pt x="23497" y="7183"/>
                      <a:pt x="29402" y="7468"/>
                      <a:pt x="34736" y="5754"/>
                    </a:cubicBezTo>
                    <a:cubicBezTo>
                      <a:pt x="37975" y="4706"/>
                      <a:pt x="37022" y="610"/>
                      <a:pt x="33974" y="229"/>
                    </a:cubicBezTo>
                    <a:cubicBezTo>
                      <a:pt x="28450" y="-533"/>
                      <a:pt x="22258" y="801"/>
                      <a:pt x="16734" y="1372"/>
                    </a:cubicBezTo>
                    <a:cubicBezTo>
                      <a:pt x="11590" y="1849"/>
                      <a:pt x="6256" y="2039"/>
                      <a:pt x="1399" y="3849"/>
                    </a:cubicBezTo>
                    <a:cubicBezTo>
                      <a:pt x="-221" y="4516"/>
                      <a:pt x="-697" y="7373"/>
                      <a:pt x="1399" y="7754"/>
                    </a:cubicBezTo>
                    <a:lnTo>
                      <a:pt x="1399" y="7754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0" name="Google Shape;4162;p16"/>
              <p:cNvSpPr/>
              <p:nvPr/>
            </p:nvSpPr>
            <p:spPr>
              <a:xfrm>
                <a:off x="6010616" y="3214331"/>
                <a:ext cx="17675" cy="31551"/>
              </a:xfrm>
              <a:custGeom>
                <a:avLst/>
                <a:gdLst/>
                <a:ahLst/>
                <a:cxnLst/>
                <a:rect l="l" t="t" r="r" b="b"/>
                <a:pathLst>
                  <a:path w="17675" h="31551" extrusionOk="0">
                    <a:moveTo>
                      <a:pt x="15089" y="450"/>
                    </a:moveTo>
                    <a:cubicBezTo>
                      <a:pt x="8612" y="7213"/>
                      <a:pt x="3945" y="17786"/>
                      <a:pt x="325" y="26358"/>
                    </a:cubicBezTo>
                    <a:cubicBezTo>
                      <a:pt x="-1389" y="30264"/>
                      <a:pt x="4135" y="33788"/>
                      <a:pt x="6231" y="29787"/>
                    </a:cubicBezTo>
                    <a:cubicBezTo>
                      <a:pt x="10707" y="21596"/>
                      <a:pt x="16327" y="11214"/>
                      <a:pt x="17661" y="1879"/>
                    </a:cubicBezTo>
                    <a:cubicBezTo>
                      <a:pt x="17851" y="546"/>
                      <a:pt x="16232" y="-693"/>
                      <a:pt x="15089" y="450"/>
                    </a:cubicBezTo>
                    <a:lnTo>
                      <a:pt x="15089" y="450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1" name="Google Shape;4163;p16"/>
              <p:cNvSpPr/>
              <p:nvPr/>
            </p:nvSpPr>
            <p:spPr>
              <a:xfrm>
                <a:off x="5977669" y="3190365"/>
                <a:ext cx="25676" cy="22119"/>
              </a:xfrm>
              <a:custGeom>
                <a:avLst/>
                <a:gdLst/>
                <a:ahLst/>
                <a:cxnLst/>
                <a:rect l="l" t="t" r="r" b="b"/>
                <a:pathLst>
                  <a:path w="25676" h="22119" extrusionOk="0">
                    <a:moveTo>
                      <a:pt x="22890" y="319"/>
                    </a:moveTo>
                    <a:cubicBezTo>
                      <a:pt x="15651" y="5176"/>
                      <a:pt x="6126" y="10415"/>
                      <a:pt x="697" y="17273"/>
                    </a:cubicBezTo>
                    <a:cubicBezTo>
                      <a:pt x="-1208" y="19749"/>
                      <a:pt x="1078" y="23274"/>
                      <a:pt x="4126" y="21750"/>
                    </a:cubicBezTo>
                    <a:cubicBezTo>
                      <a:pt x="12031" y="17749"/>
                      <a:pt x="18889" y="9463"/>
                      <a:pt x="25176" y="3271"/>
                    </a:cubicBezTo>
                    <a:cubicBezTo>
                      <a:pt x="26605" y="1747"/>
                      <a:pt x="24700" y="-920"/>
                      <a:pt x="22890" y="319"/>
                    </a:cubicBezTo>
                    <a:lnTo>
                      <a:pt x="22890" y="319"/>
                    </a:lnTo>
                    <a:close/>
                  </a:path>
                </a:pathLst>
              </a:custGeom>
              <a:solidFill>
                <a:srgbClr val="DB8D3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52" name="Google Shape;4164;p16"/>
              <p:cNvGrpSpPr/>
              <p:nvPr/>
            </p:nvGrpSpPr>
            <p:grpSpPr>
              <a:xfrm>
                <a:off x="5775005" y="2528940"/>
                <a:ext cx="583136" cy="692699"/>
                <a:chOff x="5775005" y="2528940"/>
                <a:chExt cx="583136" cy="692699"/>
              </a:xfrm>
            </p:grpSpPr>
            <p:sp>
              <p:nvSpPr>
                <p:cNvPr id="1153" name="Google Shape;4165;p16"/>
                <p:cNvSpPr/>
                <p:nvPr/>
              </p:nvSpPr>
              <p:spPr>
                <a:xfrm>
                  <a:off x="5775005" y="2528940"/>
                  <a:ext cx="561769" cy="39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769" h="393900" extrusionOk="0">
                      <a:moveTo>
                        <a:pt x="15242" y="370184"/>
                      </a:moveTo>
                      <a:cubicBezTo>
                        <a:pt x="-3522" y="315224"/>
                        <a:pt x="-8761" y="179112"/>
                        <a:pt x="21624" y="129582"/>
                      </a:cubicBezTo>
                      <a:cubicBezTo>
                        <a:pt x="52009" y="80052"/>
                        <a:pt x="101158" y="43571"/>
                        <a:pt x="155450" y="22997"/>
                      </a:cubicBezTo>
                      <a:cubicBezTo>
                        <a:pt x="209743" y="2423"/>
                        <a:pt x="268989" y="-2911"/>
                        <a:pt x="326901" y="1376"/>
                      </a:cubicBezTo>
                      <a:cubicBezTo>
                        <a:pt x="372620" y="4805"/>
                        <a:pt x="417007" y="27569"/>
                        <a:pt x="453393" y="55382"/>
                      </a:cubicBezTo>
                      <a:cubicBezTo>
                        <a:pt x="496636" y="88434"/>
                        <a:pt x="536355" y="154919"/>
                        <a:pt x="553691" y="206449"/>
                      </a:cubicBezTo>
                      <a:cubicBezTo>
                        <a:pt x="575503" y="271314"/>
                        <a:pt x="551405" y="366183"/>
                        <a:pt x="502351" y="393901"/>
                      </a:cubicBezTo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4166;p16"/>
                <p:cNvSpPr/>
                <p:nvPr/>
              </p:nvSpPr>
              <p:spPr>
                <a:xfrm>
                  <a:off x="5786771" y="2586411"/>
                  <a:ext cx="489663" cy="635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663" h="635228" extrusionOk="0">
                      <a:moveTo>
                        <a:pt x="317706" y="2959"/>
                      </a:moveTo>
                      <a:cubicBezTo>
                        <a:pt x="185213" y="-11233"/>
                        <a:pt x="28051" y="21628"/>
                        <a:pt x="3000" y="189364"/>
                      </a:cubicBezTo>
                      <a:cubicBezTo>
                        <a:pt x="-5001" y="242799"/>
                        <a:pt x="4143" y="278137"/>
                        <a:pt x="17002" y="337954"/>
                      </a:cubicBezTo>
                      <a:cubicBezTo>
                        <a:pt x="53292" y="505784"/>
                        <a:pt x="215217" y="523501"/>
                        <a:pt x="215217" y="523501"/>
                      </a:cubicBezTo>
                      <a:lnTo>
                        <a:pt x="213598" y="590176"/>
                      </a:lnTo>
                      <a:cubicBezTo>
                        <a:pt x="213598" y="615036"/>
                        <a:pt x="233791" y="635229"/>
                        <a:pt x="258651" y="635229"/>
                      </a:cubicBezTo>
                      <a:lnTo>
                        <a:pt x="258651" y="635229"/>
                      </a:lnTo>
                      <a:cubicBezTo>
                        <a:pt x="286273" y="635229"/>
                        <a:pt x="307324" y="610559"/>
                        <a:pt x="303133" y="583318"/>
                      </a:cubicBezTo>
                      <a:lnTo>
                        <a:pt x="301037" y="526453"/>
                      </a:lnTo>
                      <a:cubicBezTo>
                        <a:pt x="301037" y="526453"/>
                        <a:pt x="497157" y="491497"/>
                        <a:pt x="489442" y="236893"/>
                      </a:cubicBezTo>
                      <a:cubicBezTo>
                        <a:pt x="483536" y="45060"/>
                        <a:pt x="451532" y="17342"/>
                        <a:pt x="317706" y="2959"/>
                      </a:cubicBezTo>
                      <a:close/>
                    </a:path>
                  </a:pathLst>
                </a:custGeom>
                <a:solidFill>
                  <a:srgbClr val="F4D2B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4167;p16"/>
                <p:cNvSpPr/>
                <p:nvPr/>
              </p:nvSpPr>
              <p:spPr>
                <a:xfrm>
                  <a:off x="6073380" y="2760958"/>
                  <a:ext cx="101194" cy="35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4" h="35858" extrusionOk="0">
                      <a:moveTo>
                        <a:pt x="100629" y="31675"/>
                      </a:moveTo>
                      <a:cubicBezTo>
                        <a:pt x="96057" y="39295"/>
                        <a:pt x="74626" y="34723"/>
                        <a:pt x="49575" y="31866"/>
                      </a:cubicBezTo>
                      <a:cubicBezTo>
                        <a:pt x="24619" y="28437"/>
                        <a:pt x="2617" y="27484"/>
                        <a:pt x="140" y="19007"/>
                      </a:cubicBezTo>
                      <a:cubicBezTo>
                        <a:pt x="-908" y="14911"/>
                        <a:pt x="3950" y="9387"/>
                        <a:pt x="13666" y="5291"/>
                      </a:cubicBezTo>
                      <a:cubicBezTo>
                        <a:pt x="23286" y="1100"/>
                        <a:pt x="37764" y="-1281"/>
                        <a:pt x="53575" y="719"/>
                      </a:cubicBezTo>
                      <a:cubicBezTo>
                        <a:pt x="69292" y="2719"/>
                        <a:pt x="82817" y="8720"/>
                        <a:pt x="91009" y="15102"/>
                      </a:cubicBezTo>
                      <a:cubicBezTo>
                        <a:pt x="99295" y="21484"/>
                        <a:pt x="102629" y="27961"/>
                        <a:pt x="100629" y="31675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6" name="Google Shape;4168;p16"/>
                <p:cNvSpPr/>
                <p:nvPr/>
              </p:nvSpPr>
              <p:spPr>
                <a:xfrm>
                  <a:off x="5826274" y="2762073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01514" y="21131"/>
                      </a:moveTo>
                      <a:cubicBezTo>
                        <a:pt x="98657" y="29513"/>
                        <a:pt x="76654" y="29418"/>
                        <a:pt x="51508" y="31609"/>
                      </a:cubicBezTo>
                      <a:cubicBezTo>
                        <a:pt x="26362" y="33323"/>
                        <a:pt x="4645" y="36847"/>
                        <a:pt x="454" y="29037"/>
                      </a:cubicBezTo>
                      <a:cubicBezTo>
                        <a:pt x="-1356" y="25227"/>
                        <a:pt x="2264" y="18845"/>
                        <a:pt x="10932" y="12844"/>
                      </a:cubicBezTo>
                      <a:cubicBezTo>
                        <a:pt x="19504" y="6844"/>
                        <a:pt x="33220" y="1510"/>
                        <a:pt x="49032" y="271"/>
                      </a:cubicBezTo>
                      <a:cubicBezTo>
                        <a:pt x="64843" y="-967"/>
                        <a:pt x="79226" y="2176"/>
                        <a:pt x="88656" y="6748"/>
                      </a:cubicBezTo>
                      <a:cubicBezTo>
                        <a:pt x="98181" y="11416"/>
                        <a:pt x="102753" y="17035"/>
                        <a:pt x="101514" y="21131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7" name="Google Shape;4169;p16"/>
                <p:cNvSpPr/>
                <p:nvPr/>
              </p:nvSpPr>
              <p:spPr>
                <a:xfrm>
                  <a:off x="5942439" y="2778846"/>
                  <a:ext cx="60327" cy="175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27" h="175510" extrusionOk="0">
                      <a:moveTo>
                        <a:pt x="46023" y="171331"/>
                      </a:moveTo>
                      <a:cubicBezTo>
                        <a:pt x="38117" y="160091"/>
                        <a:pt x="19353" y="141327"/>
                        <a:pt x="16114" y="128659"/>
                      </a:cubicBezTo>
                      <a:cubicBezTo>
                        <a:pt x="10114" y="104751"/>
                        <a:pt x="40498" y="124277"/>
                        <a:pt x="52690" y="130564"/>
                      </a:cubicBezTo>
                      <a:cubicBezTo>
                        <a:pt x="56881" y="132755"/>
                        <a:pt x="61072" y="129230"/>
                        <a:pt x="60215" y="124754"/>
                      </a:cubicBezTo>
                      <a:cubicBezTo>
                        <a:pt x="52881" y="85225"/>
                        <a:pt x="47642" y="45506"/>
                        <a:pt x="44499" y="5501"/>
                      </a:cubicBezTo>
                      <a:cubicBezTo>
                        <a:pt x="43927" y="-1834"/>
                        <a:pt x="32402" y="-1834"/>
                        <a:pt x="33069" y="5501"/>
                      </a:cubicBezTo>
                      <a:cubicBezTo>
                        <a:pt x="36784" y="46458"/>
                        <a:pt x="42499" y="87130"/>
                        <a:pt x="50309" y="127516"/>
                      </a:cubicBezTo>
                      <a:cubicBezTo>
                        <a:pt x="52786" y="125611"/>
                        <a:pt x="55357" y="123611"/>
                        <a:pt x="57834" y="121706"/>
                      </a:cubicBezTo>
                      <a:cubicBezTo>
                        <a:pt x="41165" y="113228"/>
                        <a:pt x="21067" y="99227"/>
                        <a:pt x="2589" y="107228"/>
                      </a:cubicBezTo>
                      <a:cubicBezTo>
                        <a:pt x="874" y="107990"/>
                        <a:pt x="208" y="109895"/>
                        <a:pt x="112" y="111609"/>
                      </a:cubicBezTo>
                      <a:cubicBezTo>
                        <a:pt x="-2078" y="134945"/>
                        <a:pt x="28306" y="158186"/>
                        <a:pt x="41737" y="174665"/>
                      </a:cubicBezTo>
                      <a:cubicBezTo>
                        <a:pt x="43642" y="177046"/>
                        <a:pt x="47833" y="173903"/>
                        <a:pt x="46023" y="171331"/>
                      </a:cubicBezTo>
                      <a:lnTo>
                        <a:pt x="46023" y="171331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8" name="Google Shape;4170;p16"/>
                <p:cNvSpPr/>
                <p:nvPr/>
              </p:nvSpPr>
              <p:spPr>
                <a:xfrm>
                  <a:off x="6077041" y="2899911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122019" y="33597"/>
                      </a:moveTo>
                      <a:cubicBezTo>
                        <a:pt x="121162" y="50933"/>
                        <a:pt x="93349" y="64077"/>
                        <a:pt x="59916" y="62934"/>
                      </a:cubicBezTo>
                      <a:cubicBezTo>
                        <a:pt x="26484" y="61791"/>
                        <a:pt x="-377" y="46742"/>
                        <a:pt x="4" y="29406"/>
                      </a:cubicBezTo>
                      <a:cubicBezTo>
                        <a:pt x="385" y="12071"/>
                        <a:pt x="28198" y="-1074"/>
                        <a:pt x="62107" y="69"/>
                      </a:cubicBezTo>
                      <a:cubicBezTo>
                        <a:pt x="96016" y="1212"/>
                        <a:pt x="122877" y="16262"/>
                        <a:pt x="122019" y="33597"/>
                      </a:cubicBezTo>
                      <a:close/>
                    </a:path>
                  </a:pathLst>
                </a:custGeom>
                <a:solidFill>
                  <a:srgbClr val="EA68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59" name="Google Shape;4171;p16"/>
                <p:cNvGrpSpPr/>
                <p:nvPr/>
              </p:nvGrpSpPr>
              <p:grpSpPr>
                <a:xfrm>
                  <a:off x="6255162" y="2808273"/>
                  <a:ext cx="102979" cy="134860"/>
                  <a:chOff x="6255162" y="2808273"/>
                  <a:chExt cx="102979" cy="134860"/>
                </a:xfrm>
              </p:grpSpPr>
              <p:grpSp>
                <p:nvGrpSpPr>
                  <p:cNvPr id="1166" name="Google Shape;4172;p16"/>
                  <p:cNvGrpSpPr/>
                  <p:nvPr/>
                </p:nvGrpSpPr>
                <p:grpSpPr>
                  <a:xfrm>
                    <a:off x="6255162" y="2808273"/>
                    <a:ext cx="102979" cy="134860"/>
                    <a:chOff x="6255162" y="2808273"/>
                    <a:chExt cx="102979" cy="134860"/>
                  </a:xfrm>
                </p:grpSpPr>
                <p:sp>
                  <p:nvSpPr>
                    <p:cNvPr id="1168" name="Google Shape;4173;p16"/>
                    <p:cNvSpPr/>
                    <p:nvPr/>
                  </p:nvSpPr>
                  <p:spPr>
                    <a:xfrm>
                      <a:off x="6255162" y="2808273"/>
                      <a:ext cx="102979" cy="1348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979" h="134860" extrusionOk="0">
                          <a:moveTo>
                            <a:pt x="0" y="22842"/>
                          </a:moveTo>
                          <a:cubicBezTo>
                            <a:pt x="15145" y="-304"/>
                            <a:pt x="49816" y="-6685"/>
                            <a:pt x="73438" y="7507"/>
                          </a:cubicBezTo>
                          <a:cubicBezTo>
                            <a:pt x="97155" y="21699"/>
                            <a:pt x="108109" y="53036"/>
                            <a:pt x="100679" y="79706"/>
                          </a:cubicBezTo>
                          <a:cubicBezTo>
                            <a:pt x="93345" y="106376"/>
                            <a:pt x="69533" y="127046"/>
                            <a:pt x="42672" y="133237"/>
                          </a:cubicBezTo>
                          <a:cubicBezTo>
                            <a:pt x="29337" y="136380"/>
                            <a:pt x="13621" y="135523"/>
                            <a:pt x="4096" y="125617"/>
                          </a:cubicBezTo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169" name="Google Shape;4174;p16"/>
                    <p:cNvSpPr/>
                    <p:nvPr/>
                  </p:nvSpPr>
                  <p:spPr>
                    <a:xfrm>
                      <a:off x="6265518" y="2831345"/>
                      <a:ext cx="57114" cy="900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7114" h="90068" extrusionOk="0">
                          <a:moveTo>
                            <a:pt x="53080" y="246"/>
                          </a:moveTo>
                          <a:cubicBezTo>
                            <a:pt x="30125" y="-1944"/>
                            <a:pt x="9265" y="10629"/>
                            <a:pt x="312" y="31869"/>
                          </a:cubicBezTo>
                          <a:cubicBezTo>
                            <a:pt x="-1022" y="35108"/>
                            <a:pt x="2122" y="40251"/>
                            <a:pt x="5932" y="37489"/>
                          </a:cubicBezTo>
                          <a:cubicBezTo>
                            <a:pt x="19552" y="27678"/>
                            <a:pt x="40126" y="29202"/>
                            <a:pt x="46413" y="47205"/>
                          </a:cubicBezTo>
                          <a:cubicBezTo>
                            <a:pt x="52699" y="65207"/>
                            <a:pt x="40507" y="78161"/>
                            <a:pt x="23839" y="82257"/>
                          </a:cubicBezTo>
                          <a:cubicBezTo>
                            <a:pt x="19552" y="83304"/>
                            <a:pt x="20410" y="90162"/>
                            <a:pt x="24886" y="90067"/>
                          </a:cubicBezTo>
                          <a:cubicBezTo>
                            <a:pt x="47842" y="89210"/>
                            <a:pt x="63177" y="65874"/>
                            <a:pt x="54795" y="44347"/>
                          </a:cubicBezTo>
                          <a:cubicBezTo>
                            <a:pt x="46318" y="22344"/>
                            <a:pt x="19933" y="17391"/>
                            <a:pt x="1836" y="30536"/>
                          </a:cubicBezTo>
                          <a:cubicBezTo>
                            <a:pt x="3741" y="32441"/>
                            <a:pt x="5551" y="34251"/>
                            <a:pt x="7456" y="36156"/>
                          </a:cubicBezTo>
                          <a:cubicBezTo>
                            <a:pt x="15457" y="17296"/>
                            <a:pt x="32602" y="6152"/>
                            <a:pt x="53176" y="6533"/>
                          </a:cubicBezTo>
                          <a:cubicBezTo>
                            <a:pt x="57176" y="6438"/>
                            <a:pt x="56986" y="627"/>
                            <a:pt x="53080" y="246"/>
                          </a:cubicBezTo>
                          <a:lnTo>
                            <a:pt x="53080" y="246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1167" name="Google Shape;4175;p16"/>
                  <p:cNvSpPr/>
                  <p:nvPr/>
                </p:nvSpPr>
                <p:spPr>
                  <a:xfrm>
                    <a:off x="6259566" y="2839992"/>
                    <a:ext cx="80468" cy="88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468" h="88149" extrusionOk="0">
                        <a:moveTo>
                          <a:pt x="42460" y="9601"/>
                        </a:moveTo>
                        <a:cubicBezTo>
                          <a:pt x="45984" y="1124"/>
                          <a:pt x="57414" y="-2210"/>
                          <a:pt x="65796" y="1505"/>
                        </a:cubicBezTo>
                        <a:cubicBezTo>
                          <a:pt x="74178" y="5220"/>
                          <a:pt x="79321" y="14269"/>
                          <a:pt x="80274" y="23413"/>
                        </a:cubicBezTo>
                        <a:cubicBezTo>
                          <a:pt x="81226" y="32557"/>
                          <a:pt x="78559" y="41701"/>
                          <a:pt x="74940" y="50178"/>
                        </a:cubicBezTo>
                        <a:cubicBezTo>
                          <a:pt x="69701" y="62370"/>
                          <a:pt x="61986" y="73990"/>
                          <a:pt x="50842" y="81229"/>
                        </a:cubicBezTo>
                        <a:cubicBezTo>
                          <a:pt x="39697" y="88468"/>
                          <a:pt x="24743" y="90754"/>
                          <a:pt x="12932" y="84563"/>
                        </a:cubicBezTo>
                        <a:cubicBezTo>
                          <a:pt x="6169" y="81039"/>
                          <a:pt x="740" y="74467"/>
                          <a:pt x="73" y="66942"/>
                        </a:cubicBezTo>
                        <a:cubicBezTo>
                          <a:pt x="-498" y="60560"/>
                          <a:pt x="2359" y="54274"/>
                          <a:pt x="5503" y="48749"/>
                        </a:cubicBezTo>
                        <a:cubicBezTo>
                          <a:pt x="14837" y="32366"/>
                          <a:pt x="27886" y="18174"/>
                          <a:pt x="43412" y="7506"/>
                        </a:cubicBezTo>
                      </a:path>
                    </a:pathLst>
                  </a:custGeom>
                  <a:solidFill>
                    <a:srgbClr val="D8AB8D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160" name="Google Shape;4176;p16"/>
                <p:cNvSpPr/>
                <p:nvPr/>
              </p:nvSpPr>
              <p:spPr>
                <a:xfrm>
                  <a:off x="5802065" y="2564602"/>
                  <a:ext cx="504519" cy="305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19" h="305184" extrusionOk="0">
                      <a:moveTo>
                        <a:pt x="2946" y="144402"/>
                      </a:moveTo>
                      <a:cubicBezTo>
                        <a:pt x="-6389" y="163357"/>
                        <a:pt x="7708" y="188884"/>
                        <a:pt x="27711" y="195647"/>
                      </a:cubicBezTo>
                      <a:cubicBezTo>
                        <a:pt x="39807" y="199742"/>
                        <a:pt x="52952" y="197742"/>
                        <a:pt x="65525" y="195742"/>
                      </a:cubicBezTo>
                      <a:cubicBezTo>
                        <a:pt x="76384" y="194027"/>
                        <a:pt x="88195" y="191741"/>
                        <a:pt x="95052" y="183169"/>
                      </a:cubicBezTo>
                      <a:cubicBezTo>
                        <a:pt x="99148" y="178025"/>
                        <a:pt x="100768" y="171453"/>
                        <a:pt x="102196" y="164976"/>
                      </a:cubicBezTo>
                      <a:cubicBezTo>
                        <a:pt x="109054" y="134401"/>
                        <a:pt x="114198" y="103445"/>
                        <a:pt x="117531" y="72203"/>
                      </a:cubicBezTo>
                      <a:cubicBezTo>
                        <a:pt x="124675" y="96491"/>
                        <a:pt x="131819" y="120780"/>
                        <a:pt x="138963" y="144974"/>
                      </a:cubicBezTo>
                      <a:cubicBezTo>
                        <a:pt x="140963" y="151927"/>
                        <a:pt x="143249" y="159166"/>
                        <a:pt x="148393" y="164214"/>
                      </a:cubicBezTo>
                      <a:cubicBezTo>
                        <a:pt x="155917" y="171644"/>
                        <a:pt x="167633" y="172501"/>
                        <a:pt x="178206" y="172882"/>
                      </a:cubicBezTo>
                      <a:cubicBezTo>
                        <a:pt x="204209" y="173834"/>
                        <a:pt x="230117" y="174692"/>
                        <a:pt x="256120" y="175644"/>
                      </a:cubicBezTo>
                      <a:cubicBezTo>
                        <a:pt x="260407" y="175835"/>
                        <a:pt x="265169" y="175835"/>
                        <a:pt x="268408" y="172977"/>
                      </a:cubicBezTo>
                      <a:cubicBezTo>
                        <a:pt x="271551" y="170215"/>
                        <a:pt x="272122" y="165643"/>
                        <a:pt x="272598" y="161452"/>
                      </a:cubicBezTo>
                      <a:cubicBezTo>
                        <a:pt x="275551" y="131829"/>
                        <a:pt x="278504" y="102206"/>
                        <a:pt x="281552" y="72488"/>
                      </a:cubicBezTo>
                      <a:cubicBezTo>
                        <a:pt x="294601" y="104969"/>
                        <a:pt x="307746" y="137449"/>
                        <a:pt x="320795" y="169929"/>
                      </a:cubicBezTo>
                      <a:cubicBezTo>
                        <a:pt x="324129" y="178216"/>
                        <a:pt x="328129" y="187169"/>
                        <a:pt x="336226" y="190884"/>
                      </a:cubicBezTo>
                      <a:cubicBezTo>
                        <a:pt x="341179" y="193075"/>
                        <a:pt x="346703" y="192980"/>
                        <a:pt x="352132" y="192694"/>
                      </a:cubicBezTo>
                      <a:cubicBezTo>
                        <a:pt x="375850" y="191837"/>
                        <a:pt x="399567" y="190884"/>
                        <a:pt x="423189" y="190027"/>
                      </a:cubicBezTo>
                      <a:cubicBezTo>
                        <a:pt x="423760" y="173168"/>
                        <a:pt x="424427" y="156308"/>
                        <a:pt x="424999" y="139449"/>
                      </a:cubicBezTo>
                      <a:cubicBezTo>
                        <a:pt x="429570" y="186122"/>
                        <a:pt x="440143" y="260893"/>
                        <a:pt x="455764" y="305184"/>
                      </a:cubicBezTo>
                      <a:cubicBezTo>
                        <a:pt x="466813" y="305184"/>
                        <a:pt x="483863" y="305184"/>
                        <a:pt x="492150" y="302612"/>
                      </a:cubicBezTo>
                      <a:cubicBezTo>
                        <a:pt x="499960" y="300136"/>
                        <a:pt x="497389" y="277181"/>
                        <a:pt x="501960" y="270323"/>
                      </a:cubicBezTo>
                      <a:cubicBezTo>
                        <a:pt x="504723" y="266227"/>
                        <a:pt x="504628" y="260893"/>
                        <a:pt x="504437" y="255940"/>
                      </a:cubicBezTo>
                      <a:cubicBezTo>
                        <a:pt x="503199" y="219364"/>
                        <a:pt x="501865" y="182788"/>
                        <a:pt x="500627" y="146212"/>
                      </a:cubicBezTo>
                      <a:cubicBezTo>
                        <a:pt x="500627" y="146212"/>
                        <a:pt x="499770" y="765"/>
                        <a:pt x="300221" y="3"/>
                      </a:cubicBezTo>
                      <a:cubicBezTo>
                        <a:pt x="100577" y="-664"/>
                        <a:pt x="21996" y="105635"/>
                        <a:pt x="2946" y="144402"/>
                      </a:cubicBezTo>
                      <a:close/>
                    </a:path>
                  </a:pathLst>
                </a:custGeom>
                <a:solidFill>
                  <a:srgbClr val="C6925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1" name="Google Shape;4177;p16"/>
                <p:cNvSpPr/>
                <p:nvPr/>
              </p:nvSpPr>
              <p:spPr>
                <a:xfrm>
                  <a:off x="5947442" y="2948325"/>
                  <a:ext cx="111406" cy="54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406" h="54437" extrusionOk="0">
                      <a:moveTo>
                        <a:pt x="158" y="24617"/>
                      </a:moveTo>
                      <a:cubicBezTo>
                        <a:pt x="25876" y="78052"/>
                        <a:pt x="98361" y="52716"/>
                        <a:pt x="111315" y="3281"/>
                      </a:cubicBezTo>
                      <a:cubicBezTo>
                        <a:pt x="112077" y="519"/>
                        <a:pt x="107886" y="-1386"/>
                        <a:pt x="106553" y="1281"/>
                      </a:cubicBezTo>
                      <a:cubicBezTo>
                        <a:pt x="97504" y="20521"/>
                        <a:pt x="86455" y="38333"/>
                        <a:pt x="65119" y="45763"/>
                      </a:cubicBezTo>
                      <a:cubicBezTo>
                        <a:pt x="41592" y="53954"/>
                        <a:pt x="15113" y="45191"/>
                        <a:pt x="2444" y="23188"/>
                      </a:cubicBezTo>
                      <a:cubicBezTo>
                        <a:pt x="1587" y="21664"/>
                        <a:pt x="-604" y="22998"/>
                        <a:pt x="158" y="24617"/>
                      </a:cubicBezTo>
                      <a:lnTo>
                        <a:pt x="158" y="2461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2" name="Google Shape;4178;p16"/>
                <p:cNvSpPr/>
                <p:nvPr/>
              </p:nvSpPr>
              <p:spPr>
                <a:xfrm>
                  <a:off x="6035156" y="2948767"/>
                  <a:ext cx="45690" cy="23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90" h="23786" extrusionOk="0">
                      <a:moveTo>
                        <a:pt x="3217" y="7887"/>
                      </a:moveTo>
                      <a:cubicBezTo>
                        <a:pt x="17791" y="1886"/>
                        <a:pt x="32554" y="8935"/>
                        <a:pt x="39603" y="22270"/>
                      </a:cubicBezTo>
                      <a:cubicBezTo>
                        <a:pt x="41317" y="25413"/>
                        <a:pt x="46747" y="23222"/>
                        <a:pt x="45508" y="19793"/>
                      </a:cubicBezTo>
                      <a:cubicBezTo>
                        <a:pt x="39031" y="2362"/>
                        <a:pt x="17410" y="-4591"/>
                        <a:pt x="1217" y="3124"/>
                      </a:cubicBezTo>
                      <a:cubicBezTo>
                        <a:pt x="-1355" y="4363"/>
                        <a:pt x="550" y="8935"/>
                        <a:pt x="3217" y="7887"/>
                      </a:cubicBezTo>
                      <a:lnTo>
                        <a:pt x="3217" y="7887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3" name="Google Shape;4179;p16"/>
                <p:cNvSpPr/>
                <p:nvPr/>
              </p:nvSpPr>
              <p:spPr>
                <a:xfrm>
                  <a:off x="6000266" y="3054578"/>
                  <a:ext cx="57324" cy="23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24" h="23363" extrusionOk="0">
                      <a:moveTo>
                        <a:pt x="103" y="2089"/>
                      </a:moveTo>
                      <a:cubicBezTo>
                        <a:pt x="4008" y="13710"/>
                        <a:pt x="14676" y="22092"/>
                        <a:pt x="26963" y="23235"/>
                      </a:cubicBezTo>
                      <a:cubicBezTo>
                        <a:pt x="38012" y="24282"/>
                        <a:pt x="54014" y="18948"/>
                        <a:pt x="57253" y="7233"/>
                      </a:cubicBezTo>
                      <a:cubicBezTo>
                        <a:pt x="57729" y="5518"/>
                        <a:pt x="55729" y="3804"/>
                        <a:pt x="54109" y="4851"/>
                      </a:cubicBezTo>
                      <a:cubicBezTo>
                        <a:pt x="45918" y="10090"/>
                        <a:pt x="40679" y="16948"/>
                        <a:pt x="29916" y="17139"/>
                      </a:cubicBezTo>
                      <a:cubicBezTo>
                        <a:pt x="18200" y="17424"/>
                        <a:pt x="9247" y="10090"/>
                        <a:pt x="3151" y="756"/>
                      </a:cubicBezTo>
                      <a:cubicBezTo>
                        <a:pt x="2198" y="-768"/>
                        <a:pt x="-564" y="184"/>
                        <a:pt x="103" y="2089"/>
                      </a:cubicBezTo>
                      <a:lnTo>
                        <a:pt x="103" y="2089"/>
                      </a:lnTo>
                      <a:close/>
                    </a:path>
                  </a:pathLst>
                </a:custGeom>
                <a:solidFill>
                  <a:srgbClr val="D8AB8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4" name="Google Shape;4180;p16"/>
                <p:cNvSpPr/>
                <p:nvPr/>
              </p:nvSpPr>
              <p:spPr>
                <a:xfrm>
                  <a:off x="5868352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3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5" name="Google Shape;4181;p16"/>
                <p:cNvSpPr/>
                <p:nvPr/>
              </p:nvSpPr>
              <p:spPr>
                <a:xfrm>
                  <a:off x="6097263" y="2832829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245" name="Google Shape;4182;p16"/>
          <p:cNvGrpSpPr/>
          <p:nvPr/>
        </p:nvGrpSpPr>
        <p:grpSpPr>
          <a:xfrm>
            <a:off x="289733" y="1981416"/>
            <a:ext cx="1735068" cy="5039432"/>
            <a:chOff x="5572157" y="1905289"/>
            <a:chExt cx="1735068" cy="5039432"/>
          </a:xfrm>
        </p:grpSpPr>
        <p:grpSp>
          <p:nvGrpSpPr>
            <p:cNvPr id="1246" name="Google Shape;4183;p16"/>
            <p:cNvGrpSpPr/>
            <p:nvPr/>
          </p:nvGrpSpPr>
          <p:grpSpPr>
            <a:xfrm>
              <a:off x="5682278" y="1936752"/>
              <a:ext cx="1624946" cy="5007969"/>
              <a:chOff x="5682278" y="1936752"/>
              <a:chExt cx="1624946" cy="5007969"/>
            </a:xfrm>
          </p:grpSpPr>
          <p:sp>
            <p:nvSpPr>
              <p:cNvPr id="1333" name="Google Shape;4184;p16"/>
              <p:cNvSpPr/>
              <p:nvPr/>
            </p:nvSpPr>
            <p:spPr>
              <a:xfrm>
                <a:off x="5794313" y="4918940"/>
                <a:ext cx="1106563" cy="94116"/>
              </a:xfrm>
              <a:custGeom>
                <a:avLst/>
                <a:gdLst/>
                <a:ahLst/>
                <a:cxnLst/>
                <a:rect l="l" t="t" r="r" b="b"/>
                <a:pathLst>
                  <a:path w="1106563" h="94116" extrusionOk="0">
                    <a:moveTo>
                      <a:pt x="18348" y="38308"/>
                    </a:moveTo>
                    <a:cubicBezTo>
                      <a:pt x="369478" y="75749"/>
                      <a:pt x="728631" y="104224"/>
                      <a:pt x="1081963" y="90695"/>
                    </a:cubicBezTo>
                    <a:cubicBezTo>
                      <a:pt x="1114685" y="89436"/>
                      <a:pt x="1114842" y="40668"/>
                      <a:pt x="1081963" y="39724"/>
                    </a:cubicBezTo>
                    <a:cubicBezTo>
                      <a:pt x="726743" y="28869"/>
                      <a:pt x="373096" y="26510"/>
                      <a:pt x="18348" y="80"/>
                    </a:cubicBezTo>
                    <a:cubicBezTo>
                      <a:pt x="-6508" y="-1965"/>
                      <a:pt x="-5721" y="35634"/>
                      <a:pt x="18348" y="38308"/>
                    </a:cubicBezTo>
                    <a:lnTo>
                      <a:pt x="18348" y="3830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4" name="Google Shape;4185;p16"/>
              <p:cNvSpPr/>
              <p:nvPr/>
            </p:nvSpPr>
            <p:spPr>
              <a:xfrm>
                <a:off x="5781315" y="4289858"/>
                <a:ext cx="1178948" cy="113704"/>
              </a:xfrm>
              <a:custGeom>
                <a:avLst/>
                <a:gdLst/>
                <a:ahLst/>
                <a:cxnLst/>
                <a:rect l="l" t="t" r="r" b="b"/>
                <a:pathLst>
                  <a:path w="1178948" h="113704" extrusionOk="0">
                    <a:moveTo>
                      <a:pt x="15928" y="33248"/>
                    </a:moveTo>
                    <a:cubicBezTo>
                      <a:pt x="390656" y="66757"/>
                      <a:pt x="772934" y="119615"/>
                      <a:pt x="1149864" y="113165"/>
                    </a:cubicBezTo>
                    <a:cubicBezTo>
                      <a:pt x="1189193" y="112536"/>
                      <a:pt x="1188091" y="56216"/>
                      <a:pt x="1149864" y="52913"/>
                    </a:cubicBezTo>
                    <a:cubicBezTo>
                      <a:pt x="773563" y="20506"/>
                      <a:pt x="393015" y="28686"/>
                      <a:pt x="15928" y="55"/>
                    </a:cubicBezTo>
                    <a:cubicBezTo>
                      <a:pt x="-5467" y="-1519"/>
                      <a:pt x="-5152" y="31360"/>
                      <a:pt x="15928" y="33248"/>
                    </a:cubicBezTo>
                    <a:lnTo>
                      <a:pt x="15928" y="332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5" name="Google Shape;4186;p16"/>
              <p:cNvSpPr/>
              <p:nvPr/>
            </p:nvSpPr>
            <p:spPr>
              <a:xfrm>
                <a:off x="6865856" y="3852672"/>
                <a:ext cx="185044" cy="3074032"/>
              </a:xfrm>
              <a:custGeom>
                <a:avLst/>
                <a:gdLst/>
                <a:ahLst/>
                <a:cxnLst/>
                <a:rect l="l" t="t" r="r" b="b"/>
                <a:pathLst>
                  <a:path w="185044" h="3074032" extrusionOk="0">
                    <a:moveTo>
                      <a:pt x="46445" y="20982"/>
                    </a:moveTo>
                    <a:cubicBezTo>
                      <a:pt x="8689" y="530687"/>
                      <a:pt x="-7986" y="1036930"/>
                      <a:pt x="3655" y="1548051"/>
                    </a:cubicBezTo>
                    <a:cubicBezTo>
                      <a:pt x="9318" y="1796138"/>
                      <a:pt x="20802" y="2043911"/>
                      <a:pt x="35275" y="2291527"/>
                    </a:cubicBezTo>
                    <a:cubicBezTo>
                      <a:pt x="49749" y="2539772"/>
                      <a:pt x="53052" y="2800130"/>
                      <a:pt x="103236" y="3044285"/>
                    </a:cubicBezTo>
                    <a:cubicBezTo>
                      <a:pt x="112832" y="3090851"/>
                      <a:pt x="184883" y="3079366"/>
                      <a:pt x="185040" y="3033273"/>
                    </a:cubicBezTo>
                    <a:cubicBezTo>
                      <a:pt x="185512" y="2787073"/>
                      <a:pt x="145711" y="2537255"/>
                      <a:pt x="128721" y="2291685"/>
                    </a:cubicBezTo>
                    <a:cubicBezTo>
                      <a:pt x="111259" y="2037619"/>
                      <a:pt x="100247" y="1783239"/>
                      <a:pt x="93168" y="1528701"/>
                    </a:cubicBezTo>
                    <a:cubicBezTo>
                      <a:pt x="79167" y="1027334"/>
                      <a:pt x="76335" y="522507"/>
                      <a:pt x="90021" y="21140"/>
                    </a:cubicBezTo>
                    <a:cubicBezTo>
                      <a:pt x="90808" y="-7335"/>
                      <a:pt x="48490" y="-6705"/>
                      <a:pt x="46445" y="20982"/>
                    </a:cubicBezTo>
                    <a:lnTo>
                      <a:pt x="46445" y="2098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4187;p16"/>
              <p:cNvSpPr/>
              <p:nvPr/>
            </p:nvSpPr>
            <p:spPr>
              <a:xfrm>
                <a:off x="5766397" y="3896229"/>
                <a:ext cx="84528" cy="3048492"/>
              </a:xfrm>
              <a:custGeom>
                <a:avLst/>
                <a:gdLst/>
                <a:ahLst/>
                <a:cxnLst/>
                <a:rect l="l" t="t" r="r" b="b"/>
                <a:pathLst>
                  <a:path w="84528" h="3048492" extrusionOk="0">
                    <a:moveTo>
                      <a:pt x="21565" y="20058"/>
                    </a:moveTo>
                    <a:cubicBezTo>
                      <a:pt x="-4235" y="268460"/>
                      <a:pt x="2844" y="519537"/>
                      <a:pt x="2687" y="769040"/>
                    </a:cubicBezTo>
                    <a:cubicBezTo>
                      <a:pt x="2687" y="1018701"/>
                      <a:pt x="2530" y="1268362"/>
                      <a:pt x="2844" y="1518023"/>
                    </a:cubicBezTo>
                    <a:cubicBezTo>
                      <a:pt x="3002" y="1761076"/>
                      <a:pt x="3316" y="2004130"/>
                      <a:pt x="3474" y="2247340"/>
                    </a:cubicBezTo>
                    <a:cubicBezTo>
                      <a:pt x="3631" y="2502665"/>
                      <a:pt x="-7224" y="2761135"/>
                      <a:pt x="8665" y="3015988"/>
                    </a:cubicBezTo>
                    <a:cubicBezTo>
                      <a:pt x="11339" y="3059249"/>
                      <a:pt x="73322" y="3059406"/>
                      <a:pt x="75996" y="3015988"/>
                    </a:cubicBezTo>
                    <a:cubicBezTo>
                      <a:pt x="91571" y="2767585"/>
                      <a:pt x="81030" y="2515879"/>
                      <a:pt x="81188" y="2267005"/>
                    </a:cubicBezTo>
                    <a:cubicBezTo>
                      <a:pt x="81345" y="2017344"/>
                      <a:pt x="81660" y="1767683"/>
                      <a:pt x="81817" y="1518023"/>
                    </a:cubicBezTo>
                    <a:cubicBezTo>
                      <a:pt x="81974" y="1274969"/>
                      <a:pt x="81974" y="1031916"/>
                      <a:pt x="81974" y="788705"/>
                    </a:cubicBezTo>
                    <a:cubicBezTo>
                      <a:pt x="81974" y="532751"/>
                      <a:pt x="89683" y="274910"/>
                      <a:pt x="63096" y="20058"/>
                    </a:cubicBezTo>
                    <a:cubicBezTo>
                      <a:pt x="60422" y="-6686"/>
                      <a:pt x="24239" y="-6686"/>
                      <a:pt x="21565" y="20058"/>
                    </a:cubicBezTo>
                    <a:lnTo>
                      <a:pt x="21565" y="200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4188;p16"/>
              <p:cNvSpPr/>
              <p:nvPr/>
            </p:nvSpPr>
            <p:spPr>
              <a:xfrm>
                <a:off x="5791069" y="5534911"/>
                <a:ext cx="1142942" cy="65162"/>
              </a:xfrm>
              <a:custGeom>
                <a:avLst/>
                <a:gdLst/>
                <a:ahLst/>
                <a:cxnLst/>
                <a:rect l="l" t="t" r="r" b="b"/>
                <a:pathLst>
                  <a:path w="1142942" h="65162" extrusionOk="0">
                    <a:moveTo>
                      <a:pt x="16400" y="34140"/>
                    </a:moveTo>
                    <a:cubicBezTo>
                      <a:pt x="207539" y="37915"/>
                      <a:pt x="398679" y="45624"/>
                      <a:pt x="589818" y="49557"/>
                    </a:cubicBezTo>
                    <a:cubicBezTo>
                      <a:pt x="765383" y="53175"/>
                      <a:pt x="959196" y="80548"/>
                      <a:pt x="1132559" y="53018"/>
                    </a:cubicBezTo>
                    <a:cubicBezTo>
                      <a:pt x="1146717" y="50815"/>
                      <a:pt x="1146088" y="27847"/>
                      <a:pt x="1132559" y="25015"/>
                    </a:cubicBezTo>
                    <a:cubicBezTo>
                      <a:pt x="960455" y="-9280"/>
                      <a:pt x="765383" y="10542"/>
                      <a:pt x="589818" y="7239"/>
                    </a:cubicBezTo>
                    <a:cubicBezTo>
                      <a:pt x="398679" y="3620"/>
                      <a:pt x="207539" y="3778"/>
                      <a:pt x="16400" y="2"/>
                    </a:cubicBezTo>
                    <a:cubicBezTo>
                      <a:pt x="-5467" y="-313"/>
                      <a:pt x="-5467" y="33668"/>
                      <a:pt x="16400" y="34140"/>
                    </a:cubicBezTo>
                    <a:lnTo>
                      <a:pt x="16400" y="341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8" name="Google Shape;4189;p16"/>
              <p:cNvSpPr/>
              <p:nvPr/>
            </p:nvSpPr>
            <p:spPr>
              <a:xfrm>
                <a:off x="5766135" y="6066640"/>
                <a:ext cx="1191712" cy="90002"/>
              </a:xfrm>
              <a:custGeom>
                <a:avLst/>
                <a:gdLst/>
                <a:ahLst/>
                <a:cxnLst/>
                <a:rect l="l" t="t" r="r" b="b"/>
                <a:pathLst>
                  <a:path w="1191712" h="90002" extrusionOk="0">
                    <a:moveTo>
                      <a:pt x="22772" y="47039"/>
                    </a:moveTo>
                    <a:cubicBezTo>
                      <a:pt x="219732" y="55691"/>
                      <a:pt x="416534" y="64973"/>
                      <a:pt x="613494" y="71580"/>
                    </a:cubicBezTo>
                    <a:cubicBezTo>
                      <a:pt x="794250" y="77558"/>
                      <a:pt x="993727" y="106033"/>
                      <a:pt x="1172124" y="77558"/>
                    </a:cubicBezTo>
                    <a:cubicBezTo>
                      <a:pt x="1198868" y="73311"/>
                      <a:pt x="1197609" y="30206"/>
                      <a:pt x="1172124" y="24857"/>
                    </a:cubicBezTo>
                    <a:cubicBezTo>
                      <a:pt x="995772" y="-12269"/>
                      <a:pt x="793778" y="6924"/>
                      <a:pt x="613494" y="4092"/>
                    </a:cubicBezTo>
                    <a:cubicBezTo>
                      <a:pt x="416534" y="945"/>
                      <a:pt x="219732" y="788"/>
                      <a:pt x="22772" y="2"/>
                    </a:cubicBezTo>
                    <a:cubicBezTo>
                      <a:pt x="-7748" y="-313"/>
                      <a:pt x="-7433" y="45623"/>
                      <a:pt x="22772" y="47039"/>
                    </a:cubicBezTo>
                    <a:lnTo>
                      <a:pt x="22772" y="47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9" name="Google Shape;4190;p16"/>
              <p:cNvSpPr/>
              <p:nvPr/>
            </p:nvSpPr>
            <p:spPr>
              <a:xfrm>
                <a:off x="5776596" y="6652318"/>
                <a:ext cx="1185070" cy="99611"/>
              </a:xfrm>
              <a:custGeom>
                <a:avLst/>
                <a:gdLst/>
                <a:ahLst/>
                <a:cxnLst/>
                <a:rect l="l" t="t" r="r" b="b"/>
                <a:pathLst>
                  <a:path w="1185070" h="99611" extrusionOk="0">
                    <a:moveTo>
                      <a:pt x="27727" y="57589"/>
                    </a:moveTo>
                    <a:cubicBezTo>
                      <a:pt x="223428" y="63567"/>
                      <a:pt x="418815" y="75681"/>
                      <a:pt x="614516" y="83546"/>
                    </a:cubicBezTo>
                    <a:cubicBezTo>
                      <a:pt x="705760" y="87165"/>
                      <a:pt x="797003" y="89996"/>
                      <a:pt x="888404" y="92671"/>
                    </a:cubicBezTo>
                    <a:cubicBezTo>
                      <a:pt x="979962" y="95345"/>
                      <a:pt x="1079386" y="110133"/>
                      <a:pt x="1168427" y="86063"/>
                    </a:cubicBezTo>
                    <a:cubicBezTo>
                      <a:pt x="1191552" y="79771"/>
                      <a:pt x="1189664" y="48150"/>
                      <a:pt x="1168427" y="40914"/>
                    </a:cubicBezTo>
                    <a:cubicBezTo>
                      <a:pt x="1080959" y="11338"/>
                      <a:pt x="979962" y="20305"/>
                      <a:pt x="888404" y="17474"/>
                    </a:cubicBezTo>
                    <a:cubicBezTo>
                      <a:pt x="797160" y="14642"/>
                      <a:pt x="705917" y="11810"/>
                      <a:pt x="614516" y="9923"/>
                    </a:cubicBezTo>
                    <a:cubicBezTo>
                      <a:pt x="418972" y="5833"/>
                      <a:pt x="223271" y="5990"/>
                      <a:pt x="27727" y="12"/>
                    </a:cubicBezTo>
                    <a:cubicBezTo>
                      <a:pt x="-9242" y="-932"/>
                      <a:pt x="-9242" y="56488"/>
                      <a:pt x="27727" y="57589"/>
                    </a:cubicBezTo>
                    <a:lnTo>
                      <a:pt x="27727" y="575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0" name="Google Shape;4191;p16"/>
              <p:cNvSpPr/>
              <p:nvPr/>
            </p:nvSpPr>
            <p:spPr>
              <a:xfrm>
                <a:off x="6315286" y="3723103"/>
                <a:ext cx="501366" cy="1564824"/>
              </a:xfrm>
              <a:custGeom>
                <a:avLst/>
                <a:gdLst/>
                <a:ahLst/>
                <a:cxnLst/>
                <a:rect l="l" t="t" r="r" b="b"/>
                <a:pathLst>
                  <a:path w="501366" h="1564824" extrusionOk="0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01367" y="26539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1" name="Google Shape;4192;p16"/>
              <p:cNvSpPr/>
              <p:nvPr/>
            </p:nvSpPr>
            <p:spPr>
              <a:xfrm>
                <a:off x="6321736" y="5187859"/>
                <a:ext cx="274202" cy="28649"/>
              </a:xfrm>
              <a:custGeom>
                <a:avLst/>
                <a:gdLst/>
                <a:ahLst/>
                <a:cxnLst/>
                <a:rect l="l" t="t" r="r" b="b"/>
                <a:pathLst>
                  <a:path w="274202" h="28649" extrusionOk="0">
                    <a:moveTo>
                      <a:pt x="2360" y="5048"/>
                    </a:moveTo>
                    <a:cubicBezTo>
                      <a:pt x="92187" y="13386"/>
                      <a:pt x="181543" y="25814"/>
                      <a:pt x="271842" y="28646"/>
                    </a:cubicBezTo>
                    <a:cubicBezTo>
                      <a:pt x="274989" y="28803"/>
                      <a:pt x="274989" y="23769"/>
                      <a:pt x="271842" y="23612"/>
                    </a:cubicBezTo>
                    <a:cubicBezTo>
                      <a:pt x="181543" y="20780"/>
                      <a:pt x="92187" y="8352"/>
                      <a:pt x="2360" y="14"/>
                    </a:cubicBezTo>
                    <a:cubicBezTo>
                      <a:pt x="-787" y="-300"/>
                      <a:pt x="-787" y="4734"/>
                      <a:pt x="2360" y="5048"/>
                    </a:cubicBezTo>
                    <a:lnTo>
                      <a:pt x="2360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4193;p16"/>
              <p:cNvSpPr/>
              <p:nvPr/>
            </p:nvSpPr>
            <p:spPr>
              <a:xfrm>
                <a:off x="6565520" y="4383581"/>
                <a:ext cx="163720" cy="831982"/>
              </a:xfrm>
              <a:custGeom>
                <a:avLst/>
                <a:gdLst/>
                <a:ahLst/>
                <a:cxnLst/>
                <a:rect l="l" t="t" r="r" b="b"/>
                <a:pathLst>
                  <a:path w="163720" h="831982" extrusionOk="0">
                    <a:moveTo>
                      <a:pt x="4933" y="830092"/>
                    </a:moveTo>
                    <a:cubicBezTo>
                      <a:pt x="57791" y="554474"/>
                      <a:pt x="110807" y="278856"/>
                      <a:pt x="163665" y="3081"/>
                    </a:cubicBezTo>
                    <a:cubicBezTo>
                      <a:pt x="164294" y="-65"/>
                      <a:pt x="159417" y="-1324"/>
                      <a:pt x="158788" y="1822"/>
                    </a:cubicBezTo>
                    <a:cubicBezTo>
                      <a:pt x="105930" y="277440"/>
                      <a:pt x="52914" y="553059"/>
                      <a:pt x="56" y="828834"/>
                    </a:cubicBezTo>
                    <a:cubicBezTo>
                      <a:pt x="-573" y="831980"/>
                      <a:pt x="4303" y="833396"/>
                      <a:pt x="4933" y="830092"/>
                    </a:cubicBezTo>
                    <a:lnTo>
                      <a:pt x="4933" y="83009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4194;p16"/>
              <p:cNvSpPr/>
              <p:nvPr/>
            </p:nvSpPr>
            <p:spPr>
              <a:xfrm>
                <a:off x="5965258" y="3723103"/>
                <a:ext cx="577979" cy="1564824"/>
              </a:xfrm>
              <a:custGeom>
                <a:avLst/>
                <a:gdLst/>
                <a:ahLst/>
                <a:cxnLst/>
                <a:rect l="l" t="t" r="r" b="b"/>
                <a:pathLst>
                  <a:path w="577979" h="1564824" extrusionOk="0">
                    <a:moveTo>
                      <a:pt x="177453" y="0"/>
                    </a:moveTo>
                    <a:lnTo>
                      <a:pt x="0" y="1550037"/>
                    </a:lnTo>
                    <a:lnTo>
                      <a:pt x="263819" y="1564824"/>
                    </a:lnTo>
                    <a:lnTo>
                      <a:pt x="441901" y="661043"/>
                    </a:lnTo>
                    <a:lnTo>
                      <a:pt x="577980" y="14237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4195;p16"/>
              <p:cNvSpPr/>
              <p:nvPr/>
            </p:nvSpPr>
            <p:spPr>
              <a:xfrm>
                <a:off x="5971747" y="5187859"/>
                <a:ext cx="274320" cy="28649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28649" extrusionOk="0">
                    <a:moveTo>
                      <a:pt x="2478" y="5048"/>
                    </a:moveTo>
                    <a:cubicBezTo>
                      <a:pt x="92305" y="13386"/>
                      <a:pt x="181661" y="25814"/>
                      <a:pt x="271960" y="28646"/>
                    </a:cubicBezTo>
                    <a:cubicBezTo>
                      <a:pt x="275107" y="28803"/>
                      <a:pt x="275107" y="23769"/>
                      <a:pt x="271960" y="23612"/>
                    </a:cubicBezTo>
                    <a:cubicBezTo>
                      <a:pt x="181661" y="20780"/>
                      <a:pt x="92305" y="8352"/>
                      <a:pt x="2478" y="14"/>
                    </a:cubicBezTo>
                    <a:cubicBezTo>
                      <a:pt x="-826" y="-300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4196;p16"/>
              <p:cNvSpPr/>
              <p:nvPr/>
            </p:nvSpPr>
            <p:spPr>
              <a:xfrm>
                <a:off x="6215515" y="4277236"/>
                <a:ext cx="184148" cy="938328"/>
              </a:xfrm>
              <a:custGeom>
                <a:avLst/>
                <a:gdLst/>
                <a:ahLst/>
                <a:cxnLst/>
                <a:rect l="l" t="t" r="r" b="b"/>
                <a:pathLst>
                  <a:path w="184148" h="938328" extrusionOk="0">
                    <a:moveTo>
                      <a:pt x="4910" y="936438"/>
                    </a:moveTo>
                    <a:cubicBezTo>
                      <a:pt x="64690" y="625266"/>
                      <a:pt x="124313" y="314252"/>
                      <a:pt x="184093" y="3081"/>
                    </a:cubicBezTo>
                    <a:cubicBezTo>
                      <a:pt x="184722" y="-65"/>
                      <a:pt x="179846" y="-1324"/>
                      <a:pt x="179216" y="1823"/>
                    </a:cubicBezTo>
                    <a:cubicBezTo>
                      <a:pt x="119436" y="312994"/>
                      <a:pt x="59813" y="624008"/>
                      <a:pt x="33" y="935180"/>
                    </a:cubicBezTo>
                    <a:cubicBezTo>
                      <a:pt x="-439" y="938326"/>
                      <a:pt x="4281" y="939742"/>
                      <a:pt x="4910" y="936438"/>
                    </a:cubicBezTo>
                    <a:lnTo>
                      <a:pt x="4910" y="93643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4197;p16"/>
              <p:cNvSpPr/>
              <p:nvPr/>
            </p:nvSpPr>
            <p:spPr>
              <a:xfrm>
                <a:off x="6375897" y="5282578"/>
                <a:ext cx="182442" cy="259099"/>
              </a:xfrm>
              <a:custGeom>
                <a:avLst/>
                <a:gdLst/>
                <a:ahLst/>
                <a:cxnLst/>
                <a:rect l="l" t="t" r="r" b="b"/>
                <a:pathLst>
                  <a:path w="182442" h="259099" extrusionOk="0">
                    <a:moveTo>
                      <a:pt x="32520" y="0"/>
                    </a:moveTo>
                    <a:cubicBezTo>
                      <a:pt x="32520" y="0"/>
                      <a:pt x="38970" y="63398"/>
                      <a:pt x="38026" y="53645"/>
                    </a:cubicBezTo>
                    <a:cubicBezTo>
                      <a:pt x="37082" y="44049"/>
                      <a:pt x="13328" y="43419"/>
                      <a:pt x="1844" y="64028"/>
                    </a:cubicBezTo>
                    <a:cubicBezTo>
                      <a:pt x="-9641" y="84636"/>
                      <a:pt x="35195" y="258943"/>
                      <a:pt x="62568" y="256111"/>
                    </a:cubicBezTo>
                    <a:cubicBezTo>
                      <a:pt x="89941" y="253279"/>
                      <a:pt x="164351" y="259100"/>
                      <a:pt x="164351" y="259100"/>
                    </a:cubicBezTo>
                    <a:lnTo>
                      <a:pt x="182443" y="21080"/>
                    </a:lnTo>
                    <a:lnTo>
                      <a:pt x="32520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4198;p16"/>
              <p:cNvSpPr/>
              <p:nvPr/>
            </p:nvSpPr>
            <p:spPr>
              <a:xfrm>
                <a:off x="6381481" y="5333326"/>
                <a:ext cx="145424" cy="208492"/>
              </a:xfrm>
              <a:custGeom>
                <a:avLst/>
                <a:gdLst/>
                <a:ahLst/>
                <a:cxnLst/>
                <a:rect l="l" t="t" r="r" b="b"/>
                <a:pathLst>
                  <a:path w="145424" h="208492" extrusionOk="0">
                    <a:moveTo>
                      <a:pt x="3811" y="13752"/>
                    </a:moveTo>
                    <a:cubicBezTo>
                      <a:pt x="73030" y="-27622"/>
                      <a:pt x="107955" y="62048"/>
                      <a:pt x="116450" y="113647"/>
                    </a:cubicBezTo>
                    <a:cubicBezTo>
                      <a:pt x="121798" y="146212"/>
                      <a:pt x="124630" y="177833"/>
                      <a:pt x="140834" y="207251"/>
                    </a:cubicBezTo>
                    <a:cubicBezTo>
                      <a:pt x="142407" y="210082"/>
                      <a:pt x="146654" y="207565"/>
                      <a:pt x="145081" y="204734"/>
                    </a:cubicBezTo>
                    <a:cubicBezTo>
                      <a:pt x="114719" y="149830"/>
                      <a:pt x="132024" y="76836"/>
                      <a:pt x="89706" y="27281"/>
                    </a:cubicBezTo>
                    <a:cubicBezTo>
                      <a:pt x="66895" y="537"/>
                      <a:pt x="32128" y="-8902"/>
                      <a:pt x="1137" y="9661"/>
                    </a:cubicBezTo>
                    <a:cubicBezTo>
                      <a:pt x="-1537" y="11078"/>
                      <a:pt x="980" y="15482"/>
                      <a:pt x="3811" y="13752"/>
                    </a:cubicBezTo>
                    <a:lnTo>
                      <a:pt x="3811" y="1375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4199;p16"/>
              <p:cNvSpPr/>
              <p:nvPr/>
            </p:nvSpPr>
            <p:spPr>
              <a:xfrm>
                <a:off x="6524831" y="5432244"/>
                <a:ext cx="23755" cy="14414"/>
              </a:xfrm>
              <a:custGeom>
                <a:avLst/>
                <a:gdLst/>
                <a:ahLst/>
                <a:cxnLst/>
                <a:rect l="l" t="t" r="r" b="b"/>
                <a:pathLst>
                  <a:path w="23755" h="14414" extrusionOk="0">
                    <a:moveTo>
                      <a:pt x="2360" y="14415"/>
                    </a:moveTo>
                    <a:cubicBezTo>
                      <a:pt x="11169" y="14257"/>
                      <a:pt x="18091" y="10639"/>
                      <a:pt x="23283" y="3560"/>
                    </a:cubicBezTo>
                    <a:cubicBezTo>
                      <a:pt x="25171" y="1043"/>
                      <a:pt x="20923" y="-1474"/>
                      <a:pt x="19035" y="1043"/>
                    </a:cubicBezTo>
                    <a:cubicBezTo>
                      <a:pt x="14788" y="6706"/>
                      <a:pt x="9439" y="9380"/>
                      <a:pt x="2360" y="9538"/>
                    </a:cubicBezTo>
                    <a:cubicBezTo>
                      <a:pt x="-787" y="9380"/>
                      <a:pt x="-787" y="14415"/>
                      <a:pt x="2360" y="14415"/>
                    </a:cubicBezTo>
                    <a:lnTo>
                      <a:pt x="2360" y="144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4200;p16"/>
              <p:cNvSpPr/>
              <p:nvPr/>
            </p:nvSpPr>
            <p:spPr>
              <a:xfrm>
                <a:off x="6525320" y="5400563"/>
                <a:ext cx="28375" cy="22990"/>
              </a:xfrm>
              <a:custGeom>
                <a:avLst/>
                <a:gdLst/>
                <a:ahLst/>
                <a:cxnLst/>
                <a:rect l="l" t="t" r="r" b="b"/>
                <a:pathLst>
                  <a:path w="28375" h="22990" extrusionOk="0">
                    <a:moveTo>
                      <a:pt x="3758" y="22656"/>
                    </a:moveTo>
                    <a:cubicBezTo>
                      <a:pt x="12883" y="17936"/>
                      <a:pt x="20749" y="11801"/>
                      <a:pt x="27670" y="4250"/>
                    </a:cubicBezTo>
                    <a:cubicBezTo>
                      <a:pt x="29873" y="1890"/>
                      <a:pt x="26412" y="-1571"/>
                      <a:pt x="24210" y="789"/>
                    </a:cubicBezTo>
                    <a:cubicBezTo>
                      <a:pt x="17445" y="8026"/>
                      <a:pt x="10051" y="13689"/>
                      <a:pt x="1241" y="18408"/>
                    </a:cubicBezTo>
                    <a:cubicBezTo>
                      <a:pt x="-1590" y="19824"/>
                      <a:pt x="927" y="24229"/>
                      <a:pt x="3758" y="22656"/>
                    </a:cubicBezTo>
                    <a:lnTo>
                      <a:pt x="3758" y="2265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4201;p16"/>
              <p:cNvSpPr/>
              <p:nvPr/>
            </p:nvSpPr>
            <p:spPr>
              <a:xfrm>
                <a:off x="6406058" y="5329612"/>
                <a:ext cx="110685" cy="21014"/>
              </a:xfrm>
              <a:custGeom>
                <a:avLst/>
                <a:gdLst/>
                <a:ahLst/>
                <a:cxnLst/>
                <a:rect l="l" t="t" r="r" b="b"/>
                <a:pathLst>
                  <a:path w="110685" h="21014" extrusionOk="0">
                    <a:moveTo>
                      <a:pt x="2360" y="5038"/>
                    </a:moveTo>
                    <a:cubicBezTo>
                      <a:pt x="38071" y="6768"/>
                      <a:pt x="72995" y="11960"/>
                      <a:pt x="107604" y="20927"/>
                    </a:cubicBezTo>
                    <a:cubicBezTo>
                      <a:pt x="110751" y="21713"/>
                      <a:pt x="112009" y="16994"/>
                      <a:pt x="108863" y="16050"/>
                    </a:cubicBezTo>
                    <a:cubicBezTo>
                      <a:pt x="73781" y="6926"/>
                      <a:pt x="38542" y="1577"/>
                      <a:pt x="2360" y="4"/>
                    </a:cubicBezTo>
                    <a:cubicBezTo>
                      <a:pt x="-787" y="-154"/>
                      <a:pt x="-787" y="4880"/>
                      <a:pt x="2360" y="5038"/>
                    </a:cubicBezTo>
                    <a:lnTo>
                      <a:pt x="2360" y="503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4202;p16"/>
              <p:cNvSpPr/>
              <p:nvPr/>
            </p:nvSpPr>
            <p:spPr>
              <a:xfrm>
                <a:off x="6405212" y="5280361"/>
                <a:ext cx="152970" cy="21895"/>
              </a:xfrm>
              <a:custGeom>
                <a:avLst/>
                <a:gdLst/>
                <a:ahLst/>
                <a:cxnLst/>
                <a:rect l="l" t="t" r="r" b="b"/>
                <a:pathLst>
                  <a:path w="152970" h="21895" extrusionOk="0">
                    <a:moveTo>
                      <a:pt x="2419" y="5048"/>
                    </a:moveTo>
                    <a:cubicBezTo>
                      <a:pt x="51816" y="10712"/>
                      <a:pt x="101214" y="16218"/>
                      <a:pt x="150611" y="21881"/>
                    </a:cubicBezTo>
                    <a:cubicBezTo>
                      <a:pt x="153757" y="22196"/>
                      <a:pt x="153757" y="17319"/>
                      <a:pt x="150611" y="16847"/>
                    </a:cubicBezTo>
                    <a:cubicBezTo>
                      <a:pt x="101214" y="11184"/>
                      <a:pt x="51816" y="5678"/>
                      <a:pt x="2419" y="14"/>
                    </a:cubicBezTo>
                    <a:cubicBezTo>
                      <a:pt x="-885" y="-301"/>
                      <a:pt x="-727" y="4734"/>
                      <a:pt x="2419" y="5048"/>
                    </a:cubicBezTo>
                    <a:lnTo>
                      <a:pt x="2419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4203;p16"/>
              <p:cNvSpPr/>
              <p:nvPr/>
            </p:nvSpPr>
            <p:spPr>
              <a:xfrm>
                <a:off x="6522104" y="5378728"/>
                <a:ext cx="34015" cy="18661"/>
              </a:xfrm>
              <a:custGeom>
                <a:avLst/>
                <a:gdLst/>
                <a:ahLst/>
                <a:cxnLst/>
                <a:rect l="l" t="t" r="r" b="b"/>
                <a:pathLst>
                  <a:path w="34015" h="18661" extrusionOk="0">
                    <a:moveTo>
                      <a:pt x="3828" y="18376"/>
                    </a:moveTo>
                    <a:cubicBezTo>
                      <a:pt x="13424" y="13814"/>
                      <a:pt x="23021" y="9095"/>
                      <a:pt x="32774" y="4533"/>
                    </a:cubicBezTo>
                    <a:cubicBezTo>
                      <a:pt x="35606" y="3117"/>
                      <a:pt x="33089" y="-1131"/>
                      <a:pt x="30257" y="285"/>
                    </a:cubicBezTo>
                    <a:cubicBezTo>
                      <a:pt x="20661" y="4847"/>
                      <a:pt x="11065" y="9567"/>
                      <a:pt x="1311" y="14129"/>
                    </a:cubicBezTo>
                    <a:cubicBezTo>
                      <a:pt x="-1678" y="15545"/>
                      <a:pt x="996" y="19792"/>
                      <a:pt x="3828" y="18376"/>
                    </a:cubicBezTo>
                    <a:lnTo>
                      <a:pt x="3828" y="183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4204;p16"/>
              <p:cNvSpPr/>
              <p:nvPr/>
            </p:nvSpPr>
            <p:spPr>
              <a:xfrm>
                <a:off x="6551483" y="5351861"/>
                <a:ext cx="52460" cy="32623"/>
              </a:xfrm>
              <a:custGeom>
                <a:avLst/>
                <a:gdLst/>
                <a:ahLst/>
                <a:cxnLst/>
                <a:rect l="l" t="t" r="r" b="b"/>
                <a:pathLst>
                  <a:path w="52460" h="32623" extrusionOk="0">
                    <a:moveTo>
                      <a:pt x="5283" y="29355"/>
                    </a:moveTo>
                    <a:cubicBezTo>
                      <a:pt x="8587" y="16612"/>
                      <a:pt x="27780" y="-1794"/>
                      <a:pt x="41938" y="8274"/>
                    </a:cubicBezTo>
                    <a:cubicBezTo>
                      <a:pt x="48860" y="13151"/>
                      <a:pt x="45871" y="22905"/>
                      <a:pt x="38320" y="25107"/>
                    </a:cubicBezTo>
                    <a:cubicBezTo>
                      <a:pt x="34387" y="26366"/>
                      <a:pt x="29825" y="26995"/>
                      <a:pt x="25735" y="27310"/>
                    </a:cubicBezTo>
                    <a:cubicBezTo>
                      <a:pt x="18026" y="27781"/>
                      <a:pt x="10475" y="26680"/>
                      <a:pt x="3081" y="24635"/>
                    </a:cubicBezTo>
                    <a:cubicBezTo>
                      <a:pt x="-65" y="23691"/>
                      <a:pt x="-1324" y="28568"/>
                      <a:pt x="1822" y="29512"/>
                    </a:cubicBezTo>
                    <a:cubicBezTo>
                      <a:pt x="14722" y="33130"/>
                      <a:pt x="30297" y="34389"/>
                      <a:pt x="42882" y="28883"/>
                    </a:cubicBezTo>
                    <a:cubicBezTo>
                      <a:pt x="51062" y="25422"/>
                      <a:pt x="55467" y="16927"/>
                      <a:pt x="50119" y="8589"/>
                    </a:cubicBezTo>
                    <a:cubicBezTo>
                      <a:pt x="36117" y="-12963"/>
                      <a:pt x="5126" y="10791"/>
                      <a:pt x="564" y="27939"/>
                    </a:cubicBezTo>
                    <a:cubicBezTo>
                      <a:pt x="-380" y="31085"/>
                      <a:pt x="4497" y="32501"/>
                      <a:pt x="5283" y="29355"/>
                    </a:cubicBezTo>
                    <a:lnTo>
                      <a:pt x="5283" y="2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4205;p16"/>
              <p:cNvSpPr/>
              <p:nvPr/>
            </p:nvSpPr>
            <p:spPr>
              <a:xfrm>
                <a:off x="6548458" y="5331400"/>
                <a:ext cx="29493" cy="49799"/>
              </a:xfrm>
              <a:custGeom>
                <a:avLst/>
                <a:gdLst/>
                <a:ahLst/>
                <a:cxnLst/>
                <a:rect l="l" t="t" r="r" b="b"/>
                <a:pathLst>
                  <a:path w="29493" h="49799" extrusionOk="0">
                    <a:moveTo>
                      <a:pt x="7679" y="49028"/>
                    </a:moveTo>
                    <a:cubicBezTo>
                      <a:pt x="17118" y="38488"/>
                      <a:pt x="35052" y="25431"/>
                      <a:pt x="27815" y="8913"/>
                    </a:cubicBezTo>
                    <a:cubicBezTo>
                      <a:pt x="22309" y="-3515"/>
                      <a:pt x="6106" y="-2414"/>
                      <a:pt x="285" y="8913"/>
                    </a:cubicBezTo>
                    <a:cubicBezTo>
                      <a:pt x="-1131" y="11745"/>
                      <a:pt x="3117" y="14262"/>
                      <a:pt x="4532" y="11430"/>
                    </a:cubicBezTo>
                    <a:cubicBezTo>
                      <a:pt x="6106" y="7340"/>
                      <a:pt x="9252" y="5137"/>
                      <a:pt x="13971" y="4823"/>
                    </a:cubicBezTo>
                    <a:cubicBezTo>
                      <a:pt x="17275" y="7654"/>
                      <a:pt x="20579" y="10486"/>
                      <a:pt x="23882" y="13318"/>
                    </a:cubicBezTo>
                    <a:cubicBezTo>
                      <a:pt x="26399" y="18509"/>
                      <a:pt x="22152" y="25431"/>
                      <a:pt x="19163" y="29521"/>
                    </a:cubicBezTo>
                    <a:cubicBezTo>
                      <a:pt x="14758" y="35499"/>
                      <a:pt x="8937" y="40219"/>
                      <a:pt x="4061" y="45725"/>
                    </a:cubicBezTo>
                    <a:cubicBezTo>
                      <a:pt x="2015" y="47770"/>
                      <a:pt x="5476" y="51388"/>
                      <a:pt x="7679" y="49028"/>
                    </a:cubicBezTo>
                    <a:lnTo>
                      <a:pt x="7679" y="490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5" name="Google Shape;4206;p16"/>
              <p:cNvSpPr/>
              <p:nvPr/>
            </p:nvSpPr>
            <p:spPr>
              <a:xfrm>
                <a:off x="5963890" y="5280218"/>
                <a:ext cx="180865" cy="255222"/>
              </a:xfrm>
              <a:custGeom>
                <a:avLst/>
                <a:gdLst/>
                <a:ahLst/>
                <a:cxnLst/>
                <a:rect l="l" t="t" r="r" b="b"/>
                <a:pathLst>
                  <a:path w="180865" h="255222" extrusionOk="0">
                    <a:moveTo>
                      <a:pt x="30314" y="0"/>
                    </a:moveTo>
                    <a:cubicBezTo>
                      <a:pt x="30314" y="0"/>
                      <a:pt x="38652" y="63084"/>
                      <a:pt x="37393" y="53487"/>
                    </a:cubicBezTo>
                    <a:cubicBezTo>
                      <a:pt x="36135" y="43891"/>
                      <a:pt x="12380" y="44049"/>
                      <a:pt x="1525" y="64971"/>
                    </a:cubicBezTo>
                    <a:cubicBezTo>
                      <a:pt x="-9330" y="85895"/>
                      <a:pt x="40382" y="258785"/>
                      <a:pt x="67755" y="255167"/>
                    </a:cubicBezTo>
                    <a:cubicBezTo>
                      <a:pt x="94971" y="251548"/>
                      <a:pt x="169539" y="255167"/>
                      <a:pt x="169539" y="255167"/>
                    </a:cubicBezTo>
                    <a:lnTo>
                      <a:pt x="180865" y="16675"/>
                    </a:lnTo>
                    <a:lnTo>
                      <a:pt x="30314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4207;p16"/>
              <p:cNvSpPr/>
              <p:nvPr/>
            </p:nvSpPr>
            <p:spPr>
              <a:xfrm>
                <a:off x="5969151" y="5330489"/>
                <a:ext cx="150830" cy="205350"/>
              </a:xfrm>
              <a:custGeom>
                <a:avLst/>
                <a:gdLst/>
                <a:ahLst/>
                <a:cxnLst/>
                <a:rect l="l" t="t" r="r" b="b"/>
                <a:pathLst>
                  <a:path w="150830" h="205350" extrusionOk="0">
                    <a:moveTo>
                      <a:pt x="3658" y="14858"/>
                    </a:moveTo>
                    <a:cubicBezTo>
                      <a:pt x="71147" y="-28089"/>
                      <a:pt x="109217" y="59693"/>
                      <a:pt x="119128" y="111293"/>
                    </a:cubicBezTo>
                    <a:cubicBezTo>
                      <a:pt x="125421" y="143700"/>
                      <a:pt x="129197" y="175163"/>
                      <a:pt x="146187" y="204109"/>
                    </a:cubicBezTo>
                    <a:cubicBezTo>
                      <a:pt x="147760" y="206941"/>
                      <a:pt x="152165" y="204424"/>
                      <a:pt x="150434" y="201592"/>
                    </a:cubicBezTo>
                    <a:cubicBezTo>
                      <a:pt x="120072" y="150307"/>
                      <a:pt x="132186" y="83763"/>
                      <a:pt x="97104" y="34680"/>
                    </a:cubicBezTo>
                    <a:cubicBezTo>
                      <a:pt x="74451" y="2902"/>
                      <a:pt x="35593" y="-11414"/>
                      <a:pt x="1141" y="10610"/>
                    </a:cubicBezTo>
                    <a:cubicBezTo>
                      <a:pt x="-1533" y="12184"/>
                      <a:pt x="984" y="16588"/>
                      <a:pt x="3658" y="14858"/>
                    </a:cubicBezTo>
                    <a:lnTo>
                      <a:pt x="3658" y="14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4208;p16"/>
              <p:cNvSpPr/>
              <p:nvPr/>
            </p:nvSpPr>
            <p:spPr>
              <a:xfrm>
                <a:off x="6115180" y="5425539"/>
                <a:ext cx="23429" cy="15145"/>
              </a:xfrm>
              <a:custGeom>
                <a:avLst/>
                <a:gdLst/>
                <a:ahLst/>
                <a:cxnLst/>
                <a:rect l="l" t="t" r="r" b="b"/>
                <a:pathLst>
                  <a:path w="23429" h="15145" extrusionOk="0">
                    <a:moveTo>
                      <a:pt x="2360" y="15142"/>
                    </a:moveTo>
                    <a:cubicBezTo>
                      <a:pt x="11169" y="14670"/>
                      <a:pt x="17934" y="10895"/>
                      <a:pt x="22968" y="3658"/>
                    </a:cubicBezTo>
                    <a:cubicBezTo>
                      <a:pt x="24856" y="984"/>
                      <a:pt x="20451" y="-1533"/>
                      <a:pt x="18721" y="1141"/>
                    </a:cubicBezTo>
                    <a:cubicBezTo>
                      <a:pt x="14630" y="6962"/>
                      <a:pt x="9282" y="9794"/>
                      <a:pt x="2360" y="10108"/>
                    </a:cubicBezTo>
                    <a:cubicBezTo>
                      <a:pt x="-787" y="10266"/>
                      <a:pt x="-787" y="15300"/>
                      <a:pt x="2360" y="15142"/>
                    </a:cubicBezTo>
                    <a:lnTo>
                      <a:pt x="2360" y="1514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4209;p16"/>
              <p:cNvSpPr/>
              <p:nvPr/>
            </p:nvSpPr>
            <p:spPr>
              <a:xfrm>
                <a:off x="6115090" y="5393890"/>
                <a:ext cx="27772" cy="23694"/>
              </a:xfrm>
              <a:custGeom>
                <a:avLst/>
                <a:gdLst/>
                <a:ahLst/>
                <a:cxnLst/>
                <a:rect l="l" t="t" r="r" b="b"/>
                <a:pathLst>
                  <a:path w="27772" h="23694" extrusionOk="0">
                    <a:moveTo>
                      <a:pt x="3708" y="23350"/>
                    </a:moveTo>
                    <a:cubicBezTo>
                      <a:pt x="12675" y="18316"/>
                      <a:pt x="20383" y="12024"/>
                      <a:pt x="27148" y="4315"/>
                    </a:cubicBezTo>
                    <a:cubicBezTo>
                      <a:pt x="29193" y="1955"/>
                      <a:pt x="25732" y="-1663"/>
                      <a:pt x="23687" y="854"/>
                    </a:cubicBezTo>
                    <a:cubicBezTo>
                      <a:pt x="17237" y="8248"/>
                      <a:pt x="9843" y="14226"/>
                      <a:pt x="1348" y="19103"/>
                    </a:cubicBezTo>
                    <a:cubicBezTo>
                      <a:pt x="-1641" y="20676"/>
                      <a:pt x="876" y="24924"/>
                      <a:pt x="3708" y="23350"/>
                    </a:cubicBezTo>
                    <a:lnTo>
                      <a:pt x="3708" y="233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4210;p16"/>
              <p:cNvSpPr/>
              <p:nvPr/>
            </p:nvSpPr>
            <p:spPr>
              <a:xfrm>
                <a:off x="5993240" y="5327099"/>
                <a:ext cx="111019" cy="18019"/>
              </a:xfrm>
              <a:custGeom>
                <a:avLst/>
                <a:gdLst/>
                <a:ahLst/>
                <a:cxnLst/>
                <a:rect l="l" t="t" r="r" b="b"/>
                <a:pathLst>
                  <a:path w="111019" h="18019" extrusionOk="0">
                    <a:moveTo>
                      <a:pt x="2380" y="5034"/>
                    </a:moveTo>
                    <a:cubicBezTo>
                      <a:pt x="38091" y="5663"/>
                      <a:pt x="73172" y="10068"/>
                      <a:pt x="107939" y="17934"/>
                    </a:cubicBezTo>
                    <a:cubicBezTo>
                      <a:pt x="111085" y="18721"/>
                      <a:pt x="112344" y="13844"/>
                      <a:pt x="109197" y="13057"/>
                    </a:cubicBezTo>
                    <a:cubicBezTo>
                      <a:pt x="73959" y="5034"/>
                      <a:pt x="38405" y="629"/>
                      <a:pt x="2222" y="0"/>
                    </a:cubicBezTo>
                    <a:cubicBezTo>
                      <a:pt x="-767" y="0"/>
                      <a:pt x="-767" y="5034"/>
                      <a:pt x="2380" y="5034"/>
                    </a:cubicBezTo>
                    <a:lnTo>
                      <a:pt x="2380" y="50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4211;p16"/>
              <p:cNvSpPr/>
              <p:nvPr/>
            </p:nvSpPr>
            <p:spPr>
              <a:xfrm>
                <a:off x="5990940" y="5278002"/>
                <a:ext cx="153501" cy="17647"/>
              </a:xfrm>
              <a:custGeom>
                <a:avLst/>
                <a:gdLst/>
                <a:ahLst/>
                <a:cxnLst/>
                <a:rect l="l" t="t" r="r" b="b"/>
                <a:pathLst>
                  <a:path w="153501" h="17647" extrusionOk="0">
                    <a:moveTo>
                      <a:pt x="2478" y="5048"/>
                    </a:moveTo>
                    <a:cubicBezTo>
                      <a:pt x="52032" y="9296"/>
                      <a:pt x="101587" y="13386"/>
                      <a:pt x="151142" y="17633"/>
                    </a:cubicBezTo>
                    <a:cubicBezTo>
                      <a:pt x="154288" y="17948"/>
                      <a:pt x="154288" y="12914"/>
                      <a:pt x="151142" y="12599"/>
                    </a:cubicBezTo>
                    <a:cubicBezTo>
                      <a:pt x="101587" y="8352"/>
                      <a:pt x="52032" y="4262"/>
                      <a:pt x="2478" y="14"/>
                    </a:cubicBezTo>
                    <a:cubicBezTo>
                      <a:pt x="-826" y="-301"/>
                      <a:pt x="-826" y="4734"/>
                      <a:pt x="2478" y="5048"/>
                    </a:cubicBezTo>
                    <a:lnTo>
                      <a:pt x="2478" y="50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4212;p16"/>
              <p:cNvSpPr/>
              <p:nvPr/>
            </p:nvSpPr>
            <p:spPr>
              <a:xfrm>
                <a:off x="6111107" y="5372071"/>
                <a:ext cx="33474" cy="19497"/>
              </a:xfrm>
              <a:custGeom>
                <a:avLst/>
                <a:gdLst/>
                <a:ahLst/>
                <a:cxnLst/>
                <a:rect l="l" t="t" r="r" b="b"/>
                <a:pathLst>
                  <a:path w="33474" h="19497" extrusionOk="0">
                    <a:moveTo>
                      <a:pt x="3758" y="19213"/>
                    </a:moveTo>
                    <a:cubicBezTo>
                      <a:pt x="13197" y="14336"/>
                      <a:pt x="22794" y="9459"/>
                      <a:pt x="32233" y="4582"/>
                    </a:cubicBezTo>
                    <a:cubicBezTo>
                      <a:pt x="35064" y="3166"/>
                      <a:pt x="32547" y="-1238"/>
                      <a:pt x="29716" y="335"/>
                    </a:cubicBezTo>
                    <a:cubicBezTo>
                      <a:pt x="20277" y="5212"/>
                      <a:pt x="10680" y="10088"/>
                      <a:pt x="1241" y="14965"/>
                    </a:cubicBezTo>
                    <a:cubicBezTo>
                      <a:pt x="-1590" y="16381"/>
                      <a:pt x="927" y="20628"/>
                      <a:pt x="3758" y="19213"/>
                    </a:cubicBezTo>
                    <a:lnTo>
                      <a:pt x="3758" y="192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2" name="Google Shape;4213;p16"/>
              <p:cNvSpPr/>
              <p:nvPr/>
            </p:nvSpPr>
            <p:spPr>
              <a:xfrm>
                <a:off x="6139944" y="5344257"/>
                <a:ext cx="52165" cy="32916"/>
              </a:xfrm>
              <a:custGeom>
                <a:avLst/>
                <a:gdLst/>
                <a:ahLst/>
                <a:cxnLst/>
                <a:rect l="l" t="t" r="r" b="b"/>
                <a:pathLst>
                  <a:path w="52165" h="32916" extrusionOk="0">
                    <a:moveTo>
                      <a:pt x="5283" y="30194"/>
                    </a:moveTo>
                    <a:cubicBezTo>
                      <a:pt x="8272" y="17294"/>
                      <a:pt x="26836" y="-1584"/>
                      <a:pt x="41309" y="8012"/>
                    </a:cubicBezTo>
                    <a:cubicBezTo>
                      <a:pt x="48388" y="12731"/>
                      <a:pt x="45714" y="22485"/>
                      <a:pt x="38320" y="25002"/>
                    </a:cubicBezTo>
                    <a:cubicBezTo>
                      <a:pt x="34387" y="26418"/>
                      <a:pt x="29825" y="27205"/>
                      <a:pt x="25735" y="27519"/>
                    </a:cubicBezTo>
                    <a:cubicBezTo>
                      <a:pt x="18026" y="28306"/>
                      <a:pt x="10475" y="27362"/>
                      <a:pt x="3081" y="25474"/>
                    </a:cubicBezTo>
                    <a:cubicBezTo>
                      <a:pt x="-65" y="24688"/>
                      <a:pt x="-1324" y="29564"/>
                      <a:pt x="1822" y="30351"/>
                    </a:cubicBezTo>
                    <a:cubicBezTo>
                      <a:pt x="14722" y="33654"/>
                      <a:pt x="30297" y="34441"/>
                      <a:pt x="42882" y="28620"/>
                    </a:cubicBezTo>
                    <a:cubicBezTo>
                      <a:pt x="51062" y="24845"/>
                      <a:pt x="55153" y="16350"/>
                      <a:pt x="49647" y="8169"/>
                    </a:cubicBezTo>
                    <a:cubicBezTo>
                      <a:pt x="35174" y="-12911"/>
                      <a:pt x="4654" y="11473"/>
                      <a:pt x="721" y="28778"/>
                    </a:cubicBezTo>
                    <a:cubicBezTo>
                      <a:pt x="-223" y="32081"/>
                      <a:pt x="4654" y="33340"/>
                      <a:pt x="5283" y="30194"/>
                    </a:cubicBezTo>
                    <a:lnTo>
                      <a:pt x="5283" y="301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3" name="Google Shape;4214;p16"/>
              <p:cNvSpPr/>
              <p:nvPr/>
            </p:nvSpPr>
            <p:spPr>
              <a:xfrm>
                <a:off x="6135826" y="5324477"/>
                <a:ext cx="29676" cy="49973"/>
              </a:xfrm>
              <a:custGeom>
                <a:avLst/>
                <a:gdLst/>
                <a:ahLst/>
                <a:cxnLst/>
                <a:rect l="l" t="t" r="r" b="b"/>
                <a:pathLst>
                  <a:path w="29676" h="49973" extrusionOk="0">
                    <a:moveTo>
                      <a:pt x="8772" y="49187"/>
                    </a:moveTo>
                    <a:cubicBezTo>
                      <a:pt x="17897" y="38332"/>
                      <a:pt x="35673" y="24645"/>
                      <a:pt x="27650" y="8285"/>
                    </a:cubicBezTo>
                    <a:cubicBezTo>
                      <a:pt x="21830" y="-3671"/>
                      <a:pt x="5626" y="-2098"/>
                      <a:pt x="277" y="9228"/>
                    </a:cubicBezTo>
                    <a:cubicBezTo>
                      <a:pt x="-1139" y="12060"/>
                      <a:pt x="3266" y="14577"/>
                      <a:pt x="4525" y="11746"/>
                    </a:cubicBezTo>
                    <a:cubicBezTo>
                      <a:pt x="7828" y="4824"/>
                      <a:pt x="19470" y="-840"/>
                      <a:pt x="24032" y="12847"/>
                    </a:cubicBezTo>
                    <a:cubicBezTo>
                      <a:pt x="25605" y="17881"/>
                      <a:pt x="23088" y="24173"/>
                      <a:pt x="20414" y="28421"/>
                    </a:cubicBezTo>
                    <a:cubicBezTo>
                      <a:pt x="16481" y="34871"/>
                      <a:pt x="10031" y="39905"/>
                      <a:pt x="5154" y="45568"/>
                    </a:cubicBezTo>
                    <a:cubicBezTo>
                      <a:pt x="3266" y="48086"/>
                      <a:pt x="6727" y="51546"/>
                      <a:pt x="8772" y="49187"/>
                    </a:cubicBezTo>
                    <a:lnTo>
                      <a:pt x="8772" y="4918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4" name="Google Shape;4215;p16"/>
              <p:cNvSpPr/>
              <p:nvPr/>
            </p:nvSpPr>
            <p:spPr>
              <a:xfrm>
                <a:off x="6230650" y="4274181"/>
                <a:ext cx="313373" cy="8023"/>
              </a:xfrm>
              <a:custGeom>
                <a:avLst/>
                <a:gdLst/>
                <a:ahLst/>
                <a:cxnLst/>
                <a:rect l="l" t="t" r="r" b="b"/>
                <a:pathLst>
                  <a:path w="313373" h="8023" extrusionOk="0">
                    <a:moveTo>
                      <a:pt x="2360" y="8023"/>
                    </a:moveTo>
                    <a:cubicBezTo>
                      <a:pt x="105245" y="7079"/>
                      <a:pt x="208129" y="5978"/>
                      <a:pt x="311014" y="5034"/>
                    </a:cubicBezTo>
                    <a:cubicBezTo>
                      <a:pt x="314160" y="5034"/>
                      <a:pt x="314160" y="0"/>
                      <a:pt x="311014" y="0"/>
                    </a:cubicBezTo>
                    <a:cubicBezTo>
                      <a:pt x="208129" y="944"/>
                      <a:pt x="105245" y="2045"/>
                      <a:pt x="2360" y="2989"/>
                    </a:cubicBezTo>
                    <a:cubicBezTo>
                      <a:pt x="-787" y="2989"/>
                      <a:pt x="-787" y="8023"/>
                      <a:pt x="2360" y="8023"/>
                    </a:cubicBezTo>
                    <a:lnTo>
                      <a:pt x="2360" y="802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5" name="Google Shape;4216;p16"/>
              <p:cNvSpPr/>
              <p:nvPr/>
            </p:nvSpPr>
            <p:spPr>
              <a:xfrm>
                <a:off x="7192167" y="2258332"/>
                <a:ext cx="51770" cy="427792"/>
              </a:xfrm>
              <a:custGeom>
                <a:avLst/>
                <a:gdLst/>
                <a:ahLst/>
                <a:cxnLst/>
                <a:rect l="l" t="t" r="r" b="b"/>
                <a:pathLst>
                  <a:path w="51770" h="427792" extrusionOk="0">
                    <a:moveTo>
                      <a:pt x="0" y="3304"/>
                    </a:moveTo>
                    <a:cubicBezTo>
                      <a:pt x="0" y="3304"/>
                      <a:pt x="0" y="5191"/>
                      <a:pt x="0" y="8495"/>
                    </a:cubicBezTo>
                    <a:cubicBezTo>
                      <a:pt x="157" y="57263"/>
                      <a:pt x="2517" y="432777"/>
                      <a:pt x="28474" y="427743"/>
                    </a:cubicBezTo>
                    <a:cubicBezTo>
                      <a:pt x="56319" y="422237"/>
                      <a:pt x="51442" y="0"/>
                      <a:pt x="51442" y="0"/>
                    </a:cubicBezTo>
                    <a:lnTo>
                      <a:pt x="0" y="330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6" name="Google Shape;4217;p16"/>
              <p:cNvSpPr/>
              <p:nvPr/>
            </p:nvSpPr>
            <p:spPr>
              <a:xfrm>
                <a:off x="7191537" y="2254713"/>
                <a:ext cx="53015" cy="38542"/>
              </a:xfrm>
              <a:custGeom>
                <a:avLst/>
                <a:gdLst/>
                <a:ahLst/>
                <a:cxnLst/>
                <a:rect l="l" t="t" r="r" b="b"/>
                <a:pathLst>
                  <a:path w="53015" h="38542" extrusionOk="0">
                    <a:moveTo>
                      <a:pt x="0" y="1259"/>
                    </a:moveTo>
                    <a:lnTo>
                      <a:pt x="787" y="37284"/>
                    </a:lnTo>
                    <a:lnTo>
                      <a:pt x="52386" y="38542"/>
                    </a:lnTo>
                    <a:lnTo>
                      <a:pt x="53015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7" name="Google Shape;4218;p16"/>
              <p:cNvSpPr/>
              <p:nvPr/>
            </p:nvSpPr>
            <p:spPr>
              <a:xfrm>
                <a:off x="7151805" y="2037145"/>
                <a:ext cx="130334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130334" h="225171" extrusionOk="0">
                    <a:moveTo>
                      <a:pt x="91961" y="221029"/>
                    </a:moveTo>
                    <a:cubicBezTo>
                      <a:pt x="65847" y="232199"/>
                      <a:pt x="26203" y="219771"/>
                      <a:pt x="10786" y="195859"/>
                    </a:cubicBezTo>
                    <a:cubicBezTo>
                      <a:pt x="-1484" y="176666"/>
                      <a:pt x="-2114" y="152125"/>
                      <a:pt x="3078" y="129943"/>
                    </a:cubicBezTo>
                    <a:cubicBezTo>
                      <a:pt x="8269" y="107762"/>
                      <a:pt x="18652" y="87310"/>
                      <a:pt x="27305" y="66230"/>
                    </a:cubicBezTo>
                    <a:cubicBezTo>
                      <a:pt x="35957" y="45150"/>
                      <a:pt x="43036" y="22654"/>
                      <a:pt x="41148" y="0"/>
                    </a:cubicBezTo>
                    <a:cubicBezTo>
                      <a:pt x="81736" y="19822"/>
                      <a:pt x="115716" y="56005"/>
                      <a:pt x="125785" y="100053"/>
                    </a:cubicBezTo>
                    <a:cubicBezTo>
                      <a:pt x="135853" y="144259"/>
                      <a:pt x="131133" y="198533"/>
                      <a:pt x="91961" y="221029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8" name="Google Shape;4219;p16"/>
              <p:cNvSpPr/>
              <p:nvPr/>
            </p:nvSpPr>
            <p:spPr>
              <a:xfrm>
                <a:off x="7174480" y="2036044"/>
                <a:ext cx="95628" cy="104141"/>
              </a:xfrm>
              <a:custGeom>
                <a:avLst/>
                <a:gdLst/>
                <a:ahLst/>
                <a:cxnLst/>
                <a:rect l="l" t="t" r="r" b="b"/>
                <a:pathLst>
                  <a:path w="95628" h="104141" extrusionOk="0">
                    <a:moveTo>
                      <a:pt x="382" y="77400"/>
                    </a:moveTo>
                    <a:cubicBezTo>
                      <a:pt x="-719" y="85423"/>
                      <a:pt x="382" y="93918"/>
                      <a:pt x="6045" y="99738"/>
                    </a:cubicBezTo>
                    <a:cubicBezTo>
                      <a:pt x="9506" y="103357"/>
                      <a:pt x="14855" y="104615"/>
                      <a:pt x="19889" y="103986"/>
                    </a:cubicBezTo>
                    <a:cubicBezTo>
                      <a:pt x="24923" y="103357"/>
                      <a:pt x="29486" y="101154"/>
                      <a:pt x="33733" y="98637"/>
                    </a:cubicBezTo>
                    <a:cubicBezTo>
                      <a:pt x="40970" y="94232"/>
                      <a:pt x="47420" y="88412"/>
                      <a:pt x="52768" y="81804"/>
                    </a:cubicBezTo>
                    <a:cubicBezTo>
                      <a:pt x="55600" y="78186"/>
                      <a:pt x="58904" y="73939"/>
                      <a:pt x="63466" y="73781"/>
                    </a:cubicBezTo>
                    <a:cubicBezTo>
                      <a:pt x="69601" y="73624"/>
                      <a:pt x="73219" y="80389"/>
                      <a:pt x="78411" y="83378"/>
                    </a:cubicBezTo>
                    <a:cubicBezTo>
                      <a:pt x="82344" y="85580"/>
                      <a:pt x="87693" y="85423"/>
                      <a:pt x="91468" y="82906"/>
                    </a:cubicBezTo>
                    <a:cubicBezTo>
                      <a:pt x="95244" y="80389"/>
                      <a:pt x="95873" y="80389"/>
                      <a:pt x="95558" y="75826"/>
                    </a:cubicBezTo>
                    <a:cubicBezTo>
                      <a:pt x="95558" y="75826"/>
                      <a:pt x="64567" y="17147"/>
                      <a:pt x="16271" y="0"/>
                    </a:cubicBezTo>
                    <a:cubicBezTo>
                      <a:pt x="16271" y="0"/>
                      <a:pt x="21305" y="8810"/>
                      <a:pt x="14855" y="30677"/>
                    </a:cubicBezTo>
                    <a:cubicBezTo>
                      <a:pt x="8405" y="52544"/>
                      <a:pt x="382" y="77400"/>
                      <a:pt x="382" y="7740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9" name="Google Shape;4220;p16"/>
              <p:cNvSpPr/>
              <p:nvPr/>
            </p:nvSpPr>
            <p:spPr>
              <a:xfrm>
                <a:off x="7224572" y="2132373"/>
                <a:ext cx="31672" cy="34936"/>
              </a:xfrm>
              <a:custGeom>
                <a:avLst/>
                <a:gdLst/>
                <a:ahLst/>
                <a:cxnLst/>
                <a:rect l="l" t="t" r="r" b="b"/>
                <a:pathLst>
                  <a:path w="31672" h="34936" extrusionOk="0">
                    <a:moveTo>
                      <a:pt x="20453" y="1207"/>
                    </a:moveTo>
                    <a:cubicBezTo>
                      <a:pt x="15104" y="-1310"/>
                      <a:pt x="8340" y="263"/>
                      <a:pt x="4250" y="4510"/>
                    </a:cubicBezTo>
                    <a:cubicBezTo>
                      <a:pt x="159" y="8758"/>
                      <a:pt x="-942" y="15365"/>
                      <a:pt x="789" y="21029"/>
                    </a:cubicBezTo>
                    <a:cubicBezTo>
                      <a:pt x="2519" y="26692"/>
                      <a:pt x="7081" y="31254"/>
                      <a:pt x="12430" y="33456"/>
                    </a:cubicBezTo>
                    <a:cubicBezTo>
                      <a:pt x="16363" y="35187"/>
                      <a:pt x="21082" y="35659"/>
                      <a:pt x="24858" y="33456"/>
                    </a:cubicBezTo>
                    <a:cubicBezTo>
                      <a:pt x="27532" y="31883"/>
                      <a:pt x="29263" y="29052"/>
                      <a:pt x="30207" y="26220"/>
                    </a:cubicBezTo>
                    <a:cubicBezTo>
                      <a:pt x="31623" y="21658"/>
                      <a:pt x="32567" y="15994"/>
                      <a:pt x="30364" y="11904"/>
                    </a:cubicBezTo>
                    <a:cubicBezTo>
                      <a:pt x="28319" y="7657"/>
                      <a:pt x="25015" y="2623"/>
                      <a:pt x="20453" y="120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4221;p16"/>
              <p:cNvSpPr/>
              <p:nvPr/>
            </p:nvSpPr>
            <p:spPr>
              <a:xfrm>
                <a:off x="7126566" y="2312894"/>
                <a:ext cx="180659" cy="266520"/>
              </a:xfrm>
              <a:custGeom>
                <a:avLst/>
                <a:gdLst/>
                <a:ahLst/>
                <a:cxnLst/>
                <a:rect l="l" t="t" r="r" b="b"/>
                <a:pathLst>
                  <a:path w="180659" h="266520" extrusionOk="0">
                    <a:moveTo>
                      <a:pt x="0" y="188334"/>
                    </a:moveTo>
                    <a:cubicBezTo>
                      <a:pt x="0" y="188334"/>
                      <a:pt x="14001" y="80730"/>
                      <a:pt x="18563" y="68931"/>
                    </a:cubicBezTo>
                    <a:cubicBezTo>
                      <a:pt x="22024" y="59807"/>
                      <a:pt x="28632" y="132802"/>
                      <a:pt x="28632" y="132802"/>
                    </a:cubicBezTo>
                    <a:cubicBezTo>
                      <a:pt x="28632" y="132802"/>
                      <a:pt x="104458" y="-20110"/>
                      <a:pt x="106188" y="2229"/>
                    </a:cubicBezTo>
                    <a:cubicBezTo>
                      <a:pt x="107919" y="24568"/>
                      <a:pt x="66859" y="105429"/>
                      <a:pt x="66859" y="105429"/>
                    </a:cubicBezTo>
                    <a:cubicBezTo>
                      <a:pt x="66859" y="105429"/>
                      <a:pt x="166441" y="2229"/>
                      <a:pt x="148978" y="30703"/>
                    </a:cubicBezTo>
                    <a:cubicBezTo>
                      <a:pt x="131516" y="59020"/>
                      <a:pt x="88412" y="128240"/>
                      <a:pt x="88412" y="128240"/>
                    </a:cubicBezTo>
                    <a:cubicBezTo>
                      <a:pt x="88412" y="128240"/>
                      <a:pt x="197589" y="26613"/>
                      <a:pt x="178397" y="61695"/>
                    </a:cubicBezTo>
                    <a:cubicBezTo>
                      <a:pt x="159204" y="96776"/>
                      <a:pt x="111065" y="146803"/>
                      <a:pt x="111065" y="146803"/>
                    </a:cubicBezTo>
                    <a:cubicBezTo>
                      <a:pt x="111065" y="146803"/>
                      <a:pt x="188307" y="97406"/>
                      <a:pt x="162193" y="126981"/>
                    </a:cubicBezTo>
                    <a:cubicBezTo>
                      <a:pt x="136079" y="156714"/>
                      <a:pt x="89828" y="212718"/>
                      <a:pt x="70792" y="266520"/>
                    </a:cubicBezTo>
                    <a:lnTo>
                      <a:pt x="0" y="1883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1" name="Google Shape;4222;p16"/>
              <p:cNvSpPr/>
              <p:nvPr/>
            </p:nvSpPr>
            <p:spPr>
              <a:xfrm>
                <a:off x="5741271" y="2462056"/>
                <a:ext cx="1522632" cy="1574577"/>
              </a:xfrm>
              <a:custGeom>
                <a:avLst/>
                <a:gdLst/>
                <a:ahLst/>
                <a:cxnLst/>
                <a:rect l="l" t="t" r="r" b="b"/>
                <a:pathLst>
                  <a:path w="1522632" h="1574577" extrusionOk="0">
                    <a:moveTo>
                      <a:pt x="680991" y="557686"/>
                    </a:moveTo>
                    <a:cubicBezTo>
                      <a:pt x="522416" y="565552"/>
                      <a:pt x="371078" y="626905"/>
                      <a:pt x="252304" y="732150"/>
                    </a:cubicBezTo>
                    <a:cubicBezTo>
                      <a:pt x="146588" y="825753"/>
                      <a:pt x="56603" y="942481"/>
                      <a:pt x="30803" y="1019881"/>
                    </a:cubicBezTo>
                    <a:cubicBezTo>
                      <a:pt x="-20010" y="1172478"/>
                      <a:pt x="7363" y="1403575"/>
                      <a:pt x="7363" y="1403575"/>
                    </a:cubicBezTo>
                    <a:lnTo>
                      <a:pt x="159959" y="1403575"/>
                    </a:lnTo>
                    <a:lnTo>
                      <a:pt x="210773" y="1078088"/>
                    </a:lnTo>
                    <a:lnTo>
                      <a:pt x="316174" y="953179"/>
                    </a:lnTo>
                    <a:lnTo>
                      <a:pt x="305792" y="1574578"/>
                    </a:lnTo>
                    <a:lnTo>
                      <a:pt x="1064999" y="1505201"/>
                    </a:lnTo>
                    <a:lnTo>
                      <a:pt x="1064999" y="803571"/>
                    </a:lnTo>
                    <a:lnTo>
                      <a:pt x="1522632" y="101941"/>
                    </a:lnTo>
                    <a:lnTo>
                      <a:pt x="1339516" y="0"/>
                    </a:lnTo>
                    <a:lnTo>
                      <a:pt x="851364" y="549191"/>
                    </a:lnTo>
                    <a:lnTo>
                      <a:pt x="680991" y="55768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2" name="Google Shape;4223;p16"/>
              <p:cNvSpPr/>
              <p:nvPr/>
            </p:nvSpPr>
            <p:spPr>
              <a:xfrm>
                <a:off x="6056481" y="3608555"/>
                <a:ext cx="754764" cy="27646"/>
              </a:xfrm>
              <a:custGeom>
                <a:avLst/>
                <a:gdLst/>
                <a:ahLst/>
                <a:cxnLst/>
                <a:rect l="l" t="t" r="r" b="b"/>
                <a:pathLst>
                  <a:path w="754764" h="27646" extrusionOk="0">
                    <a:moveTo>
                      <a:pt x="3009" y="7100"/>
                    </a:moveTo>
                    <a:cubicBezTo>
                      <a:pt x="250153" y="35260"/>
                      <a:pt x="500443" y="31484"/>
                      <a:pt x="748216" y="13708"/>
                    </a:cubicBezTo>
                    <a:cubicBezTo>
                      <a:pt x="756868" y="13078"/>
                      <a:pt x="757026" y="-608"/>
                      <a:pt x="748216" y="21"/>
                    </a:cubicBezTo>
                    <a:cubicBezTo>
                      <a:pt x="498712" y="19214"/>
                      <a:pt x="252670" y="13236"/>
                      <a:pt x="3009" y="650"/>
                    </a:cubicBezTo>
                    <a:cubicBezTo>
                      <a:pt x="-1081" y="650"/>
                      <a:pt x="-924" y="6786"/>
                      <a:pt x="3009" y="7100"/>
                    </a:cubicBezTo>
                    <a:lnTo>
                      <a:pt x="3009" y="71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3" name="Google Shape;4224;p16"/>
              <p:cNvSpPr/>
              <p:nvPr/>
            </p:nvSpPr>
            <p:spPr>
              <a:xfrm>
                <a:off x="6055950" y="3538373"/>
                <a:ext cx="758539" cy="19786"/>
              </a:xfrm>
              <a:custGeom>
                <a:avLst/>
                <a:gdLst/>
                <a:ahLst/>
                <a:cxnLst/>
                <a:rect l="l" t="t" r="r" b="b"/>
                <a:pathLst>
                  <a:path w="758539" h="19786" extrusionOk="0">
                    <a:moveTo>
                      <a:pt x="3540" y="12154"/>
                    </a:moveTo>
                    <a:cubicBezTo>
                      <a:pt x="252257" y="24582"/>
                      <a:pt x="503490" y="18132"/>
                      <a:pt x="752522" y="17975"/>
                    </a:cubicBezTo>
                    <a:cubicBezTo>
                      <a:pt x="760545" y="17975"/>
                      <a:pt x="760545" y="5704"/>
                      <a:pt x="752522" y="5704"/>
                    </a:cubicBezTo>
                    <a:cubicBezTo>
                      <a:pt x="503490" y="3187"/>
                      <a:pt x="252414" y="-5308"/>
                      <a:pt x="3540" y="4918"/>
                    </a:cubicBezTo>
                    <a:cubicBezTo>
                      <a:pt x="-1180" y="4918"/>
                      <a:pt x="-1180" y="11997"/>
                      <a:pt x="3540" y="12154"/>
                    </a:cubicBezTo>
                    <a:lnTo>
                      <a:pt x="3540" y="121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4" name="Google Shape;4225;p16"/>
              <p:cNvSpPr/>
              <p:nvPr/>
            </p:nvSpPr>
            <p:spPr>
              <a:xfrm>
                <a:off x="6055007" y="3462738"/>
                <a:ext cx="750673" cy="28493"/>
              </a:xfrm>
              <a:custGeom>
                <a:avLst/>
                <a:gdLst/>
                <a:ahLst/>
                <a:cxnLst/>
                <a:rect l="l" t="t" r="r" b="b"/>
                <a:pathLst>
                  <a:path w="750673" h="28493" extrusionOk="0">
                    <a:moveTo>
                      <a:pt x="4484" y="21086"/>
                    </a:moveTo>
                    <a:cubicBezTo>
                      <a:pt x="250683" y="35087"/>
                      <a:pt x="498771" y="27536"/>
                      <a:pt x="744656" y="12591"/>
                    </a:cubicBezTo>
                    <a:cubicBezTo>
                      <a:pt x="752679" y="12119"/>
                      <a:pt x="752679" y="-309"/>
                      <a:pt x="744656" y="6"/>
                    </a:cubicBezTo>
                    <a:cubicBezTo>
                      <a:pt x="497670" y="13220"/>
                      <a:pt x="251785" y="12277"/>
                      <a:pt x="4484" y="11647"/>
                    </a:cubicBezTo>
                    <a:cubicBezTo>
                      <a:pt x="-1495" y="11805"/>
                      <a:pt x="-1495" y="20772"/>
                      <a:pt x="4484" y="21086"/>
                    </a:cubicBezTo>
                    <a:lnTo>
                      <a:pt x="4484" y="2108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5" name="Google Shape;4226;p16"/>
              <p:cNvSpPr/>
              <p:nvPr/>
            </p:nvSpPr>
            <p:spPr>
              <a:xfrm>
                <a:off x="6029757" y="3383687"/>
                <a:ext cx="784535" cy="27149"/>
              </a:xfrm>
              <a:custGeom>
                <a:avLst/>
                <a:gdLst/>
                <a:ahLst/>
                <a:cxnLst/>
                <a:rect l="l" t="t" r="r" b="b"/>
                <a:pathLst>
                  <a:path w="784535" h="27149" extrusionOk="0">
                    <a:moveTo>
                      <a:pt x="944" y="7636"/>
                    </a:moveTo>
                    <a:cubicBezTo>
                      <a:pt x="254695" y="40829"/>
                      <a:pt x="523548" y="22895"/>
                      <a:pt x="778872" y="17075"/>
                    </a:cubicBezTo>
                    <a:cubicBezTo>
                      <a:pt x="786424" y="16917"/>
                      <a:pt x="786424" y="5119"/>
                      <a:pt x="778872" y="5276"/>
                    </a:cubicBezTo>
                    <a:cubicBezTo>
                      <a:pt x="520559" y="11569"/>
                      <a:pt x="258313" y="-9826"/>
                      <a:pt x="944" y="5905"/>
                    </a:cubicBezTo>
                    <a:cubicBezTo>
                      <a:pt x="-315" y="5905"/>
                      <a:pt x="-315" y="7478"/>
                      <a:pt x="944" y="7636"/>
                    </a:cubicBezTo>
                    <a:lnTo>
                      <a:pt x="944" y="763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6" name="Google Shape;4227;p16"/>
              <p:cNvSpPr/>
              <p:nvPr/>
            </p:nvSpPr>
            <p:spPr>
              <a:xfrm>
                <a:off x="6045528" y="3285092"/>
                <a:ext cx="766169" cy="30101"/>
              </a:xfrm>
              <a:custGeom>
                <a:avLst/>
                <a:gdLst/>
                <a:ahLst/>
                <a:cxnLst/>
                <a:rect l="l" t="t" r="r" b="b"/>
                <a:pathLst>
                  <a:path w="766169" h="30101" extrusionOk="0">
                    <a:moveTo>
                      <a:pt x="1534" y="22066"/>
                    </a:moveTo>
                    <a:cubicBezTo>
                      <a:pt x="250251" y="41731"/>
                      <a:pt x="511238" y="20021"/>
                      <a:pt x="760742" y="12785"/>
                    </a:cubicBezTo>
                    <a:cubicBezTo>
                      <a:pt x="767978" y="12627"/>
                      <a:pt x="767978" y="1458"/>
                      <a:pt x="760742" y="1458"/>
                    </a:cubicBezTo>
                    <a:cubicBezTo>
                      <a:pt x="511081" y="2874"/>
                      <a:pt x="249621" y="-9397"/>
                      <a:pt x="1534" y="18920"/>
                    </a:cubicBezTo>
                    <a:cubicBezTo>
                      <a:pt x="-511" y="19077"/>
                      <a:pt x="-511" y="21909"/>
                      <a:pt x="1534" y="22066"/>
                    </a:cubicBezTo>
                    <a:lnTo>
                      <a:pt x="1534" y="2206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7" name="Google Shape;4228;p16"/>
              <p:cNvSpPr/>
              <p:nvPr/>
            </p:nvSpPr>
            <p:spPr>
              <a:xfrm>
                <a:off x="6081155" y="3185044"/>
                <a:ext cx="692708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692708" h="42000" extrusionOk="0">
                    <a:moveTo>
                      <a:pt x="1618" y="27725"/>
                    </a:moveTo>
                    <a:cubicBezTo>
                      <a:pt x="222333" y="59345"/>
                      <a:pt x="466488" y="31343"/>
                      <a:pt x="687045" y="11836"/>
                    </a:cubicBezTo>
                    <a:cubicBezTo>
                      <a:pt x="694596" y="11207"/>
                      <a:pt x="694596" y="-749"/>
                      <a:pt x="687045" y="37"/>
                    </a:cubicBezTo>
                    <a:cubicBezTo>
                      <a:pt x="458779" y="20803"/>
                      <a:pt x="229569" y="6015"/>
                      <a:pt x="2248" y="23320"/>
                    </a:cubicBezTo>
                    <a:cubicBezTo>
                      <a:pt x="-112" y="23477"/>
                      <a:pt x="-1056" y="27410"/>
                      <a:pt x="1618" y="27725"/>
                    </a:cubicBezTo>
                    <a:lnTo>
                      <a:pt x="1618" y="2772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8" name="Google Shape;4229;p16"/>
              <p:cNvSpPr/>
              <p:nvPr/>
            </p:nvSpPr>
            <p:spPr>
              <a:xfrm>
                <a:off x="6055773" y="3090510"/>
                <a:ext cx="620809" cy="55871"/>
              </a:xfrm>
              <a:custGeom>
                <a:avLst/>
                <a:gdLst/>
                <a:ahLst/>
                <a:cxnLst/>
                <a:rect l="l" t="t" r="r" b="b"/>
                <a:pathLst>
                  <a:path w="620809" h="55871" extrusionOk="0">
                    <a:moveTo>
                      <a:pt x="3717" y="55872"/>
                    </a:moveTo>
                    <a:cubicBezTo>
                      <a:pt x="207441" y="54771"/>
                      <a:pt x="412896" y="34162"/>
                      <a:pt x="615205" y="11823"/>
                    </a:cubicBezTo>
                    <a:cubicBezTo>
                      <a:pt x="622599" y="11037"/>
                      <a:pt x="622756" y="-605"/>
                      <a:pt x="615205" y="25"/>
                    </a:cubicBezTo>
                    <a:cubicBezTo>
                      <a:pt x="411480" y="19374"/>
                      <a:pt x="207913" y="35421"/>
                      <a:pt x="3717" y="48321"/>
                    </a:cubicBezTo>
                    <a:cubicBezTo>
                      <a:pt x="-1160" y="48478"/>
                      <a:pt x="-1317" y="55872"/>
                      <a:pt x="3717" y="55872"/>
                    </a:cubicBezTo>
                    <a:lnTo>
                      <a:pt x="3717" y="5587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9" name="Google Shape;4230;p16"/>
              <p:cNvSpPr/>
              <p:nvPr/>
            </p:nvSpPr>
            <p:spPr>
              <a:xfrm>
                <a:off x="6603913" y="3000761"/>
                <a:ext cx="220378" cy="248044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248044" extrusionOk="0">
                    <a:moveTo>
                      <a:pt x="993" y="6553"/>
                    </a:moveTo>
                    <a:cubicBezTo>
                      <a:pt x="69897" y="86941"/>
                      <a:pt x="139116" y="167015"/>
                      <a:pt x="209751" y="245988"/>
                    </a:cubicBezTo>
                    <a:cubicBezTo>
                      <a:pt x="215257" y="252123"/>
                      <a:pt x="224067" y="243156"/>
                      <a:pt x="218718" y="237021"/>
                    </a:cubicBezTo>
                    <a:cubicBezTo>
                      <a:pt x="148870" y="157576"/>
                      <a:pt x="77763" y="79233"/>
                      <a:pt x="6341" y="1204"/>
                    </a:cubicBezTo>
                    <a:cubicBezTo>
                      <a:pt x="2880" y="-2414"/>
                      <a:pt x="-2154" y="2935"/>
                      <a:pt x="993" y="6553"/>
                    </a:cubicBezTo>
                    <a:lnTo>
                      <a:pt x="993" y="655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0" name="Google Shape;4231;p16"/>
              <p:cNvSpPr/>
              <p:nvPr/>
            </p:nvSpPr>
            <p:spPr>
              <a:xfrm>
                <a:off x="6656494" y="2937281"/>
                <a:ext cx="226397" cy="228802"/>
              </a:xfrm>
              <a:custGeom>
                <a:avLst/>
                <a:gdLst/>
                <a:ahLst/>
                <a:cxnLst/>
                <a:rect l="l" t="t" r="r" b="b"/>
                <a:pathLst>
                  <a:path w="226397" h="228802" extrusionOk="0">
                    <a:moveTo>
                      <a:pt x="483" y="3961"/>
                    </a:moveTo>
                    <a:cubicBezTo>
                      <a:pt x="59949" y="85136"/>
                      <a:pt x="141281" y="160175"/>
                      <a:pt x="216164" y="227192"/>
                    </a:cubicBezTo>
                    <a:cubicBezTo>
                      <a:pt x="221827" y="232226"/>
                      <a:pt x="230008" y="224360"/>
                      <a:pt x="224659" y="218697"/>
                    </a:cubicBezTo>
                    <a:cubicBezTo>
                      <a:pt x="153709" y="146017"/>
                      <a:pt x="82445" y="66100"/>
                      <a:pt x="5046" y="657"/>
                    </a:cubicBezTo>
                    <a:cubicBezTo>
                      <a:pt x="2686" y="-1231"/>
                      <a:pt x="-1404" y="1286"/>
                      <a:pt x="483" y="3961"/>
                    </a:cubicBezTo>
                    <a:lnTo>
                      <a:pt x="483" y="39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1" name="Google Shape;4232;p16"/>
              <p:cNvSpPr/>
              <p:nvPr/>
            </p:nvSpPr>
            <p:spPr>
              <a:xfrm>
                <a:off x="6728721" y="2867479"/>
                <a:ext cx="195692" cy="204563"/>
              </a:xfrm>
              <a:custGeom>
                <a:avLst/>
                <a:gdLst/>
                <a:ahLst/>
                <a:cxnLst/>
                <a:rect l="l" t="t" r="r" b="b"/>
                <a:pathLst>
                  <a:path w="195692" h="204563" extrusionOk="0">
                    <a:moveTo>
                      <a:pt x="1093" y="7375"/>
                    </a:moveTo>
                    <a:cubicBezTo>
                      <a:pt x="57884" y="75493"/>
                      <a:pt x="122384" y="138734"/>
                      <a:pt x="184052" y="202447"/>
                    </a:cubicBezTo>
                    <a:cubicBezTo>
                      <a:pt x="190187" y="208897"/>
                      <a:pt x="199783" y="199143"/>
                      <a:pt x="193805" y="192693"/>
                    </a:cubicBezTo>
                    <a:cubicBezTo>
                      <a:pt x="132924" y="128193"/>
                      <a:pt x="72829" y="61019"/>
                      <a:pt x="7228" y="1239"/>
                    </a:cubicBezTo>
                    <a:cubicBezTo>
                      <a:pt x="3138" y="-2536"/>
                      <a:pt x="-2368" y="3127"/>
                      <a:pt x="1093" y="7375"/>
                    </a:cubicBezTo>
                    <a:lnTo>
                      <a:pt x="1093" y="73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2" name="Google Shape;4233;p16"/>
              <p:cNvSpPr/>
              <p:nvPr/>
            </p:nvSpPr>
            <p:spPr>
              <a:xfrm>
                <a:off x="6784933" y="2793854"/>
                <a:ext cx="207930" cy="201132"/>
              </a:xfrm>
              <a:custGeom>
                <a:avLst/>
                <a:gdLst/>
                <a:ahLst/>
                <a:cxnLst/>
                <a:rect l="l" t="t" r="r" b="b"/>
                <a:pathLst>
                  <a:path w="207930" h="201132" extrusionOk="0">
                    <a:moveTo>
                      <a:pt x="1200" y="6590"/>
                    </a:moveTo>
                    <a:cubicBezTo>
                      <a:pt x="63183" y="72977"/>
                      <a:pt x="131615" y="133544"/>
                      <a:pt x="194856" y="198830"/>
                    </a:cubicBezTo>
                    <a:cubicBezTo>
                      <a:pt x="201778" y="205909"/>
                      <a:pt x="212633" y="195054"/>
                      <a:pt x="205711" y="187975"/>
                    </a:cubicBezTo>
                    <a:cubicBezTo>
                      <a:pt x="142470" y="123633"/>
                      <a:pt x="78442" y="56302"/>
                      <a:pt x="6863" y="926"/>
                    </a:cubicBezTo>
                    <a:cubicBezTo>
                      <a:pt x="2931" y="-2063"/>
                      <a:pt x="-2418" y="2814"/>
                      <a:pt x="1200" y="6590"/>
                    </a:cubicBezTo>
                    <a:lnTo>
                      <a:pt x="1200" y="65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3" name="Google Shape;4234;p16"/>
              <p:cNvSpPr/>
              <p:nvPr/>
            </p:nvSpPr>
            <p:spPr>
              <a:xfrm>
                <a:off x="6841938" y="2724100"/>
                <a:ext cx="192247" cy="192582"/>
              </a:xfrm>
              <a:custGeom>
                <a:avLst/>
                <a:gdLst/>
                <a:ahLst/>
                <a:cxnLst/>
                <a:rect l="l" t="t" r="r" b="b"/>
                <a:pathLst>
                  <a:path w="192247" h="192582" extrusionOk="0">
                    <a:moveTo>
                      <a:pt x="515" y="3034"/>
                    </a:moveTo>
                    <a:cubicBezTo>
                      <a:pt x="57306" y="68005"/>
                      <a:pt x="117558" y="129201"/>
                      <a:pt x="178597" y="190240"/>
                    </a:cubicBezTo>
                    <a:cubicBezTo>
                      <a:pt x="185833" y="197477"/>
                      <a:pt x="197160" y="186307"/>
                      <a:pt x="189924" y="178913"/>
                    </a:cubicBezTo>
                    <a:cubicBezTo>
                      <a:pt x="129042" y="117875"/>
                      <a:pt x="68004" y="57308"/>
                      <a:pt x="3189" y="517"/>
                    </a:cubicBezTo>
                    <a:cubicBezTo>
                      <a:pt x="1302" y="-1056"/>
                      <a:pt x="-1058" y="1303"/>
                      <a:pt x="515" y="3034"/>
                    </a:cubicBezTo>
                    <a:lnTo>
                      <a:pt x="515" y="303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4" name="Google Shape;4235;p16"/>
              <p:cNvSpPr/>
              <p:nvPr/>
            </p:nvSpPr>
            <p:spPr>
              <a:xfrm>
                <a:off x="6919176" y="2650967"/>
                <a:ext cx="191552" cy="142127"/>
              </a:xfrm>
              <a:custGeom>
                <a:avLst/>
                <a:gdLst/>
                <a:ahLst/>
                <a:cxnLst/>
                <a:rect l="l" t="t" r="r" b="b"/>
                <a:pathLst>
                  <a:path w="191552" h="142127" extrusionOk="0">
                    <a:moveTo>
                      <a:pt x="519" y="3173"/>
                    </a:moveTo>
                    <a:cubicBezTo>
                      <a:pt x="49916" y="59334"/>
                      <a:pt x="118034" y="102911"/>
                      <a:pt x="181590" y="141139"/>
                    </a:cubicBezTo>
                    <a:cubicBezTo>
                      <a:pt x="188984" y="145544"/>
                      <a:pt x="195748" y="134060"/>
                      <a:pt x="188354" y="129655"/>
                    </a:cubicBezTo>
                    <a:cubicBezTo>
                      <a:pt x="122911" y="90798"/>
                      <a:pt x="65491" y="42502"/>
                      <a:pt x="2721" y="341"/>
                    </a:cubicBezTo>
                    <a:cubicBezTo>
                      <a:pt x="834" y="-918"/>
                      <a:pt x="-897" y="1599"/>
                      <a:pt x="519" y="3173"/>
                    </a:cubicBezTo>
                    <a:lnTo>
                      <a:pt x="519" y="317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5" name="Google Shape;4236;p16"/>
              <p:cNvSpPr/>
              <p:nvPr/>
            </p:nvSpPr>
            <p:spPr>
              <a:xfrm>
                <a:off x="6990428" y="2563675"/>
                <a:ext cx="186821" cy="136649"/>
              </a:xfrm>
              <a:custGeom>
                <a:avLst/>
                <a:gdLst/>
                <a:ahLst/>
                <a:cxnLst/>
                <a:rect l="l" t="t" r="r" b="b"/>
                <a:pathLst>
                  <a:path w="186821" h="136649" extrusionOk="0">
                    <a:moveTo>
                      <a:pt x="1318" y="5356"/>
                    </a:moveTo>
                    <a:cubicBezTo>
                      <a:pt x="63930" y="43741"/>
                      <a:pt x="122294" y="82284"/>
                      <a:pt x="174523" y="134513"/>
                    </a:cubicBezTo>
                    <a:cubicBezTo>
                      <a:pt x="181130" y="141120"/>
                      <a:pt x="191198" y="130895"/>
                      <a:pt x="184749" y="124287"/>
                    </a:cubicBezTo>
                    <a:cubicBezTo>
                      <a:pt x="134407" y="72216"/>
                      <a:pt x="72110" y="25021"/>
                      <a:pt x="3520" y="165"/>
                    </a:cubicBezTo>
                    <a:cubicBezTo>
                      <a:pt x="374" y="-936"/>
                      <a:pt x="-1356" y="3783"/>
                      <a:pt x="1318" y="5356"/>
                    </a:cubicBezTo>
                    <a:lnTo>
                      <a:pt x="1318" y="535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6" name="Google Shape;4237;p16"/>
              <p:cNvSpPr/>
              <p:nvPr/>
            </p:nvSpPr>
            <p:spPr>
              <a:xfrm>
                <a:off x="7075130" y="2467515"/>
                <a:ext cx="189301" cy="108577"/>
              </a:xfrm>
              <a:custGeom>
                <a:avLst/>
                <a:gdLst/>
                <a:ahLst/>
                <a:cxnLst/>
                <a:rect l="l" t="t" r="r" b="b"/>
                <a:pathLst>
                  <a:path w="189301" h="108577" extrusionOk="0">
                    <a:moveTo>
                      <a:pt x="1251" y="6654"/>
                    </a:moveTo>
                    <a:cubicBezTo>
                      <a:pt x="50019" y="51804"/>
                      <a:pt x="116250" y="81851"/>
                      <a:pt x="176816" y="107651"/>
                    </a:cubicBezTo>
                    <a:cubicBezTo>
                      <a:pt x="188143" y="112528"/>
                      <a:pt x="194750" y="96796"/>
                      <a:pt x="183424" y="92077"/>
                    </a:cubicBezTo>
                    <a:cubicBezTo>
                      <a:pt x="120969" y="66434"/>
                      <a:pt x="66223" y="29937"/>
                      <a:pt x="6128" y="361"/>
                    </a:cubicBezTo>
                    <a:cubicBezTo>
                      <a:pt x="2195" y="-1369"/>
                      <a:pt x="-2209" y="3508"/>
                      <a:pt x="1251" y="6654"/>
                    </a:cubicBezTo>
                    <a:lnTo>
                      <a:pt x="1251" y="66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7" name="Google Shape;4238;p16"/>
              <p:cNvSpPr/>
              <p:nvPr/>
            </p:nvSpPr>
            <p:spPr>
              <a:xfrm>
                <a:off x="6040972" y="3137493"/>
                <a:ext cx="31293" cy="903938"/>
              </a:xfrm>
              <a:custGeom>
                <a:avLst/>
                <a:gdLst/>
                <a:ahLst/>
                <a:cxnLst/>
                <a:rect l="l" t="t" r="r" b="b"/>
                <a:pathLst>
                  <a:path w="31293" h="903938" extrusionOk="0">
                    <a:moveTo>
                      <a:pt x="11124" y="898983"/>
                    </a:moveTo>
                    <a:cubicBezTo>
                      <a:pt x="24496" y="604645"/>
                      <a:pt x="41329" y="298979"/>
                      <a:pt x="23710" y="4956"/>
                    </a:cubicBezTo>
                    <a:cubicBezTo>
                      <a:pt x="23238" y="-1652"/>
                      <a:pt x="13799" y="-1652"/>
                      <a:pt x="13484" y="4956"/>
                    </a:cubicBezTo>
                    <a:cubicBezTo>
                      <a:pt x="3731" y="161170"/>
                      <a:pt x="10181" y="318801"/>
                      <a:pt x="6405" y="475331"/>
                    </a:cubicBezTo>
                    <a:cubicBezTo>
                      <a:pt x="2944" y="616286"/>
                      <a:pt x="-2247" y="758028"/>
                      <a:pt x="1056" y="898983"/>
                    </a:cubicBezTo>
                    <a:cubicBezTo>
                      <a:pt x="1056" y="905591"/>
                      <a:pt x="10810" y="905591"/>
                      <a:pt x="11124" y="898983"/>
                    </a:cubicBezTo>
                    <a:lnTo>
                      <a:pt x="11124" y="89898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8" name="Google Shape;4239;p16"/>
              <p:cNvSpPr/>
              <p:nvPr/>
            </p:nvSpPr>
            <p:spPr>
              <a:xfrm>
                <a:off x="6051782" y="3705477"/>
                <a:ext cx="753878" cy="30329"/>
              </a:xfrm>
              <a:custGeom>
                <a:avLst/>
                <a:gdLst/>
                <a:ahLst/>
                <a:cxnLst/>
                <a:rect l="l" t="t" r="r" b="b"/>
                <a:pathLst>
                  <a:path w="753878" h="30329" extrusionOk="0">
                    <a:moveTo>
                      <a:pt x="1416" y="2995"/>
                    </a:moveTo>
                    <a:cubicBezTo>
                      <a:pt x="249975" y="26121"/>
                      <a:pt x="499479" y="37762"/>
                      <a:pt x="748982" y="25177"/>
                    </a:cubicBezTo>
                    <a:cubicBezTo>
                      <a:pt x="755432" y="24862"/>
                      <a:pt x="755590" y="14951"/>
                      <a:pt x="748982" y="15108"/>
                    </a:cubicBezTo>
                    <a:cubicBezTo>
                      <a:pt x="499164" y="20772"/>
                      <a:pt x="250605" y="19985"/>
                      <a:pt x="1416" y="6"/>
                    </a:cubicBezTo>
                    <a:cubicBezTo>
                      <a:pt x="-472" y="-151"/>
                      <a:pt x="-472" y="2838"/>
                      <a:pt x="1416" y="2995"/>
                    </a:cubicBezTo>
                    <a:lnTo>
                      <a:pt x="1416" y="299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9" name="Google Shape;4240;p16"/>
              <p:cNvSpPr/>
              <p:nvPr/>
            </p:nvSpPr>
            <p:spPr>
              <a:xfrm>
                <a:off x="6050366" y="3811000"/>
                <a:ext cx="755550" cy="17093"/>
              </a:xfrm>
              <a:custGeom>
                <a:avLst/>
                <a:gdLst/>
                <a:ahLst/>
                <a:cxnLst/>
                <a:rect l="l" t="t" r="r" b="b"/>
                <a:pathLst>
                  <a:path w="755550" h="17093" extrusionOk="0">
                    <a:moveTo>
                      <a:pt x="2832" y="13257"/>
                    </a:moveTo>
                    <a:cubicBezTo>
                      <a:pt x="251234" y="19707"/>
                      <a:pt x="500895" y="16718"/>
                      <a:pt x="749297" y="13729"/>
                    </a:cubicBezTo>
                    <a:cubicBezTo>
                      <a:pt x="757635" y="13572"/>
                      <a:pt x="757635" y="829"/>
                      <a:pt x="749297" y="672"/>
                    </a:cubicBezTo>
                    <a:cubicBezTo>
                      <a:pt x="500895" y="-429"/>
                      <a:pt x="251234" y="-1216"/>
                      <a:pt x="2832" y="7122"/>
                    </a:cubicBezTo>
                    <a:cubicBezTo>
                      <a:pt x="-944" y="7436"/>
                      <a:pt x="-944" y="13100"/>
                      <a:pt x="2832" y="13257"/>
                    </a:cubicBezTo>
                    <a:lnTo>
                      <a:pt x="2832" y="1325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0" name="Google Shape;4241;p16"/>
              <p:cNvSpPr/>
              <p:nvPr/>
            </p:nvSpPr>
            <p:spPr>
              <a:xfrm>
                <a:off x="6045626" y="3897363"/>
                <a:ext cx="772914" cy="36641"/>
              </a:xfrm>
              <a:custGeom>
                <a:avLst/>
                <a:gdLst/>
                <a:ahLst/>
                <a:cxnLst/>
                <a:rect l="l" t="t" r="r" b="b"/>
                <a:pathLst>
                  <a:path w="772914" h="36641" extrusionOk="0">
                    <a:moveTo>
                      <a:pt x="3481" y="15148"/>
                    </a:moveTo>
                    <a:cubicBezTo>
                      <a:pt x="257232" y="47240"/>
                      <a:pt x="512399" y="40476"/>
                      <a:pt x="766307" y="14047"/>
                    </a:cubicBezTo>
                    <a:cubicBezTo>
                      <a:pt x="775117" y="13103"/>
                      <a:pt x="775117" y="-898"/>
                      <a:pt x="766307" y="46"/>
                    </a:cubicBezTo>
                    <a:cubicBezTo>
                      <a:pt x="511140" y="29306"/>
                      <a:pt x="259277" y="25531"/>
                      <a:pt x="3481" y="7754"/>
                    </a:cubicBezTo>
                    <a:cubicBezTo>
                      <a:pt x="-1239" y="7440"/>
                      <a:pt x="-1081" y="14519"/>
                      <a:pt x="3481" y="15148"/>
                    </a:cubicBezTo>
                    <a:lnTo>
                      <a:pt x="3481" y="1514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1" name="Google Shape;4242;p16"/>
              <p:cNvSpPr/>
              <p:nvPr/>
            </p:nvSpPr>
            <p:spPr>
              <a:xfrm>
                <a:off x="5743520" y="3784908"/>
                <a:ext cx="168151" cy="11818"/>
              </a:xfrm>
              <a:custGeom>
                <a:avLst/>
                <a:gdLst/>
                <a:ahLst/>
                <a:cxnLst/>
                <a:rect l="l" t="t" r="r" b="b"/>
                <a:pathLst>
                  <a:path w="168151" h="11818" extrusionOk="0">
                    <a:moveTo>
                      <a:pt x="3068" y="11819"/>
                    </a:moveTo>
                    <a:cubicBezTo>
                      <a:pt x="56555" y="11347"/>
                      <a:pt x="110357" y="12133"/>
                      <a:pt x="163845" y="8987"/>
                    </a:cubicBezTo>
                    <a:cubicBezTo>
                      <a:pt x="169508" y="8672"/>
                      <a:pt x="169666" y="20"/>
                      <a:pt x="163845" y="20"/>
                    </a:cubicBezTo>
                    <a:cubicBezTo>
                      <a:pt x="110357" y="-295"/>
                      <a:pt x="56555" y="3166"/>
                      <a:pt x="3068" y="5526"/>
                    </a:cubicBezTo>
                    <a:cubicBezTo>
                      <a:pt x="-1023" y="5683"/>
                      <a:pt x="-1023" y="11819"/>
                      <a:pt x="3068" y="11819"/>
                    </a:cubicBezTo>
                    <a:lnTo>
                      <a:pt x="3068" y="118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4243;p16"/>
              <p:cNvSpPr/>
              <p:nvPr/>
            </p:nvSpPr>
            <p:spPr>
              <a:xfrm>
                <a:off x="5738349" y="3695099"/>
                <a:ext cx="197019" cy="15247"/>
              </a:xfrm>
              <a:custGeom>
                <a:avLst/>
                <a:gdLst/>
                <a:ahLst/>
                <a:cxnLst/>
                <a:rect l="l" t="t" r="r" b="b"/>
                <a:pathLst>
                  <a:path w="197019" h="15247" extrusionOk="0">
                    <a:moveTo>
                      <a:pt x="4307" y="14789"/>
                    </a:moveTo>
                    <a:cubicBezTo>
                      <a:pt x="66604" y="16362"/>
                      <a:pt x="129058" y="13531"/>
                      <a:pt x="191356" y="11643"/>
                    </a:cubicBezTo>
                    <a:cubicBezTo>
                      <a:pt x="198907" y="11486"/>
                      <a:pt x="198907" y="-156"/>
                      <a:pt x="191356" y="2"/>
                    </a:cubicBezTo>
                    <a:cubicBezTo>
                      <a:pt x="129058" y="1103"/>
                      <a:pt x="66447" y="1260"/>
                      <a:pt x="4307" y="5980"/>
                    </a:cubicBezTo>
                    <a:cubicBezTo>
                      <a:pt x="-1357" y="6294"/>
                      <a:pt x="-1514" y="14632"/>
                      <a:pt x="4307" y="14789"/>
                    </a:cubicBezTo>
                    <a:lnTo>
                      <a:pt x="4307" y="147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3" name="Google Shape;4244;p16"/>
              <p:cNvSpPr/>
              <p:nvPr/>
            </p:nvSpPr>
            <p:spPr>
              <a:xfrm>
                <a:off x="5747237" y="3591805"/>
                <a:ext cx="203499" cy="36630"/>
              </a:xfrm>
              <a:custGeom>
                <a:avLst/>
                <a:gdLst/>
                <a:ahLst/>
                <a:cxnLst/>
                <a:rect l="l" t="t" r="r" b="b"/>
                <a:pathLst>
                  <a:path w="203499" h="36630" extrusionOk="0">
                    <a:moveTo>
                      <a:pt x="3127" y="6861"/>
                    </a:moveTo>
                    <a:cubicBezTo>
                      <a:pt x="67784" y="14884"/>
                      <a:pt x="131654" y="22278"/>
                      <a:pt x="195367" y="36436"/>
                    </a:cubicBezTo>
                    <a:cubicBezTo>
                      <a:pt x="203548" y="38324"/>
                      <a:pt x="207009" y="25896"/>
                      <a:pt x="198828" y="23851"/>
                    </a:cubicBezTo>
                    <a:cubicBezTo>
                      <a:pt x="135115" y="8749"/>
                      <a:pt x="68728" y="-1791"/>
                      <a:pt x="3127" y="254"/>
                    </a:cubicBezTo>
                    <a:cubicBezTo>
                      <a:pt x="-1121" y="568"/>
                      <a:pt x="-963" y="6389"/>
                      <a:pt x="3127" y="6861"/>
                    </a:cubicBezTo>
                    <a:lnTo>
                      <a:pt x="3127" y="686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4" name="Google Shape;4245;p16"/>
              <p:cNvSpPr/>
              <p:nvPr/>
            </p:nvSpPr>
            <p:spPr>
              <a:xfrm>
                <a:off x="5775651" y="3466163"/>
                <a:ext cx="196546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196546" h="88645" extrusionOk="0">
                    <a:moveTo>
                      <a:pt x="2243" y="8852"/>
                    </a:moveTo>
                    <a:cubicBezTo>
                      <a:pt x="63911" y="36382"/>
                      <a:pt x="126208" y="62654"/>
                      <a:pt x="188820" y="88139"/>
                    </a:cubicBezTo>
                    <a:cubicBezTo>
                      <a:pt x="196529" y="91286"/>
                      <a:pt x="199832" y="78858"/>
                      <a:pt x="192281" y="75554"/>
                    </a:cubicBezTo>
                    <a:cubicBezTo>
                      <a:pt x="130456" y="49597"/>
                      <a:pt x="68473" y="24269"/>
                      <a:pt x="5862" y="200"/>
                    </a:cubicBezTo>
                    <a:cubicBezTo>
                      <a:pt x="985" y="-1374"/>
                      <a:pt x="-2476" y="6807"/>
                      <a:pt x="2243" y="8852"/>
                    </a:cubicBezTo>
                    <a:lnTo>
                      <a:pt x="2243" y="885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4246;p16"/>
              <p:cNvSpPr/>
              <p:nvPr/>
            </p:nvSpPr>
            <p:spPr>
              <a:xfrm>
                <a:off x="5840707" y="3348712"/>
                <a:ext cx="159529" cy="137591"/>
              </a:xfrm>
              <a:custGeom>
                <a:avLst/>
                <a:gdLst/>
                <a:ahLst/>
                <a:cxnLst/>
                <a:rect l="l" t="t" r="r" b="b"/>
                <a:pathLst>
                  <a:path w="159529" h="137591" extrusionOk="0">
                    <a:moveTo>
                      <a:pt x="586" y="4226"/>
                    </a:moveTo>
                    <a:cubicBezTo>
                      <a:pt x="41173" y="57084"/>
                      <a:pt x="93087" y="100031"/>
                      <a:pt x="148777" y="136372"/>
                    </a:cubicBezTo>
                    <a:cubicBezTo>
                      <a:pt x="156643" y="141563"/>
                      <a:pt x="164037" y="128820"/>
                      <a:pt x="156171" y="123786"/>
                    </a:cubicBezTo>
                    <a:cubicBezTo>
                      <a:pt x="100953" y="88390"/>
                      <a:pt x="52657" y="45757"/>
                      <a:pt x="5148" y="765"/>
                    </a:cubicBezTo>
                    <a:cubicBezTo>
                      <a:pt x="2945" y="-1437"/>
                      <a:pt x="-1617" y="1552"/>
                      <a:pt x="586" y="4226"/>
                    </a:cubicBezTo>
                    <a:lnTo>
                      <a:pt x="586" y="422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4247;p16"/>
              <p:cNvSpPr/>
              <p:nvPr/>
            </p:nvSpPr>
            <p:spPr>
              <a:xfrm>
                <a:off x="5921507" y="3256892"/>
                <a:ext cx="100775" cy="135892"/>
              </a:xfrm>
              <a:custGeom>
                <a:avLst/>
                <a:gdLst/>
                <a:ahLst/>
                <a:cxnLst/>
                <a:rect l="l" t="t" r="r" b="b"/>
                <a:pathLst>
                  <a:path w="100775" h="135892" extrusionOk="0">
                    <a:moveTo>
                      <a:pt x="1275" y="8106"/>
                    </a:moveTo>
                    <a:cubicBezTo>
                      <a:pt x="33839" y="47592"/>
                      <a:pt x="63730" y="86607"/>
                      <a:pt x="87327" y="132228"/>
                    </a:cubicBezTo>
                    <a:cubicBezTo>
                      <a:pt x="91575" y="140566"/>
                      <a:pt x="104160" y="133172"/>
                      <a:pt x="99912" y="124992"/>
                    </a:cubicBezTo>
                    <a:cubicBezTo>
                      <a:pt x="76629" y="79842"/>
                      <a:pt x="46425" y="35164"/>
                      <a:pt x="8197" y="1341"/>
                    </a:cubicBezTo>
                    <a:cubicBezTo>
                      <a:pt x="3320" y="-2749"/>
                      <a:pt x="-2658" y="3386"/>
                      <a:pt x="1275" y="8106"/>
                    </a:cubicBezTo>
                    <a:lnTo>
                      <a:pt x="1275" y="810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4248;p16"/>
              <p:cNvSpPr/>
              <p:nvPr/>
            </p:nvSpPr>
            <p:spPr>
              <a:xfrm>
                <a:off x="5996094" y="3193040"/>
                <a:ext cx="48247" cy="55594"/>
              </a:xfrm>
              <a:custGeom>
                <a:avLst/>
                <a:gdLst/>
                <a:ahLst/>
                <a:cxnLst/>
                <a:rect l="l" t="t" r="r" b="b"/>
                <a:pathLst>
                  <a:path w="48247" h="55594" extrusionOk="0">
                    <a:moveTo>
                      <a:pt x="784" y="7301"/>
                    </a:moveTo>
                    <a:cubicBezTo>
                      <a:pt x="6133" y="15167"/>
                      <a:pt x="12425" y="22560"/>
                      <a:pt x="18246" y="29954"/>
                    </a:cubicBezTo>
                    <a:cubicBezTo>
                      <a:pt x="24539" y="37978"/>
                      <a:pt x="30517" y="47102"/>
                      <a:pt x="38068" y="54024"/>
                    </a:cubicBezTo>
                    <a:cubicBezTo>
                      <a:pt x="42787" y="58429"/>
                      <a:pt x="50968" y="52765"/>
                      <a:pt x="47350" y="46945"/>
                    </a:cubicBezTo>
                    <a:cubicBezTo>
                      <a:pt x="42316" y="38764"/>
                      <a:pt x="35394" y="31842"/>
                      <a:pt x="29101" y="24763"/>
                    </a:cubicBezTo>
                    <a:cubicBezTo>
                      <a:pt x="22336" y="16897"/>
                      <a:pt x="15886" y="8717"/>
                      <a:pt x="8650" y="1480"/>
                    </a:cubicBezTo>
                    <a:cubicBezTo>
                      <a:pt x="4717" y="-2610"/>
                      <a:pt x="-2362" y="2581"/>
                      <a:pt x="784" y="7301"/>
                    </a:cubicBezTo>
                    <a:lnTo>
                      <a:pt x="784" y="730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4249;p16"/>
              <p:cNvSpPr/>
              <p:nvPr/>
            </p:nvSpPr>
            <p:spPr>
              <a:xfrm>
                <a:off x="5898084" y="3442313"/>
                <a:ext cx="134517" cy="427881"/>
              </a:xfrm>
              <a:custGeom>
                <a:avLst/>
                <a:gdLst/>
                <a:ahLst/>
                <a:cxnLst/>
                <a:rect l="l" t="t" r="r" b="b"/>
                <a:pathLst>
                  <a:path w="134517" h="427881" extrusionOk="0">
                    <a:moveTo>
                      <a:pt x="8023" y="424105"/>
                    </a:moveTo>
                    <a:cubicBezTo>
                      <a:pt x="23755" y="273711"/>
                      <a:pt x="41374" y="137317"/>
                      <a:pt x="133090" y="12566"/>
                    </a:cubicBezTo>
                    <a:cubicBezTo>
                      <a:pt x="138753" y="4857"/>
                      <a:pt x="126168" y="-4582"/>
                      <a:pt x="119875" y="2497"/>
                    </a:cubicBezTo>
                    <a:cubicBezTo>
                      <a:pt x="18406" y="117024"/>
                      <a:pt x="5191" y="277644"/>
                      <a:pt x="0" y="424105"/>
                    </a:cubicBezTo>
                    <a:cubicBezTo>
                      <a:pt x="0" y="429296"/>
                      <a:pt x="7551" y="428982"/>
                      <a:pt x="8023" y="424105"/>
                    </a:cubicBezTo>
                    <a:lnTo>
                      <a:pt x="8023" y="42410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4250;p16"/>
              <p:cNvSpPr/>
              <p:nvPr/>
            </p:nvSpPr>
            <p:spPr>
              <a:xfrm>
                <a:off x="6805354" y="2552458"/>
                <a:ext cx="468106" cy="710723"/>
              </a:xfrm>
              <a:custGeom>
                <a:avLst/>
                <a:gdLst/>
                <a:ahLst/>
                <a:cxnLst/>
                <a:rect l="l" t="t" r="r" b="b"/>
                <a:pathLst>
                  <a:path w="468106" h="710723" extrusionOk="0">
                    <a:moveTo>
                      <a:pt x="9411" y="708450"/>
                    </a:moveTo>
                    <a:cubicBezTo>
                      <a:pt x="168930" y="481128"/>
                      <a:pt x="315234" y="243423"/>
                      <a:pt x="466887" y="10752"/>
                    </a:cubicBezTo>
                    <a:cubicBezTo>
                      <a:pt x="472078" y="2887"/>
                      <a:pt x="459335" y="-4507"/>
                      <a:pt x="454301" y="3358"/>
                    </a:cubicBezTo>
                    <a:cubicBezTo>
                      <a:pt x="302648" y="235872"/>
                      <a:pt x="144388" y="465711"/>
                      <a:pt x="759" y="703416"/>
                    </a:cubicBezTo>
                    <a:cubicBezTo>
                      <a:pt x="-2545" y="709079"/>
                      <a:pt x="5793" y="713641"/>
                      <a:pt x="9411" y="708450"/>
                    </a:cubicBezTo>
                    <a:lnTo>
                      <a:pt x="9411" y="70845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4251;p16"/>
              <p:cNvSpPr/>
              <p:nvPr/>
            </p:nvSpPr>
            <p:spPr>
              <a:xfrm>
                <a:off x="6793838" y="3242580"/>
                <a:ext cx="27599" cy="733408"/>
              </a:xfrm>
              <a:custGeom>
                <a:avLst/>
                <a:gdLst/>
                <a:ahLst/>
                <a:cxnLst/>
                <a:rect l="l" t="t" r="r" b="b"/>
                <a:pathLst>
                  <a:path w="27599" h="733408" extrusionOk="0">
                    <a:moveTo>
                      <a:pt x="24073" y="727037"/>
                    </a:moveTo>
                    <a:cubicBezTo>
                      <a:pt x="31939" y="487916"/>
                      <a:pt x="25175" y="247694"/>
                      <a:pt x="18095" y="8731"/>
                    </a:cubicBezTo>
                    <a:cubicBezTo>
                      <a:pt x="17781" y="-2910"/>
                      <a:pt x="-311" y="-2910"/>
                      <a:pt x="4" y="8731"/>
                    </a:cubicBezTo>
                    <a:cubicBezTo>
                      <a:pt x="7083" y="248166"/>
                      <a:pt x="5982" y="487602"/>
                      <a:pt x="11016" y="727037"/>
                    </a:cubicBezTo>
                    <a:cubicBezTo>
                      <a:pt x="11173" y="735532"/>
                      <a:pt x="23759" y="735532"/>
                      <a:pt x="24073" y="727037"/>
                    </a:cubicBezTo>
                    <a:lnTo>
                      <a:pt x="24073" y="72703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4252;p16"/>
              <p:cNvSpPr/>
              <p:nvPr/>
            </p:nvSpPr>
            <p:spPr>
              <a:xfrm>
                <a:off x="6045174" y="3969249"/>
                <a:ext cx="781350" cy="26641"/>
              </a:xfrm>
              <a:custGeom>
                <a:avLst/>
                <a:gdLst/>
                <a:ahLst/>
                <a:cxnLst/>
                <a:rect l="l" t="t" r="r" b="b"/>
                <a:pathLst>
                  <a:path w="781350" h="26641" extrusionOk="0">
                    <a:moveTo>
                      <a:pt x="2832" y="6976"/>
                    </a:moveTo>
                    <a:cubicBezTo>
                      <a:pt x="258942" y="18932"/>
                      <a:pt x="515525" y="22236"/>
                      <a:pt x="771793" y="26640"/>
                    </a:cubicBezTo>
                    <a:cubicBezTo>
                      <a:pt x="784536" y="26798"/>
                      <a:pt x="784536" y="6976"/>
                      <a:pt x="771793" y="6818"/>
                    </a:cubicBezTo>
                    <a:cubicBezTo>
                      <a:pt x="515525" y="2728"/>
                      <a:pt x="259100" y="-2306"/>
                      <a:pt x="2832" y="1155"/>
                    </a:cubicBezTo>
                    <a:cubicBezTo>
                      <a:pt x="-944" y="1155"/>
                      <a:pt x="-944" y="6818"/>
                      <a:pt x="2832" y="6976"/>
                    </a:cubicBezTo>
                    <a:lnTo>
                      <a:pt x="2832" y="69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4253;p16"/>
              <p:cNvSpPr/>
              <p:nvPr/>
            </p:nvSpPr>
            <p:spPr>
              <a:xfrm>
                <a:off x="5721927" y="3865474"/>
                <a:ext cx="168133" cy="128907"/>
              </a:xfrm>
              <a:custGeom>
                <a:avLst/>
                <a:gdLst/>
                <a:ahLst/>
                <a:cxnLst/>
                <a:rect l="l" t="t" r="r" b="b"/>
                <a:pathLst>
                  <a:path w="168133" h="128907" extrusionOk="0">
                    <a:moveTo>
                      <a:pt x="26706" y="0"/>
                    </a:moveTo>
                    <a:cubicBezTo>
                      <a:pt x="2479" y="28789"/>
                      <a:pt x="-17814" y="95333"/>
                      <a:pt x="24661" y="113897"/>
                    </a:cubicBezTo>
                    <a:cubicBezTo>
                      <a:pt x="67136" y="132460"/>
                      <a:pt x="59900" y="15417"/>
                      <a:pt x="90734" y="38857"/>
                    </a:cubicBezTo>
                    <a:cubicBezTo>
                      <a:pt x="121568" y="62297"/>
                      <a:pt x="66507" y="152597"/>
                      <a:pt x="112129" y="123021"/>
                    </a:cubicBezTo>
                    <a:cubicBezTo>
                      <a:pt x="157750" y="93446"/>
                      <a:pt x="168133" y="4719"/>
                      <a:pt x="168133" y="4719"/>
                    </a:cubicBezTo>
                    <a:lnTo>
                      <a:pt x="26706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4254;p16"/>
              <p:cNvSpPr/>
              <p:nvPr/>
            </p:nvSpPr>
            <p:spPr>
              <a:xfrm>
                <a:off x="6258652" y="2172752"/>
                <a:ext cx="475468" cy="870902"/>
              </a:xfrm>
              <a:custGeom>
                <a:avLst/>
                <a:gdLst/>
                <a:ahLst/>
                <a:cxnLst/>
                <a:rect l="l" t="t" r="r" b="b"/>
                <a:pathLst>
                  <a:path w="475468" h="870902" extrusionOk="0">
                    <a:moveTo>
                      <a:pt x="60095" y="870745"/>
                    </a:moveTo>
                    <a:lnTo>
                      <a:pt x="0" y="560518"/>
                    </a:lnTo>
                    <a:lnTo>
                      <a:pt x="275303" y="0"/>
                    </a:lnTo>
                    <a:cubicBezTo>
                      <a:pt x="275303" y="0"/>
                      <a:pt x="430417" y="110121"/>
                      <a:pt x="425383" y="270269"/>
                    </a:cubicBezTo>
                    <a:cubicBezTo>
                      <a:pt x="420349" y="430417"/>
                      <a:pt x="425540" y="395336"/>
                      <a:pt x="425540" y="395336"/>
                    </a:cubicBezTo>
                    <a:cubicBezTo>
                      <a:pt x="425540" y="395336"/>
                      <a:pt x="477455" y="469589"/>
                      <a:pt x="475410" y="535504"/>
                    </a:cubicBezTo>
                    <a:cubicBezTo>
                      <a:pt x="469274" y="740802"/>
                      <a:pt x="238334" y="730734"/>
                      <a:pt x="238334" y="730734"/>
                    </a:cubicBezTo>
                    <a:lnTo>
                      <a:pt x="238334" y="870902"/>
                    </a:lnTo>
                    <a:lnTo>
                      <a:pt x="60095" y="870902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4255;p16"/>
              <p:cNvSpPr/>
              <p:nvPr/>
            </p:nvSpPr>
            <p:spPr>
              <a:xfrm>
                <a:off x="6491405" y="2579565"/>
                <a:ext cx="56406" cy="81064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81064" extrusionOk="0">
                    <a:moveTo>
                      <a:pt x="3851" y="14951"/>
                    </a:moveTo>
                    <a:cubicBezTo>
                      <a:pt x="20212" y="1108"/>
                      <a:pt x="45540" y="10075"/>
                      <a:pt x="46326" y="32099"/>
                    </a:cubicBezTo>
                    <a:cubicBezTo>
                      <a:pt x="49158" y="30840"/>
                      <a:pt x="52147" y="29739"/>
                      <a:pt x="54979" y="28481"/>
                    </a:cubicBezTo>
                    <a:cubicBezTo>
                      <a:pt x="39090" y="12592"/>
                      <a:pt x="11559" y="15581"/>
                      <a:pt x="2435" y="37290"/>
                    </a:cubicBezTo>
                    <a:cubicBezTo>
                      <a:pt x="-6532" y="58528"/>
                      <a:pt x="10458" y="83541"/>
                      <a:pt x="33898" y="80867"/>
                    </a:cubicBezTo>
                    <a:cubicBezTo>
                      <a:pt x="39876" y="80238"/>
                      <a:pt x="40034" y="71900"/>
                      <a:pt x="33898" y="71428"/>
                    </a:cubicBezTo>
                    <a:cubicBezTo>
                      <a:pt x="17695" y="69855"/>
                      <a:pt x="4323" y="55696"/>
                      <a:pt x="13133" y="39493"/>
                    </a:cubicBezTo>
                    <a:cubicBezTo>
                      <a:pt x="20369" y="26278"/>
                      <a:pt x="37517" y="25964"/>
                      <a:pt x="47742" y="35717"/>
                    </a:cubicBezTo>
                    <a:cubicBezTo>
                      <a:pt x="50731" y="38549"/>
                      <a:pt x="56709" y="36661"/>
                      <a:pt x="56395" y="32099"/>
                    </a:cubicBezTo>
                    <a:cubicBezTo>
                      <a:pt x="54507" y="2681"/>
                      <a:pt x="20526" y="-11950"/>
                      <a:pt x="705" y="11962"/>
                    </a:cubicBezTo>
                    <a:cubicBezTo>
                      <a:pt x="-1026" y="14008"/>
                      <a:pt x="1649" y="16682"/>
                      <a:pt x="3851" y="14951"/>
                    </a:cubicBezTo>
                    <a:lnTo>
                      <a:pt x="3851" y="1495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4256;p16"/>
              <p:cNvSpPr/>
              <p:nvPr/>
            </p:nvSpPr>
            <p:spPr>
              <a:xfrm>
                <a:off x="5761026" y="2062733"/>
                <a:ext cx="939434" cy="945562"/>
              </a:xfrm>
              <a:custGeom>
                <a:avLst/>
                <a:gdLst/>
                <a:ahLst/>
                <a:cxnLst/>
                <a:rect l="l" t="t" r="r" b="b"/>
                <a:pathLst>
                  <a:path w="939434" h="945562" extrusionOk="0">
                    <a:moveTo>
                      <a:pt x="128248" y="171844"/>
                    </a:moveTo>
                    <a:cubicBezTo>
                      <a:pt x="63119" y="203307"/>
                      <a:pt x="21902" y="271582"/>
                      <a:pt x="5541" y="341903"/>
                    </a:cubicBezTo>
                    <a:cubicBezTo>
                      <a:pt x="-10819" y="412380"/>
                      <a:pt x="13722" y="448563"/>
                      <a:pt x="19228" y="520614"/>
                    </a:cubicBezTo>
                    <a:cubicBezTo>
                      <a:pt x="25521" y="602890"/>
                      <a:pt x="74918" y="703572"/>
                      <a:pt x="129035" y="765712"/>
                    </a:cubicBezTo>
                    <a:cubicBezTo>
                      <a:pt x="206434" y="854281"/>
                      <a:pt x="228144" y="896127"/>
                      <a:pt x="369886" y="924602"/>
                    </a:cubicBezTo>
                    <a:cubicBezTo>
                      <a:pt x="434543" y="937659"/>
                      <a:pt x="525000" y="956380"/>
                      <a:pt x="588241" y="937659"/>
                    </a:cubicBezTo>
                    <a:cubicBezTo>
                      <a:pt x="651482" y="918938"/>
                      <a:pt x="710318" y="873159"/>
                      <a:pt x="727780" y="809604"/>
                    </a:cubicBezTo>
                    <a:cubicBezTo>
                      <a:pt x="752007" y="721349"/>
                      <a:pt x="692699" y="628847"/>
                      <a:pt x="705913" y="538233"/>
                    </a:cubicBezTo>
                    <a:cubicBezTo>
                      <a:pt x="708587" y="520142"/>
                      <a:pt x="714723" y="501421"/>
                      <a:pt x="728095" y="488993"/>
                    </a:cubicBezTo>
                    <a:cubicBezTo>
                      <a:pt x="741624" y="476565"/>
                      <a:pt x="763805" y="472160"/>
                      <a:pt x="778436" y="483330"/>
                    </a:cubicBezTo>
                    <a:cubicBezTo>
                      <a:pt x="797628" y="497803"/>
                      <a:pt x="797314" y="530997"/>
                      <a:pt x="819181" y="541065"/>
                    </a:cubicBezTo>
                    <a:cubicBezTo>
                      <a:pt x="838216" y="549875"/>
                      <a:pt x="860555" y="533356"/>
                      <a:pt x="868106" y="513692"/>
                    </a:cubicBezTo>
                    <a:cubicBezTo>
                      <a:pt x="875657" y="494185"/>
                      <a:pt x="873770" y="472318"/>
                      <a:pt x="877388" y="451709"/>
                    </a:cubicBezTo>
                    <a:cubicBezTo>
                      <a:pt x="885883" y="401840"/>
                      <a:pt x="924740" y="361724"/>
                      <a:pt x="936067" y="312484"/>
                    </a:cubicBezTo>
                    <a:cubicBezTo>
                      <a:pt x="952585" y="240276"/>
                      <a:pt x="905862" y="168068"/>
                      <a:pt x="850172" y="119300"/>
                    </a:cubicBezTo>
                    <a:cubicBezTo>
                      <a:pt x="754838" y="35765"/>
                      <a:pt x="625525" y="-7811"/>
                      <a:pt x="499042" y="1156"/>
                    </a:cubicBezTo>
                    <a:cubicBezTo>
                      <a:pt x="372560" y="9965"/>
                      <a:pt x="250483" y="71004"/>
                      <a:pt x="167734" y="16696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4257;p16"/>
              <p:cNvSpPr/>
              <p:nvPr/>
            </p:nvSpPr>
            <p:spPr>
              <a:xfrm>
                <a:off x="5682278" y="1936752"/>
                <a:ext cx="897510" cy="872500"/>
              </a:xfrm>
              <a:custGeom>
                <a:avLst/>
                <a:gdLst/>
                <a:ahLst/>
                <a:cxnLst/>
                <a:rect l="l" t="t" r="r" b="b"/>
                <a:pathLst>
                  <a:path w="897510" h="872500" extrusionOk="0">
                    <a:moveTo>
                      <a:pt x="207782" y="872501"/>
                    </a:moveTo>
                    <a:cubicBezTo>
                      <a:pt x="58961" y="749322"/>
                      <a:pt x="114808" y="651472"/>
                      <a:pt x="54556" y="559442"/>
                    </a:cubicBezTo>
                    <a:cubicBezTo>
                      <a:pt x="29385" y="520899"/>
                      <a:pt x="-2235" y="481413"/>
                      <a:pt x="125" y="435476"/>
                    </a:cubicBezTo>
                    <a:cubicBezTo>
                      <a:pt x="2642" y="387967"/>
                      <a:pt x="48421" y="346907"/>
                      <a:pt x="96088" y="349896"/>
                    </a:cubicBezTo>
                    <a:cubicBezTo>
                      <a:pt x="75007" y="300027"/>
                      <a:pt x="87750" y="237730"/>
                      <a:pt x="126607" y="200131"/>
                    </a:cubicBezTo>
                    <a:cubicBezTo>
                      <a:pt x="165464" y="162375"/>
                      <a:pt x="228076" y="151678"/>
                      <a:pt x="277316" y="174331"/>
                    </a:cubicBezTo>
                    <a:cubicBezTo>
                      <a:pt x="265674" y="130912"/>
                      <a:pt x="288013" y="81043"/>
                      <a:pt x="327972" y="60592"/>
                    </a:cubicBezTo>
                    <a:cubicBezTo>
                      <a:pt x="367930" y="40141"/>
                      <a:pt x="421417" y="51468"/>
                      <a:pt x="449734" y="86392"/>
                    </a:cubicBezTo>
                    <a:cubicBezTo>
                      <a:pt x="485130" y="50524"/>
                      <a:pt x="523358" y="12925"/>
                      <a:pt x="572598" y="2228"/>
                    </a:cubicBezTo>
                    <a:cubicBezTo>
                      <a:pt x="621838" y="-8627"/>
                      <a:pt x="683192" y="21106"/>
                      <a:pt x="686023" y="71447"/>
                    </a:cubicBezTo>
                    <a:cubicBezTo>
                      <a:pt x="724094" y="57760"/>
                      <a:pt x="763580" y="43916"/>
                      <a:pt x="804010" y="47063"/>
                    </a:cubicBezTo>
                    <a:cubicBezTo>
                      <a:pt x="844283" y="50209"/>
                      <a:pt x="885972" y="74908"/>
                      <a:pt x="895411" y="114237"/>
                    </a:cubicBezTo>
                    <a:cubicBezTo>
                      <a:pt x="907682" y="165836"/>
                      <a:pt x="863633" y="211301"/>
                      <a:pt x="828866" y="251416"/>
                    </a:cubicBezTo>
                    <a:cubicBezTo>
                      <a:pt x="773963" y="314658"/>
                      <a:pt x="733847" y="394260"/>
                      <a:pt x="732903" y="478109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4258;p16"/>
              <p:cNvSpPr/>
              <p:nvPr/>
            </p:nvSpPr>
            <p:spPr>
              <a:xfrm>
                <a:off x="6556766" y="2083873"/>
                <a:ext cx="162358" cy="259881"/>
              </a:xfrm>
              <a:custGeom>
                <a:avLst/>
                <a:gdLst/>
                <a:ahLst/>
                <a:cxnLst/>
                <a:rect l="l" t="t" r="r" b="b"/>
                <a:pathLst>
                  <a:path w="162358" h="259881" extrusionOk="0">
                    <a:moveTo>
                      <a:pt x="0" y="54741"/>
                    </a:moveTo>
                    <a:cubicBezTo>
                      <a:pt x="28474" y="24065"/>
                      <a:pt x="68275" y="4400"/>
                      <a:pt x="109964" y="467"/>
                    </a:cubicBezTo>
                    <a:cubicBezTo>
                      <a:pt x="123021" y="-791"/>
                      <a:pt x="137494" y="-5"/>
                      <a:pt x="146776" y="9120"/>
                    </a:cubicBezTo>
                    <a:cubicBezTo>
                      <a:pt x="158417" y="20604"/>
                      <a:pt x="156687" y="39639"/>
                      <a:pt x="152754" y="55528"/>
                    </a:cubicBezTo>
                    <a:cubicBezTo>
                      <a:pt x="145203" y="86677"/>
                      <a:pt x="132617" y="116724"/>
                      <a:pt x="115785" y="144097"/>
                    </a:cubicBezTo>
                    <a:cubicBezTo>
                      <a:pt x="134348" y="137490"/>
                      <a:pt x="155586" y="152120"/>
                      <a:pt x="160777" y="171155"/>
                    </a:cubicBezTo>
                    <a:cubicBezTo>
                      <a:pt x="165969" y="190033"/>
                      <a:pt x="157788" y="210642"/>
                      <a:pt x="144888" y="225429"/>
                    </a:cubicBezTo>
                    <a:cubicBezTo>
                      <a:pt x="131831" y="240217"/>
                      <a:pt x="114526" y="250128"/>
                      <a:pt x="97379" y="259882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7" name="Google Shape;4259;p16"/>
            <p:cNvGrpSpPr/>
            <p:nvPr/>
          </p:nvGrpSpPr>
          <p:grpSpPr>
            <a:xfrm>
              <a:off x="5572157" y="1905289"/>
              <a:ext cx="1624946" cy="5007969"/>
              <a:chOff x="5572157" y="1905289"/>
              <a:chExt cx="1624946" cy="5007969"/>
            </a:xfrm>
          </p:grpSpPr>
          <p:grpSp>
            <p:nvGrpSpPr>
              <p:cNvPr id="1248" name="Google Shape;4260;p16"/>
              <p:cNvGrpSpPr/>
              <p:nvPr/>
            </p:nvGrpSpPr>
            <p:grpSpPr>
              <a:xfrm>
                <a:off x="5656013" y="3821209"/>
                <a:ext cx="1284766" cy="3092049"/>
                <a:chOff x="5656013" y="3821209"/>
                <a:chExt cx="1284766" cy="3092049"/>
              </a:xfrm>
            </p:grpSpPr>
            <p:sp>
              <p:nvSpPr>
                <p:cNvPr id="1326" name="Google Shape;4261;p16"/>
                <p:cNvSpPr/>
                <p:nvPr/>
              </p:nvSpPr>
              <p:spPr>
                <a:xfrm>
                  <a:off x="5684191" y="4887477"/>
                  <a:ext cx="1106563" cy="94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563" h="94116" extrusionOk="0">
                      <a:moveTo>
                        <a:pt x="18348" y="38308"/>
                      </a:moveTo>
                      <a:cubicBezTo>
                        <a:pt x="369478" y="75749"/>
                        <a:pt x="728631" y="104224"/>
                        <a:pt x="1081963" y="90695"/>
                      </a:cubicBezTo>
                      <a:cubicBezTo>
                        <a:pt x="1114685" y="89436"/>
                        <a:pt x="1114842" y="40668"/>
                        <a:pt x="1081963" y="39724"/>
                      </a:cubicBezTo>
                      <a:cubicBezTo>
                        <a:pt x="726743" y="28869"/>
                        <a:pt x="373096" y="26510"/>
                        <a:pt x="18348" y="80"/>
                      </a:cubicBezTo>
                      <a:cubicBezTo>
                        <a:pt x="-6508" y="-1965"/>
                        <a:pt x="-5721" y="35634"/>
                        <a:pt x="18348" y="38308"/>
                      </a:cubicBezTo>
                      <a:lnTo>
                        <a:pt x="18348" y="3830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4262;p16"/>
                <p:cNvSpPr/>
                <p:nvPr/>
              </p:nvSpPr>
              <p:spPr>
                <a:xfrm>
                  <a:off x="5671194" y="4258395"/>
                  <a:ext cx="1178948" cy="113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8948" h="113704" extrusionOk="0">
                      <a:moveTo>
                        <a:pt x="15928" y="33248"/>
                      </a:moveTo>
                      <a:cubicBezTo>
                        <a:pt x="390656" y="66757"/>
                        <a:pt x="772934" y="119615"/>
                        <a:pt x="1149864" y="113165"/>
                      </a:cubicBezTo>
                      <a:cubicBezTo>
                        <a:pt x="1189193" y="112536"/>
                        <a:pt x="1188091" y="56216"/>
                        <a:pt x="1149864" y="52913"/>
                      </a:cubicBezTo>
                      <a:cubicBezTo>
                        <a:pt x="773563" y="20506"/>
                        <a:pt x="393015" y="28686"/>
                        <a:pt x="15928" y="55"/>
                      </a:cubicBezTo>
                      <a:cubicBezTo>
                        <a:pt x="-5467" y="-1519"/>
                        <a:pt x="-5152" y="31360"/>
                        <a:pt x="15928" y="33248"/>
                      </a:cubicBezTo>
                      <a:lnTo>
                        <a:pt x="15928" y="3324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4263;p16"/>
                <p:cNvSpPr/>
                <p:nvPr/>
              </p:nvSpPr>
              <p:spPr>
                <a:xfrm>
                  <a:off x="6755735" y="3821209"/>
                  <a:ext cx="185044" cy="3074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044" h="3074032" extrusionOk="0">
                      <a:moveTo>
                        <a:pt x="46445" y="20982"/>
                      </a:moveTo>
                      <a:cubicBezTo>
                        <a:pt x="8689" y="530687"/>
                        <a:pt x="-7986" y="1036930"/>
                        <a:pt x="3655" y="1548051"/>
                      </a:cubicBezTo>
                      <a:cubicBezTo>
                        <a:pt x="9318" y="1796138"/>
                        <a:pt x="20802" y="2043911"/>
                        <a:pt x="35275" y="2291527"/>
                      </a:cubicBezTo>
                      <a:cubicBezTo>
                        <a:pt x="49749" y="2539772"/>
                        <a:pt x="53052" y="2800130"/>
                        <a:pt x="103236" y="3044285"/>
                      </a:cubicBezTo>
                      <a:cubicBezTo>
                        <a:pt x="112832" y="3090851"/>
                        <a:pt x="184883" y="3079366"/>
                        <a:pt x="185040" y="3033273"/>
                      </a:cubicBezTo>
                      <a:cubicBezTo>
                        <a:pt x="185512" y="2787073"/>
                        <a:pt x="145711" y="2537255"/>
                        <a:pt x="128721" y="2291685"/>
                      </a:cubicBezTo>
                      <a:cubicBezTo>
                        <a:pt x="111259" y="2037619"/>
                        <a:pt x="100247" y="1783239"/>
                        <a:pt x="93168" y="1528701"/>
                      </a:cubicBezTo>
                      <a:cubicBezTo>
                        <a:pt x="79167" y="1027334"/>
                        <a:pt x="76335" y="522507"/>
                        <a:pt x="90021" y="21140"/>
                      </a:cubicBezTo>
                      <a:cubicBezTo>
                        <a:pt x="90808" y="-7335"/>
                        <a:pt x="48490" y="-6705"/>
                        <a:pt x="46445" y="20982"/>
                      </a:cubicBezTo>
                      <a:lnTo>
                        <a:pt x="46445" y="20982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4264;p16"/>
                <p:cNvSpPr/>
                <p:nvPr/>
              </p:nvSpPr>
              <p:spPr>
                <a:xfrm>
                  <a:off x="5656433" y="3864766"/>
                  <a:ext cx="84528" cy="3048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28" h="3048492" extrusionOk="0">
                      <a:moveTo>
                        <a:pt x="21408" y="20058"/>
                      </a:moveTo>
                      <a:cubicBezTo>
                        <a:pt x="-4392" y="268460"/>
                        <a:pt x="2687" y="519537"/>
                        <a:pt x="2687" y="769040"/>
                      </a:cubicBezTo>
                      <a:cubicBezTo>
                        <a:pt x="2687" y="1018701"/>
                        <a:pt x="2530" y="1268362"/>
                        <a:pt x="2844" y="1518023"/>
                      </a:cubicBezTo>
                      <a:cubicBezTo>
                        <a:pt x="3002" y="1761076"/>
                        <a:pt x="3316" y="2004130"/>
                        <a:pt x="3474" y="2247340"/>
                      </a:cubicBezTo>
                      <a:cubicBezTo>
                        <a:pt x="3631" y="2502665"/>
                        <a:pt x="-7224" y="2761135"/>
                        <a:pt x="8665" y="3015988"/>
                      </a:cubicBezTo>
                      <a:cubicBezTo>
                        <a:pt x="11339" y="3059249"/>
                        <a:pt x="73322" y="3059406"/>
                        <a:pt x="75996" y="3015988"/>
                      </a:cubicBezTo>
                      <a:cubicBezTo>
                        <a:pt x="91571" y="2767585"/>
                        <a:pt x="81030" y="2515879"/>
                        <a:pt x="81188" y="2267005"/>
                      </a:cubicBezTo>
                      <a:cubicBezTo>
                        <a:pt x="81345" y="2017344"/>
                        <a:pt x="81660" y="1767683"/>
                        <a:pt x="81817" y="1518023"/>
                      </a:cubicBezTo>
                      <a:cubicBezTo>
                        <a:pt x="81974" y="1274969"/>
                        <a:pt x="81974" y="1031916"/>
                        <a:pt x="81974" y="788705"/>
                      </a:cubicBezTo>
                      <a:cubicBezTo>
                        <a:pt x="81974" y="532751"/>
                        <a:pt x="89683" y="274910"/>
                        <a:pt x="63096" y="20058"/>
                      </a:cubicBezTo>
                      <a:cubicBezTo>
                        <a:pt x="60265" y="-6686"/>
                        <a:pt x="24082" y="-6686"/>
                        <a:pt x="21408" y="20058"/>
                      </a:cubicBezTo>
                      <a:lnTo>
                        <a:pt x="21408" y="20058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4265;p16"/>
                <p:cNvSpPr/>
                <p:nvPr/>
              </p:nvSpPr>
              <p:spPr>
                <a:xfrm>
                  <a:off x="5680948" y="5503448"/>
                  <a:ext cx="1142942" cy="6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942" h="65162" extrusionOk="0">
                      <a:moveTo>
                        <a:pt x="16400" y="34140"/>
                      </a:moveTo>
                      <a:cubicBezTo>
                        <a:pt x="207539" y="37915"/>
                        <a:pt x="398679" y="45624"/>
                        <a:pt x="589818" y="49557"/>
                      </a:cubicBezTo>
                      <a:cubicBezTo>
                        <a:pt x="765383" y="53175"/>
                        <a:pt x="959196" y="80548"/>
                        <a:pt x="1132559" y="53018"/>
                      </a:cubicBezTo>
                      <a:cubicBezTo>
                        <a:pt x="1146717" y="50815"/>
                        <a:pt x="1146088" y="27847"/>
                        <a:pt x="1132559" y="25015"/>
                      </a:cubicBezTo>
                      <a:cubicBezTo>
                        <a:pt x="960455" y="-9280"/>
                        <a:pt x="765383" y="10542"/>
                        <a:pt x="589818" y="7239"/>
                      </a:cubicBezTo>
                      <a:cubicBezTo>
                        <a:pt x="398679" y="3620"/>
                        <a:pt x="207539" y="3778"/>
                        <a:pt x="16400" y="2"/>
                      </a:cubicBezTo>
                      <a:cubicBezTo>
                        <a:pt x="-5467" y="-313"/>
                        <a:pt x="-5467" y="33668"/>
                        <a:pt x="16400" y="34140"/>
                      </a:cubicBezTo>
                      <a:lnTo>
                        <a:pt x="16400" y="34140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4266;p16"/>
                <p:cNvSpPr/>
                <p:nvPr/>
              </p:nvSpPr>
              <p:spPr>
                <a:xfrm>
                  <a:off x="5656013" y="6035177"/>
                  <a:ext cx="1191712" cy="90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1712" h="90002" extrusionOk="0">
                      <a:moveTo>
                        <a:pt x="22772" y="47039"/>
                      </a:moveTo>
                      <a:cubicBezTo>
                        <a:pt x="219732" y="55691"/>
                        <a:pt x="416534" y="64973"/>
                        <a:pt x="613494" y="71580"/>
                      </a:cubicBezTo>
                      <a:cubicBezTo>
                        <a:pt x="794250" y="77558"/>
                        <a:pt x="993727" y="106033"/>
                        <a:pt x="1172124" y="77558"/>
                      </a:cubicBezTo>
                      <a:cubicBezTo>
                        <a:pt x="1198868" y="73311"/>
                        <a:pt x="1197609" y="30206"/>
                        <a:pt x="1172124" y="24857"/>
                      </a:cubicBezTo>
                      <a:cubicBezTo>
                        <a:pt x="995772" y="-12269"/>
                        <a:pt x="793778" y="6924"/>
                        <a:pt x="613494" y="4092"/>
                      </a:cubicBezTo>
                      <a:cubicBezTo>
                        <a:pt x="416534" y="945"/>
                        <a:pt x="219732" y="788"/>
                        <a:pt x="22772" y="2"/>
                      </a:cubicBezTo>
                      <a:cubicBezTo>
                        <a:pt x="-7748" y="-313"/>
                        <a:pt x="-7433" y="45623"/>
                        <a:pt x="22772" y="47039"/>
                      </a:cubicBezTo>
                      <a:lnTo>
                        <a:pt x="22772" y="4703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4267;p16"/>
                <p:cNvSpPr/>
                <p:nvPr/>
              </p:nvSpPr>
              <p:spPr>
                <a:xfrm>
                  <a:off x="5666475" y="6620855"/>
                  <a:ext cx="1185070" cy="99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070" h="99611" extrusionOk="0">
                      <a:moveTo>
                        <a:pt x="27727" y="57589"/>
                      </a:moveTo>
                      <a:cubicBezTo>
                        <a:pt x="223428" y="63567"/>
                        <a:pt x="418815" y="75681"/>
                        <a:pt x="614516" y="83546"/>
                      </a:cubicBezTo>
                      <a:cubicBezTo>
                        <a:pt x="705760" y="87165"/>
                        <a:pt x="797003" y="89996"/>
                        <a:pt x="888404" y="92671"/>
                      </a:cubicBezTo>
                      <a:cubicBezTo>
                        <a:pt x="979962" y="95345"/>
                        <a:pt x="1079386" y="110133"/>
                        <a:pt x="1168427" y="86063"/>
                      </a:cubicBezTo>
                      <a:cubicBezTo>
                        <a:pt x="1191552" y="79771"/>
                        <a:pt x="1189664" y="48150"/>
                        <a:pt x="1168427" y="40914"/>
                      </a:cubicBezTo>
                      <a:cubicBezTo>
                        <a:pt x="1080959" y="11338"/>
                        <a:pt x="979962" y="20305"/>
                        <a:pt x="888404" y="17474"/>
                      </a:cubicBezTo>
                      <a:cubicBezTo>
                        <a:pt x="797160" y="14642"/>
                        <a:pt x="705917" y="11810"/>
                        <a:pt x="614516" y="9923"/>
                      </a:cubicBezTo>
                      <a:cubicBezTo>
                        <a:pt x="418972" y="5833"/>
                        <a:pt x="223271" y="5990"/>
                        <a:pt x="27727" y="12"/>
                      </a:cubicBezTo>
                      <a:cubicBezTo>
                        <a:pt x="-9242" y="-932"/>
                        <a:pt x="-9242" y="56488"/>
                        <a:pt x="27727" y="57589"/>
                      </a:cubicBezTo>
                      <a:lnTo>
                        <a:pt x="27727" y="57589"/>
                      </a:lnTo>
                      <a:close/>
                    </a:path>
                  </a:pathLst>
                </a:custGeom>
                <a:solidFill>
                  <a:srgbClr val="A080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9" name="Google Shape;4268;p16"/>
              <p:cNvGrpSpPr/>
              <p:nvPr/>
            </p:nvGrpSpPr>
            <p:grpSpPr>
              <a:xfrm>
                <a:off x="5853769" y="3691639"/>
                <a:ext cx="852762" cy="1818716"/>
                <a:chOff x="5853769" y="3691639"/>
                <a:chExt cx="852762" cy="1818716"/>
              </a:xfrm>
            </p:grpSpPr>
            <p:grpSp>
              <p:nvGrpSpPr>
                <p:cNvPr id="1298" name="Google Shape;4269;p16"/>
                <p:cNvGrpSpPr/>
                <p:nvPr/>
              </p:nvGrpSpPr>
              <p:grpSpPr>
                <a:xfrm>
                  <a:off x="5855136" y="3691639"/>
                  <a:ext cx="851395" cy="1564824"/>
                  <a:chOff x="5855136" y="3691639"/>
                  <a:chExt cx="851395" cy="1564824"/>
                </a:xfrm>
              </p:grpSpPr>
              <p:sp>
                <p:nvSpPr>
                  <p:cNvPr id="1320" name="Google Shape;4270;p16"/>
                  <p:cNvSpPr/>
                  <p:nvPr/>
                </p:nvSpPr>
                <p:spPr>
                  <a:xfrm>
                    <a:off x="6205165" y="3691639"/>
                    <a:ext cx="501366" cy="1564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366" h="1564824" extrusionOk="0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01367" y="265392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1" name="Google Shape;4271;p16"/>
                  <p:cNvSpPr/>
                  <p:nvPr/>
                </p:nvSpPr>
                <p:spPr>
                  <a:xfrm>
                    <a:off x="6211615" y="5156396"/>
                    <a:ext cx="274202" cy="28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202" h="28649" extrusionOk="0">
                        <a:moveTo>
                          <a:pt x="2360" y="5048"/>
                        </a:moveTo>
                        <a:cubicBezTo>
                          <a:pt x="92187" y="13386"/>
                          <a:pt x="181543" y="25814"/>
                          <a:pt x="271842" y="28646"/>
                        </a:cubicBezTo>
                        <a:cubicBezTo>
                          <a:pt x="274989" y="28803"/>
                          <a:pt x="274989" y="23769"/>
                          <a:pt x="271842" y="23612"/>
                        </a:cubicBezTo>
                        <a:cubicBezTo>
                          <a:pt x="181543" y="20780"/>
                          <a:pt x="92187" y="8352"/>
                          <a:pt x="2360" y="14"/>
                        </a:cubicBezTo>
                        <a:cubicBezTo>
                          <a:pt x="-787" y="-300"/>
                          <a:pt x="-787" y="4734"/>
                          <a:pt x="2360" y="5048"/>
                        </a:cubicBezTo>
                        <a:lnTo>
                          <a:pt x="2360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2" name="Google Shape;4272;p16"/>
                  <p:cNvSpPr/>
                  <p:nvPr/>
                </p:nvSpPr>
                <p:spPr>
                  <a:xfrm>
                    <a:off x="6455399" y="4352118"/>
                    <a:ext cx="163720" cy="831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720" h="831982" extrusionOk="0">
                        <a:moveTo>
                          <a:pt x="4933" y="830092"/>
                        </a:moveTo>
                        <a:cubicBezTo>
                          <a:pt x="57791" y="554474"/>
                          <a:pt x="110806" y="278856"/>
                          <a:pt x="163665" y="3081"/>
                        </a:cubicBezTo>
                        <a:cubicBezTo>
                          <a:pt x="164294" y="-65"/>
                          <a:pt x="159417" y="-1324"/>
                          <a:pt x="158788" y="1822"/>
                        </a:cubicBezTo>
                        <a:cubicBezTo>
                          <a:pt x="105930" y="277440"/>
                          <a:pt x="52914" y="553059"/>
                          <a:pt x="56" y="828834"/>
                        </a:cubicBezTo>
                        <a:cubicBezTo>
                          <a:pt x="-573" y="831980"/>
                          <a:pt x="4303" y="833396"/>
                          <a:pt x="4933" y="830092"/>
                        </a:cubicBezTo>
                        <a:lnTo>
                          <a:pt x="4933" y="830092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4273;p16"/>
                  <p:cNvSpPr/>
                  <p:nvPr/>
                </p:nvSpPr>
                <p:spPr>
                  <a:xfrm>
                    <a:off x="5855136" y="3691639"/>
                    <a:ext cx="577979" cy="1564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7979" h="1564824" extrusionOk="0">
                        <a:moveTo>
                          <a:pt x="177453" y="0"/>
                        </a:moveTo>
                        <a:lnTo>
                          <a:pt x="0" y="1550037"/>
                        </a:lnTo>
                        <a:lnTo>
                          <a:pt x="263819" y="1564824"/>
                        </a:lnTo>
                        <a:lnTo>
                          <a:pt x="441901" y="661043"/>
                        </a:lnTo>
                        <a:lnTo>
                          <a:pt x="577980" y="142371"/>
                        </a:lnTo>
                        <a:close/>
                      </a:path>
                    </a:pathLst>
                  </a:custGeom>
                  <a:solidFill>
                    <a:srgbClr val="8FA5E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4" name="Google Shape;4274;p16"/>
                  <p:cNvSpPr/>
                  <p:nvPr/>
                </p:nvSpPr>
                <p:spPr>
                  <a:xfrm>
                    <a:off x="5861626" y="5156396"/>
                    <a:ext cx="274320" cy="28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20" h="28649" extrusionOk="0">
                        <a:moveTo>
                          <a:pt x="2478" y="5048"/>
                        </a:moveTo>
                        <a:cubicBezTo>
                          <a:pt x="92305" y="13386"/>
                          <a:pt x="181661" y="25814"/>
                          <a:pt x="271960" y="28646"/>
                        </a:cubicBezTo>
                        <a:cubicBezTo>
                          <a:pt x="275107" y="28803"/>
                          <a:pt x="275107" y="23769"/>
                          <a:pt x="271960" y="23612"/>
                        </a:cubicBezTo>
                        <a:cubicBezTo>
                          <a:pt x="181661" y="20780"/>
                          <a:pt x="92305" y="8352"/>
                          <a:pt x="2478" y="14"/>
                        </a:cubicBezTo>
                        <a:cubicBezTo>
                          <a:pt x="-826" y="-300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5" name="Google Shape;4275;p16"/>
                  <p:cNvSpPr/>
                  <p:nvPr/>
                </p:nvSpPr>
                <p:spPr>
                  <a:xfrm>
                    <a:off x="6105393" y="4245772"/>
                    <a:ext cx="184148" cy="938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148" h="938328" extrusionOk="0">
                        <a:moveTo>
                          <a:pt x="4910" y="936438"/>
                        </a:moveTo>
                        <a:cubicBezTo>
                          <a:pt x="64690" y="625266"/>
                          <a:pt x="124313" y="314252"/>
                          <a:pt x="184093" y="3081"/>
                        </a:cubicBezTo>
                        <a:cubicBezTo>
                          <a:pt x="184722" y="-65"/>
                          <a:pt x="179846" y="-1324"/>
                          <a:pt x="179216" y="1823"/>
                        </a:cubicBezTo>
                        <a:cubicBezTo>
                          <a:pt x="119436" y="312994"/>
                          <a:pt x="59813" y="624008"/>
                          <a:pt x="33" y="935180"/>
                        </a:cubicBezTo>
                        <a:cubicBezTo>
                          <a:pt x="-439" y="938326"/>
                          <a:pt x="4281" y="939742"/>
                          <a:pt x="4910" y="936438"/>
                        </a:cubicBezTo>
                        <a:lnTo>
                          <a:pt x="4910" y="936438"/>
                        </a:lnTo>
                        <a:close/>
                      </a:path>
                    </a:pathLst>
                  </a:custGeom>
                  <a:solidFill>
                    <a:srgbClr val="616E9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4276;p16"/>
                <p:cNvGrpSpPr/>
                <p:nvPr/>
              </p:nvGrpSpPr>
              <p:grpSpPr>
                <a:xfrm>
                  <a:off x="6265776" y="5248898"/>
                  <a:ext cx="228046" cy="261457"/>
                  <a:chOff x="6265776" y="5248898"/>
                  <a:chExt cx="228046" cy="261457"/>
                </a:xfrm>
              </p:grpSpPr>
              <p:sp>
                <p:nvSpPr>
                  <p:cNvPr id="1311" name="Google Shape;4277;p16"/>
                  <p:cNvSpPr/>
                  <p:nvPr/>
                </p:nvSpPr>
                <p:spPr>
                  <a:xfrm>
                    <a:off x="6265776" y="5251115"/>
                    <a:ext cx="182442" cy="259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442" h="259099" extrusionOk="0">
                        <a:moveTo>
                          <a:pt x="32520" y="0"/>
                        </a:moveTo>
                        <a:cubicBezTo>
                          <a:pt x="32520" y="0"/>
                          <a:pt x="38970" y="63398"/>
                          <a:pt x="38026" y="53645"/>
                        </a:cubicBezTo>
                        <a:cubicBezTo>
                          <a:pt x="37082" y="44049"/>
                          <a:pt x="13328" y="43419"/>
                          <a:pt x="1844" y="64028"/>
                        </a:cubicBezTo>
                        <a:cubicBezTo>
                          <a:pt x="-9641" y="84636"/>
                          <a:pt x="35195" y="258943"/>
                          <a:pt x="62568" y="256111"/>
                        </a:cubicBezTo>
                        <a:cubicBezTo>
                          <a:pt x="89941" y="253279"/>
                          <a:pt x="164351" y="259100"/>
                          <a:pt x="164351" y="259100"/>
                        </a:cubicBezTo>
                        <a:lnTo>
                          <a:pt x="182443" y="21080"/>
                        </a:lnTo>
                        <a:lnTo>
                          <a:pt x="32520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2" name="Google Shape;4278;p16"/>
                  <p:cNvSpPr/>
                  <p:nvPr/>
                </p:nvSpPr>
                <p:spPr>
                  <a:xfrm>
                    <a:off x="6271359" y="5301863"/>
                    <a:ext cx="145424" cy="2084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24" h="208492" extrusionOk="0">
                        <a:moveTo>
                          <a:pt x="3811" y="13752"/>
                        </a:moveTo>
                        <a:cubicBezTo>
                          <a:pt x="73030" y="-27622"/>
                          <a:pt x="107955" y="62048"/>
                          <a:pt x="116450" y="113647"/>
                        </a:cubicBezTo>
                        <a:cubicBezTo>
                          <a:pt x="121798" y="146212"/>
                          <a:pt x="124630" y="177833"/>
                          <a:pt x="140834" y="207251"/>
                        </a:cubicBezTo>
                        <a:cubicBezTo>
                          <a:pt x="142407" y="210082"/>
                          <a:pt x="146654" y="207565"/>
                          <a:pt x="145081" y="204734"/>
                        </a:cubicBezTo>
                        <a:cubicBezTo>
                          <a:pt x="114719" y="149830"/>
                          <a:pt x="132024" y="76836"/>
                          <a:pt x="89706" y="27281"/>
                        </a:cubicBezTo>
                        <a:cubicBezTo>
                          <a:pt x="66895" y="537"/>
                          <a:pt x="32128" y="-8902"/>
                          <a:pt x="1137" y="9661"/>
                        </a:cubicBezTo>
                        <a:cubicBezTo>
                          <a:pt x="-1537" y="11078"/>
                          <a:pt x="980" y="15482"/>
                          <a:pt x="3811" y="13752"/>
                        </a:cubicBezTo>
                        <a:lnTo>
                          <a:pt x="3811" y="1375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3" name="Google Shape;4279;p16"/>
                  <p:cNvSpPr/>
                  <p:nvPr/>
                </p:nvSpPr>
                <p:spPr>
                  <a:xfrm>
                    <a:off x="6414710" y="5400781"/>
                    <a:ext cx="23755" cy="14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5" h="14414" extrusionOk="0">
                        <a:moveTo>
                          <a:pt x="2360" y="14415"/>
                        </a:moveTo>
                        <a:cubicBezTo>
                          <a:pt x="11169" y="14257"/>
                          <a:pt x="18091" y="10639"/>
                          <a:pt x="23283" y="3560"/>
                        </a:cubicBezTo>
                        <a:cubicBezTo>
                          <a:pt x="25171" y="1043"/>
                          <a:pt x="20923" y="-1474"/>
                          <a:pt x="19035" y="1043"/>
                        </a:cubicBezTo>
                        <a:cubicBezTo>
                          <a:pt x="14788" y="6706"/>
                          <a:pt x="9439" y="9380"/>
                          <a:pt x="2360" y="9538"/>
                        </a:cubicBezTo>
                        <a:cubicBezTo>
                          <a:pt x="-787" y="9380"/>
                          <a:pt x="-787" y="14415"/>
                          <a:pt x="2360" y="14415"/>
                        </a:cubicBezTo>
                        <a:lnTo>
                          <a:pt x="2360" y="144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4280;p16"/>
                  <p:cNvSpPr/>
                  <p:nvPr/>
                </p:nvSpPr>
                <p:spPr>
                  <a:xfrm>
                    <a:off x="6415199" y="5369099"/>
                    <a:ext cx="28375" cy="22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75" h="22990" extrusionOk="0">
                        <a:moveTo>
                          <a:pt x="3758" y="22656"/>
                        </a:moveTo>
                        <a:cubicBezTo>
                          <a:pt x="12883" y="17936"/>
                          <a:pt x="20749" y="11801"/>
                          <a:pt x="27670" y="4250"/>
                        </a:cubicBezTo>
                        <a:cubicBezTo>
                          <a:pt x="29873" y="1890"/>
                          <a:pt x="26412" y="-1571"/>
                          <a:pt x="24210" y="789"/>
                        </a:cubicBezTo>
                        <a:cubicBezTo>
                          <a:pt x="17445" y="8026"/>
                          <a:pt x="10051" y="13689"/>
                          <a:pt x="1241" y="18408"/>
                        </a:cubicBezTo>
                        <a:cubicBezTo>
                          <a:pt x="-1590" y="19824"/>
                          <a:pt x="927" y="24229"/>
                          <a:pt x="3758" y="22656"/>
                        </a:cubicBezTo>
                        <a:lnTo>
                          <a:pt x="3758" y="2265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5" name="Google Shape;4281;p16"/>
                  <p:cNvSpPr/>
                  <p:nvPr/>
                </p:nvSpPr>
                <p:spPr>
                  <a:xfrm>
                    <a:off x="6295936" y="5298149"/>
                    <a:ext cx="110685" cy="21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685" h="21014" extrusionOk="0">
                        <a:moveTo>
                          <a:pt x="2360" y="5038"/>
                        </a:moveTo>
                        <a:cubicBezTo>
                          <a:pt x="38071" y="6768"/>
                          <a:pt x="72995" y="11960"/>
                          <a:pt x="107604" y="20927"/>
                        </a:cubicBezTo>
                        <a:cubicBezTo>
                          <a:pt x="110751" y="21713"/>
                          <a:pt x="112009" y="16994"/>
                          <a:pt x="108863" y="16050"/>
                        </a:cubicBezTo>
                        <a:cubicBezTo>
                          <a:pt x="73781" y="6926"/>
                          <a:pt x="38542" y="1577"/>
                          <a:pt x="2360" y="4"/>
                        </a:cubicBezTo>
                        <a:cubicBezTo>
                          <a:pt x="-787" y="-154"/>
                          <a:pt x="-787" y="4880"/>
                          <a:pt x="2360" y="5038"/>
                        </a:cubicBezTo>
                        <a:lnTo>
                          <a:pt x="2360" y="50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6" name="Google Shape;4282;p16"/>
                  <p:cNvSpPr/>
                  <p:nvPr/>
                </p:nvSpPr>
                <p:spPr>
                  <a:xfrm>
                    <a:off x="6295090" y="5248898"/>
                    <a:ext cx="152970" cy="21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970" h="21895" extrusionOk="0">
                        <a:moveTo>
                          <a:pt x="2419" y="5048"/>
                        </a:moveTo>
                        <a:cubicBezTo>
                          <a:pt x="51816" y="10712"/>
                          <a:pt x="101214" y="16218"/>
                          <a:pt x="150611" y="21881"/>
                        </a:cubicBezTo>
                        <a:cubicBezTo>
                          <a:pt x="153757" y="22196"/>
                          <a:pt x="153757" y="17319"/>
                          <a:pt x="150611" y="16847"/>
                        </a:cubicBezTo>
                        <a:cubicBezTo>
                          <a:pt x="101214" y="11184"/>
                          <a:pt x="51816" y="5678"/>
                          <a:pt x="2419" y="14"/>
                        </a:cubicBezTo>
                        <a:cubicBezTo>
                          <a:pt x="-885" y="-301"/>
                          <a:pt x="-727" y="4734"/>
                          <a:pt x="2419" y="5048"/>
                        </a:cubicBezTo>
                        <a:lnTo>
                          <a:pt x="2419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4283;p16"/>
                  <p:cNvSpPr/>
                  <p:nvPr/>
                </p:nvSpPr>
                <p:spPr>
                  <a:xfrm>
                    <a:off x="6411983" y="5347265"/>
                    <a:ext cx="34015" cy="186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5" h="18661" extrusionOk="0">
                        <a:moveTo>
                          <a:pt x="3828" y="18376"/>
                        </a:moveTo>
                        <a:cubicBezTo>
                          <a:pt x="13424" y="13814"/>
                          <a:pt x="23021" y="9095"/>
                          <a:pt x="32774" y="4533"/>
                        </a:cubicBezTo>
                        <a:cubicBezTo>
                          <a:pt x="35606" y="3117"/>
                          <a:pt x="33089" y="-1131"/>
                          <a:pt x="30257" y="285"/>
                        </a:cubicBezTo>
                        <a:cubicBezTo>
                          <a:pt x="20661" y="4847"/>
                          <a:pt x="11065" y="9567"/>
                          <a:pt x="1311" y="14129"/>
                        </a:cubicBezTo>
                        <a:cubicBezTo>
                          <a:pt x="-1678" y="15545"/>
                          <a:pt x="996" y="19792"/>
                          <a:pt x="3828" y="18376"/>
                        </a:cubicBezTo>
                        <a:lnTo>
                          <a:pt x="3828" y="1837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8" name="Google Shape;4284;p16"/>
                  <p:cNvSpPr/>
                  <p:nvPr/>
                </p:nvSpPr>
                <p:spPr>
                  <a:xfrm>
                    <a:off x="6441362" y="5320397"/>
                    <a:ext cx="52460" cy="3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0" h="32623" extrusionOk="0">
                        <a:moveTo>
                          <a:pt x="5283" y="29355"/>
                        </a:moveTo>
                        <a:cubicBezTo>
                          <a:pt x="8587" y="16612"/>
                          <a:pt x="27780" y="-1794"/>
                          <a:pt x="41938" y="8274"/>
                        </a:cubicBezTo>
                        <a:cubicBezTo>
                          <a:pt x="48860" y="13151"/>
                          <a:pt x="45871" y="22905"/>
                          <a:pt x="38320" y="25107"/>
                        </a:cubicBezTo>
                        <a:cubicBezTo>
                          <a:pt x="34387" y="26366"/>
                          <a:pt x="29825" y="26995"/>
                          <a:pt x="25735" y="27310"/>
                        </a:cubicBezTo>
                        <a:cubicBezTo>
                          <a:pt x="18026" y="27781"/>
                          <a:pt x="10475" y="26680"/>
                          <a:pt x="3081" y="24635"/>
                        </a:cubicBezTo>
                        <a:cubicBezTo>
                          <a:pt x="-65" y="23691"/>
                          <a:pt x="-1324" y="28568"/>
                          <a:pt x="1822" y="29512"/>
                        </a:cubicBezTo>
                        <a:cubicBezTo>
                          <a:pt x="14722" y="33130"/>
                          <a:pt x="30297" y="34389"/>
                          <a:pt x="42882" y="28883"/>
                        </a:cubicBezTo>
                        <a:cubicBezTo>
                          <a:pt x="51062" y="25422"/>
                          <a:pt x="55467" y="16927"/>
                          <a:pt x="50119" y="8589"/>
                        </a:cubicBezTo>
                        <a:cubicBezTo>
                          <a:pt x="36117" y="-12963"/>
                          <a:pt x="5126" y="10791"/>
                          <a:pt x="564" y="27939"/>
                        </a:cubicBezTo>
                        <a:cubicBezTo>
                          <a:pt x="-380" y="31085"/>
                          <a:pt x="4497" y="32501"/>
                          <a:pt x="5283" y="29355"/>
                        </a:cubicBezTo>
                        <a:lnTo>
                          <a:pt x="5283" y="2935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9" name="Google Shape;4285;p16"/>
                  <p:cNvSpPr/>
                  <p:nvPr/>
                </p:nvSpPr>
                <p:spPr>
                  <a:xfrm>
                    <a:off x="6438337" y="5299937"/>
                    <a:ext cx="29493" cy="49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493" h="49799" extrusionOk="0">
                        <a:moveTo>
                          <a:pt x="7679" y="49028"/>
                        </a:moveTo>
                        <a:cubicBezTo>
                          <a:pt x="17118" y="38488"/>
                          <a:pt x="35052" y="25431"/>
                          <a:pt x="27815" y="8913"/>
                        </a:cubicBezTo>
                        <a:cubicBezTo>
                          <a:pt x="22309" y="-3515"/>
                          <a:pt x="6106" y="-2414"/>
                          <a:pt x="285" y="8913"/>
                        </a:cubicBezTo>
                        <a:cubicBezTo>
                          <a:pt x="-1131" y="11745"/>
                          <a:pt x="3117" y="14262"/>
                          <a:pt x="4532" y="11430"/>
                        </a:cubicBezTo>
                        <a:cubicBezTo>
                          <a:pt x="6106" y="7340"/>
                          <a:pt x="9252" y="5137"/>
                          <a:pt x="13971" y="4823"/>
                        </a:cubicBezTo>
                        <a:cubicBezTo>
                          <a:pt x="17275" y="7654"/>
                          <a:pt x="20579" y="10486"/>
                          <a:pt x="23882" y="13318"/>
                        </a:cubicBezTo>
                        <a:cubicBezTo>
                          <a:pt x="26399" y="18509"/>
                          <a:pt x="22152" y="25431"/>
                          <a:pt x="19163" y="29521"/>
                        </a:cubicBezTo>
                        <a:cubicBezTo>
                          <a:pt x="14758" y="35499"/>
                          <a:pt x="8937" y="40219"/>
                          <a:pt x="4061" y="45725"/>
                        </a:cubicBezTo>
                        <a:cubicBezTo>
                          <a:pt x="2015" y="47770"/>
                          <a:pt x="5476" y="51388"/>
                          <a:pt x="7679" y="49028"/>
                        </a:cubicBezTo>
                        <a:lnTo>
                          <a:pt x="7679" y="4902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0" name="Google Shape;4286;p16"/>
                <p:cNvGrpSpPr/>
                <p:nvPr/>
              </p:nvGrpSpPr>
              <p:grpSpPr>
                <a:xfrm>
                  <a:off x="5853769" y="5246539"/>
                  <a:ext cx="228219" cy="257837"/>
                  <a:chOff x="5853769" y="5246539"/>
                  <a:chExt cx="228219" cy="257837"/>
                </a:xfrm>
              </p:grpSpPr>
              <p:sp>
                <p:nvSpPr>
                  <p:cNvPr id="1302" name="Google Shape;4287;p16"/>
                  <p:cNvSpPr/>
                  <p:nvPr/>
                </p:nvSpPr>
                <p:spPr>
                  <a:xfrm>
                    <a:off x="5853769" y="5248755"/>
                    <a:ext cx="180865" cy="255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65" h="255222" extrusionOk="0">
                        <a:moveTo>
                          <a:pt x="30314" y="0"/>
                        </a:moveTo>
                        <a:cubicBezTo>
                          <a:pt x="30314" y="0"/>
                          <a:pt x="38652" y="63084"/>
                          <a:pt x="37393" y="53487"/>
                        </a:cubicBezTo>
                        <a:cubicBezTo>
                          <a:pt x="36135" y="43891"/>
                          <a:pt x="12380" y="44049"/>
                          <a:pt x="1525" y="64971"/>
                        </a:cubicBezTo>
                        <a:cubicBezTo>
                          <a:pt x="-9330" y="85895"/>
                          <a:pt x="40382" y="258785"/>
                          <a:pt x="67755" y="255167"/>
                        </a:cubicBezTo>
                        <a:cubicBezTo>
                          <a:pt x="94971" y="251548"/>
                          <a:pt x="169539" y="255167"/>
                          <a:pt x="169539" y="255167"/>
                        </a:cubicBezTo>
                        <a:lnTo>
                          <a:pt x="180865" y="16675"/>
                        </a:lnTo>
                        <a:lnTo>
                          <a:pt x="30314" y="0"/>
                        </a:lnTo>
                        <a:close/>
                      </a:path>
                    </a:pathLst>
                  </a:custGeom>
                  <a:solidFill>
                    <a:srgbClr val="C94D1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3" name="Google Shape;4288;p16"/>
                  <p:cNvSpPr/>
                  <p:nvPr/>
                </p:nvSpPr>
                <p:spPr>
                  <a:xfrm>
                    <a:off x="5859029" y="5299026"/>
                    <a:ext cx="150830" cy="20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830" h="205350" extrusionOk="0">
                        <a:moveTo>
                          <a:pt x="3658" y="14858"/>
                        </a:moveTo>
                        <a:cubicBezTo>
                          <a:pt x="71147" y="-28089"/>
                          <a:pt x="109217" y="59693"/>
                          <a:pt x="119128" y="111293"/>
                        </a:cubicBezTo>
                        <a:cubicBezTo>
                          <a:pt x="125421" y="143700"/>
                          <a:pt x="129197" y="175163"/>
                          <a:pt x="146187" y="204109"/>
                        </a:cubicBezTo>
                        <a:cubicBezTo>
                          <a:pt x="147760" y="206941"/>
                          <a:pt x="152165" y="204424"/>
                          <a:pt x="150434" y="201592"/>
                        </a:cubicBezTo>
                        <a:cubicBezTo>
                          <a:pt x="120072" y="150307"/>
                          <a:pt x="132186" y="83763"/>
                          <a:pt x="97104" y="34680"/>
                        </a:cubicBezTo>
                        <a:cubicBezTo>
                          <a:pt x="74451" y="2902"/>
                          <a:pt x="35593" y="-11414"/>
                          <a:pt x="1141" y="10610"/>
                        </a:cubicBezTo>
                        <a:cubicBezTo>
                          <a:pt x="-1533" y="12184"/>
                          <a:pt x="984" y="16588"/>
                          <a:pt x="3658" y="14858"/>
                        </a:cubicBezTo>
                        <a:lnTo>
                          <a:pt x="3658" y="1485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4289;p16"/>
                  <p:cNvSpPr/>
                  <p:nvPr/>
                </p:nvSpPr>
                <p:spPr>
                  <a:xfrm>
                    <a:off x="6005059" y="5394075"/>
                    <a:ext cx="23429" cy="151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29" h="15145" extrusionOk="0">
                        <a:moveTo>
                          <a:pt x="2360" y="15142"/>
                        </a:moveTo>
                        <a:cubicBezTo>
                          <a:pt x="11169" y="14670"/>
                          <a:pt x="17934" y="10895"/>
                          <a:pt x="22968" y="3658"/>
                        </a:cubicBezTo>
                        <a:cubicBezTo>
                          <a:pt x="24856" y="984"/>
                          <a:pt x="20451" y="-1533"/>
                          <a:pt x="18721" y="1141"/>
                        </a:cubicBezTo>
                        <a:cubicBezTo>
                          <a:pt x="14630" y="6962"/>
                          <a:pt x="9282" y="9794"/>
                          <a:pt x="2360" y="10108"/>
                        </a:cubicBezTo>
                        <a:cubicBezTo>
                          <a:pt x="-787" y="10266"/>
                          <a:pt x="-787" y="15300"/>
                          <a:pt x="2360" y="15142"/>
                        </a:cubicBezTo>
                        <a:lnTo>
                          <a:pt x="2360" y="1514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5" name="Google Shape;4290;p16"/>
                  <p:cNvSpPr/>
                  <p:nvPr/>
                </p:nvSpPr>
                <p:spPr>
                  <a:xfrm>
                    <a:off x="6004969" y="5362427"/>
                    <a:ext cx="27772" cy="23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72" h="23694" extrusionOk="0">
                        <a:moveTo>
                          <a:pt x="3708" y="23350"/>
                        </a:moveTo>
                        <a:cubicBezTo>
                          <a:pt x="12675" y="18316"/>
                          <a:pt x="20383" y="12024"/>
                          <a:pt x="27148" y="4315"/>
                        </a:cubicBezTo>
                        <a:cubicBezTo>
                          <a:pt x="29193" y="1955"/>
                          <a:pt x="25732" y="-1663"/>
                          <a:pt x="23687" y="854"/>
                        </a:cubicBezTo>
                        <a:cubicBezTo>
                          <a:pt x="17237" y="8248"/>
                          <a:pt x="9843" y="14226"/>
                          <a:pt x="1348" y="19103"/>
                        </a:cubicBezTo>
                        <a:cubicBezTo>
                          <a:pt x="-1641" y="20676"/>
                          <a:pt x="876" y="24924"/>
                          <a:pt x="3708" y="23350"/>
                        </a:cubicBezTo>
                        <a:lnTo>
                          <a:pt x="3708" y="2335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6" name="Google Shape;4291;p16"/>
                  <p:cNvSpPr/>
                  <p:nvPr/>
                </p:nvSpPr>
                <p:spPr>
                  <a:xfrm>
                    <a:off x="5883119" y="5295635"/>
                    <a:ext cx="111019" cy="180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19" h="18019" extrusionOk="0">
                        <a:moveTo>
                          <a:pt x="2380" y="5034"/>
                        </a:moveTo>
                        <a:cubicBezTo>
                          <a:pt x="38091" y="5663"/>
                          <a:pt x="73172" y="10068"/>
                          <a:pt x="107939" y="17934"/>
                        </a:cubicBezTo>
                        <a:cubicBezTo>
                          <a:pt x="111085" y="18721"/>
                          <a:pt x="112344" y="13844"/>
                          <a:pt x="109197" y="13057"/>
                        </a:cubicBezTo>
                        <a:cubicBezTo>
                          <a:pt x="73959" y="5034"/>
                          <a:pt x="38405" y="629"/>
                          <a:pt x="2222" y="0"/>
                        </a:cubicBezTo>
                        <a:cubicBezTo>
                          <a:pt x="-767" y="0"/>
                          <a:pt x="-767" y="5034"/>
                          <a:pt x="2380" y="5034"/>
                        </a:cubicBezTo>
                        <a:lnTo>
                          <a:pt x="2380" y="503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7" name="Google Shape;4292;p16"/>
                  <p:cNvSpPr/>
                  <p:nvPr/>
                </p:nvSpPr>
                <p:spPr>
                  <a:xfrm>
                    <a:off x="5880818" y="5246539"/>
                    <a:ext cx="153501" cy="176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01" h="17647" extrusionOk="0">
                        <a:moveTo>
                          <a:pt x="2478" y="5048"/>
                        </a:moveTo>
                        <a:cubicBezTo>
                          <a:pt x="52032" y="9296"/>
                          <a:pt x="101587" y="13386"/>
                          <a:pt x="151142" y="17633"/>
                        </a:cubicBezTo>
                        <a:cubicBezTo>
                          <a:pt x="154288" y="17948"/>
                          <a:pt x="154288" y="12914"/>
                          <a:pt x="151142" y="12599"/>
                        </a:cubicBezTo>
                        <a:cubicBezTo>
                          <a:pt x="101587" y="8352"/>
                          <a:pt x="52032" y="4262"/>
                          <a:pt x="2478" y="14"/>
                        </a:cubicBezTo>
                        <a:cubicBezTo>
                          <a:pt x="-826" y="-301"/>
                          <a:pt x="-826" y="4734"/>
                          <a:pt x="2478" y="5048"/>
                        </a:cubicBezTo>
                        <a:lnTo>
                          <a:pt x="2478" y="50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8" name="Google Shape;4293;p16"/>
                  <p:cNvSpPr/>
                  <p:nvPr/>
                </p:nvSpPr>
                <p:spPr>
                  <a:xfrm>
                    <a:off x="6000986" y="5340608"/>
                    <a:ext cx="33474" cy="19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474" h="19497" extrusionOk="0">
                        <a:moveTo>
                          <a:pt x="3758" y="19213"/>
                        </a:moveTo>
                        <a:cubicBezTo>
                          <a:pt x="13197" y="14336"/>
                          <a:pt x="22794" y="9459"/>
                          <a:pt x="32233" y="4582"/>
                        </a:cubicBezTo>
                        <a:cubicBezTo>
                          <a:pt x="35064" y="3166"/>
                          <a:pt x="32547" y="-1238"/>
                          <a:pt x="29716" y="335"/>
                        </a:cubicBezTo>
                        <a:cubicBezTo>
                          <a:pt x="20277" y="5212"/>
                          <a:pt x="10680" y="10088"/>
                          <a:pt x="1241" y="14965"/>
                        </a:cubicBezTo>
                        <a:cubicBezTo>
                          <a:pt x="-1590" y="16381"/>
                          <a:pt x="927" y="20628"/>
                          <a:pt x="3758" y="19213"/>
                        </a:cubicBezTo>
                        <a:lnTo>
                          <a:pt x="3758" y="1921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9" name="Google Shape;4294;p16"/>
                  <p:cNvSpPr/>
                  <p:nvPr/>
                </p:nvSpPr>
                <p:spPr>
                  <a:xfrm>
                    <a:off x="6029823" y="5312794"/>
                    <a:ext cx="52165" cy="32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65" h="32916" extrusionOk="0">
                        <a:moveTo>
                          <a:pt x="5283" y="30194"/>
                        </a:moveTo>
                        <a:cubicBezTo>
                          <a:pt x="8272" y="17294"/>
                          <a:pt x="26836" y="-1584"/>
                          <a:pt x="41309" y="8012"/>
                        </a:cubicBezTo>
                        <a:cubicBezTo>
                          <a:pt x="48388" y="12731"/>
                          <a:pt x="45714" y="22485"/>
                          <a:pt x="38320" y="25002"/>
                        </a:cubicBezTo>
                        <a:cubicBezTo>
                          <a:pt x="34387" y="26418"/>
                          <a:pt x="29825" y="27205"/>
                          <a:pt x="25735" y="27519"/>
                        </a:cubicBezTo>
                        <a:cubicBezTo>
                          <a:pt x="18026" y="28306"/>
                          <a:pt x="10475" y="27362"/>
                          <a:pt x="3081" y="25474"/>
                        </a:cubicBezTo>
                        <a:cubicBezTo>
                          <a:pt x="-65" y="24688"/>
                          <a:pt x="-1324" y="29564"/>
                          <a:pt x="1822" y="30351"/>
                        </a:cubicBezTo>
                        <a:cubicBezTo>
                          <a:pt x="14722" y="33654"/>
                          <a:pt x="30297" y="34441"/>
                          <a:pt x="42882" y="28620"/>
                        </a:cubicBezTo>
                        <a:cubicBezTo>
                          <a:pt x="51062" y="24845"/>
                          <a:pt x="55153" y="16350"/>
                          <a:pt x="49647" y="8169"/>
                        </a:cubicBezTo>
                        <a:cubicBezTo>
                          <a:pt x="35174" y="-12911"/>
                          <a:pt x="4654" y="11473"/>
                          <a:pt x="721" y="28778"/>
                        </a:cubicBezTo>
                        <a:cubicBezTo>
                          <a:pt x="-223" y="32081"/>
                          <a:pt x="4654" y="33340"/>
                          <a:pt x="5283" y="30194"/>
                        </a:cubicBezTo>
                        <a:lnTo>
                          <a:pt x="5283" y="30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0" name="Google Shape;4295;p16"/>
                  <p:cNvSpPr/>
                  <p:nvPr/>
                </p:nvSpPr>
                <p:spPr>
                  <a:xfrm>
                    <a:off x="6025704" y="5293014"/>
                    <a:ext cx="29676" cy="49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76" h="49973" extrusionOk="0">
                        <a:moveTo>
                          <a:pt x="8772" y="49187"/>
                        </a:moveTo>
                        <a:cubicBezTo>
                          <a:pt x="17897" y="38332"/>
                          <a:pt x="35673" y="24645"/>
                          <a:pt x="27650" y="8285"/>
                        </a:cubicBezTo>
                        <a:cubicBezTo>
                          <a:pt x="21830" y="-3671"/>
                          <a:pt x="5626" y="-2098"/>
                          <a:pt x="277" y="9228"/>
                        </a:cubicBezTo>
                        <a:cubicBezTo>
                          <a:pt x="-1139" y="12060"/>
                          <a:pt x="3266" y="14577"/>
                          <a:pt x="4525" y="11746"/>
                        </a:cubicBezTo>
                        <a:cubicBezTo>
                          <a:pt x="7828" y="4824"/>
                          <a:pt x="19470" y="-840"/>
                          <a:pt x="24032" y="12847"/>
                        </a:cubicBezTo>
                        <a:cubicBezTo>
                          <a:pt x="25605" y="17881"/>
                          <a:pt x="23088" y="24173"/>
                          <a:pt x="20414" y="28421"/>
                        </a:cubicBezTo>
                        <a:cubicBezTo>
                          <a:pt x="16481" y="34871"/>
                          <a:pt x="10031" y="39905"/>
                          <a:pt x="5154" y="45568"/>
                        </a:cubicBezTo>
                        <a:cubicBezTo>
                          <a:pt x="3266" y="48086"/>
                          <a:pt x="6727" y="51546"/>
                          <a:pt x="8772" y="49187"/>
                        </a:cubicBezTo>
                        <a:lnTo>
                          <a:pt x="8772" y="491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01" name="Google Shape;4296;p16"/>
                <p:cNvSpPr/>
                <p:nvPr/>
              </p:nvSpPr>
              <p:spPr>
                <a:xfrm>
                  <a:off x="6120529" y="4242718"/>
                  <a:ext cx="313373" cy="8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373" h="8023" extrusionOk="0">
                      <a:moveTo>
                        <a:pt x="2360" y="8023"/>
                      </a:moveTo>
                      <a:cubicBezTo>
                        <a:pt x="105245" y="7079"/>
                        <a:pt x="208129" y="5978"/>
                        <a:pt x="311014" y="5034"/>
                      </a:cubicBezTo>
                      <a:cubicBezTo>
                        <a:pt x="314160" y="5034"/>
                        <a:pt x="314160" y="0"/>
                        <a:pt x="311014" y="0"/>
                      </a:cubicBezTo>
                      <a:cubicBezTo>
                        <a:pt x="208129" y="944"/>
                        <a:pt x="105245" y="2045"/>
                        <a:pt x="2360" y="2989"/>
                      </a:cubicBezTo>
                      <a:cubicBezTo>
                        <a:pt x="-787" y="2989"/>
                        <a:pt x="-787" y="8023"/>
                        <a:pt x="2360" y="8023"/>
                      </a:cubicBezTo>
                      <a:lnTo>
                        <a:pt x="2360" y="8023"/>
                      </a:ln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0" name="Google Shape;4297;p16"/>
              <p:cNvGrpSpPr/>
              <p:nvPr/>
            </p:nvGrpSpPr>
            <p:grpSpPr>
              <a:xfrm>
                <a:off x="5572157" y="1905289"/>
                <a:ext cx="1624946" cy="2104679"/>
                <a:chOff x="5572157" y="1905289"/>
                <a:chExt cx="1624946" cy="2104679"/>
              </a:xfrm>
            </p:grpSpPr>
            <p:sp>
              <p:nvSpPr>
                <p:cNvPr id="1251" name="Google Shape;4298;p16"/>
                <p:cNvSpPr/>
                <p:nvPr/>
              </p:nvSpPr>
              <p:spPr>
                <a:xfrm>
                  <a:off x="7082045" y="2226868"/>
                  <a:ext cx="51770" cy="427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70" h="427792" extrusionOk="0">
                      <a:moveTo>
                        <a:pt x="0" y="3304"/>
                      </a:moveTo>
                      <a:cubicBezTo>
                        <a:pt x="0" y="3304"/>
                        <a:pt x="0" y="5191"/>
                        <a:pt x="0" y="8495"/>
                      </a:cubicBezTo>
                      <a:cubicBezTo>
                        <a:pt x="157" y="57263"/>
                        <a:pt x="2517" y="432777"/>
                        <a:pt x="28474" y="427743"/>
                      </a:cubicBezTo>
                      <a:cubicBezTo>
                        <a:pt x="56319" y="422237"/>
                        <a:pt x="51442" y="0"/>
                        <a:pt x="51442" y="0"/>
                      </a:cubicBezTo>
                      <a:lnTo>
                        <a:pt x="0" y="3304"/>
                      </a:lnTo>
                      <a:close/>
                    </a:path>
                  </a:pathLst>
                </a:custGeom>
                <a:solidFill>
                  <a:srgbClr val="60534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4299;p16"/>
                <p:cNvSpPr/>
                <p:nvPr/>
              </p:nvSpPr>
              <p:spPr>
                <a:xfrm>
                  <a:off x="7081416" y="2223250"/>
                  <a:ext cx="53015" cy="38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15" h="38542" extrusionOk="0">
                      <a:moveTo>
                        <a:pt x="0" y="1259"/>
                      </a:moveTo>
                      <a:lnTo>
                        <a:pt x="787" y="37284"/>
                      </a:lnTo>
                      <a:lnTo>
                        <a:pt x="52386" y="38542"/>
                      </a:lnTo>
                      <a:lnTo>
                        <a:pt x="53015" y="0"/>
                      </a:lnTo>
                      <a:close/>
                    </a:path>
                  </a:pathLst>
                </a:custGeom>
                <a:solidFill>
                  <a:srgbClr val="B5A9A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53" name="Google Shape;4300;p16"/>
                <p:cNvGrpSpPr/>
                <p:nvPr/>
              </p:nvGrpSpPr>
              <p:grpSpPr>
                <a:xfrm>
                  <a:off x="7041683" y="2004581"/>
                  <a:ext cx="130334" cy="226272"/>
                  <a:chOff x="7041683" y="2004581"/>
                  <a:chExt cx="130334" cy="226272"/>
                </a:xfrm>
              </p:grpSpPr>
              <p:sp>
                <p:nvSpPr>
                  <p:cNvPr id="1295" name="Google Shape;4301;p16"/>
                  <p:cNvSpPr/>
                  <p:nvPr/>
                </p:nvSpPr>
                <p:spPr>
                  <a:xfrm>
                    <a:off x="7041683" y="2005682"/>
                    <a:ext cx="130334" cy="225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334" h="225171" extrusionOk="0">
                        <a:moveTo>
                          <a:pt x="91961" y="221029"/>
                        </a:moveTo>
                        <a:cubicBezTo>
                          <a:pt x="65847" y="232199"/>
                          <a:pt x="26203" y="219771"/>
                          <a:pt x="10786" y="195859"/>
                        </a:cubicBezTo>
                        <a:cubicBezTo>
                          <a:pt x="-1484" y="176666"/>
                          <a:pt x="-2114" y="152125"/>
                          <a:pt x="3078" y="129943"/>
                        </a:cubicBezTo>
                        <a:cubicBezTo>
                          <a:pt x="8269" y="107762"/>
                          <a:pt x="18652" y="87310"/>
                          <a:pt x="27305" y="66230"/>
                        </a:cubicBezTo>
                        <a:cubicBezTo>
                          <a:pt x="35957" y="45150"/>
                          <a:pt x="43036" y="22654"/>
                          <a:pt x="41148" y="0"/>
                        </a:cubicBezTo>
                        <a:cubicBezTo>
                          <a:pt x="81736" y="19822"/>
                          <a:pt x="115716" y="56005"/>
                          <a:pt x="125785" y="100053"/>
                        </a:cubicBezTo>
                        <a:cubicBezTo>
                          <a:pt x="135853" y="144259"/>
                          <a:pt x="131133" y="198533"/>
                          <a:pt x="91961" y="221029"/>
                        </a:cubicBezTo>
                      </a:path>
                    </a:pathLst>
                  </a:custGeom>
                  <a:solidFill>
                    <a:srgbClr val="E2C6A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6" name="Google Shape;4302;p16"/>
                  <p:cNvSpPr/>
                  <p:nvPr/>
                </p:nvSpPr>
                <p:spPr>
                  <a:xfrm>
                    <a:off x="7064358" y="2004581"/>
                    <a:ext cx="95628" cy="10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628" h="104141" extrusionOk="0">
                        <a:moveTo>
                          <a:pt x="382" y="77400"/>
                        </a:moveTo>
                        <a:cubicBezTo>
                          <a:pt x="-719" y="85423"/>
                          <a:pt x="382" y="93918"/>
                          <a:pt x="6045" y="99738"/>
                        </a:cubicBezTo>
                        <a:cubicBezTo>
                          <a:pt x="9506" y="103357"/>
                          <a:pt x="14855" y="104615"/>
                          <a:pt x="19889" y="103986"/>
                        </a:cubicBezTo>
                        <a:cubicBezTo>
                          <a:pt x="24923" y="103357"/>
                          <a:pt x="29486" y="101154"/>
                          <a:pt x="33733" y="98637"/>
                        </a:cubicBezTo>
                        <a:cubicBezTo>
                          <a:pt x="40970" y="94232"/>
                          <a:pt x="47420" y="88412"/>
                          <a:pt x="52768" y="81804"/>
                        </a:cubicBezTo>
                        <a:cubicBezTo>
                          <a:pt x="55600" y="78186"/>
                          <a:pt x="58904" y="73939"/>
                          <a:pt x="63466" y="73781"/>
                        </a:cubicBezTo>
                        <a:cubicBezTo>
                          <a:pt x="69601" y="73624"/>
                          <a:pt x="73219" y="80389"/>
                          <a:pt x="78411" y="83378"/>
                        </a:cubicBezTo>
                        <a:cubicBezTo>
                          <a:pt x="82344" y="85580"/>
                          <a:pt x="87693" y="85423"/>
                          <a:pt x="91468" y="82906"/>
                        </a:cubicBezTo>
                        <a:cubicBezTo>
                          <a:pt x="95244" y="80389"/>
                          <a:pt x="95873" y="80389"/>
                          <a:pt x="95558" y="75826"/>
                        </a:cubicBezTo>
                        <a:cubicBezTo>
                          <a:pt x="95558" y="75826"/>
                          <a:pt x="64567" y="17147"/>
                          <a:pt x="16271" y="0"/>
                        </a:cubicBezTo>
                        <a:cubicBezTo>
                          <a:pt x="16271" y="0"/>
                          <a:pt x="21305" y="8810"/>
                          <a:pt x="14855" y="30677"/>
                        </a:cubicBezTo>
                        <a:cubicBezTo>
                          <a:pt x="8405" y="52544"/>
                          <a:pt x="382" y="77400"/>
                          <a:pt x="382" y="77400"/>
                        </a:cubicBezTo>
                        <a:close/>
                      </a:path>
                    </a:pathLst>
                  </a:custGeom>
                  <a:solidFill>
                    <a:srgbClr val="EFA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7" name="Google Shape;4303;p16"/>
                  <p:cNvSpPr/>
                  <p:nvPr/>
                </p:nvSpPr>
                <p:spPr>
                  <a:xfrm>
                    <a:off x="7114450" y="2100910"/>
                    <a:ext cx="31672" cy="34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72" h="34936" extrusionOk="0">
                        <a:moveTo>
                          <a:pt x="20453" y="1207"/>
                        </a:moveTo>
                        <a:cubicBezTo>
                          <a:pt x="15104" y="-1310"/>
                          <a:pt x="8340" y="263"/>
                          <a:pt x="4250" y="4510"/>
                        </a:cubicBezTo>
                        <a:cubicBezTo>
                          <a:pt x="159" y="8758"/>
                          <a:pt x="-942" y="15365"/>
                          <a:pt x="789" y="21029"/>
                        </a:cubicBezTo>
                        <a:cubicBezTo>
                          <a:pt x="2519" y="26692"/>
                          <a:pt x="7081" y="31254"/>
                          <a:pt x="12430" y="33456"/>
                        </a:cubicBezTo>
                        <a:cubicBezTo>
                          <a:pt x="16363" y="35187"/>
                          <a:pt x="21082" y="35659"/>
                          <a:pt x="24858" y="33456"/>
                        </a:cubicBezTo>
                        <a:cubicBezTo>
                          <a:pt x="27532" y="31883"/>
                          <a:pt x="29263" y="29052"/>
                          <a:pt x="30207" y="26220"/>
                        </a:cubicBezTo>
                        <a:cubicBezTo>
                          <a:pt x="31623" y="21658"/>
                          <a:pt x="32567" y="15994"/>
                          <a:pt x="30364" y="11904"/>
                        </a:cubicBezTo>
                        <a:cubicBezTo>
                          <a:pt x="28319" y="7657"/>
                          <a:pt x="25015" y="2623"/>
                          <a:pt x="20453" y="1207"/>
                        </a:cubicBezTo>
                      </a:path>
                    </a:pathLst>
                  </a:custGeom>
                  <a:solidFill>
                    <a:srgbClr val="EFA3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54" name="Google Shape;4304;p16"/>
                <p:cNvGrpSpPr/>
                <p:nvPr/>
              </p:nvGrpSpPr>
              <p:grpSpPr>
                <a:xfrm>
                  <a:off x="5572157" y="1905289"/>
                  <a:ext cx="1624946" cy="2104679"/>
                  <a:chOff x="5572157" y="1905289"/>
                  <a:chExt cx="1624946" cy="2104679"/>
                </a:xfrm>
              </p:grpSpPr>
              <p:sp>
                <p:nvSpPr>
                  <p:cNvPr id="1255" name="Google Shape;4305;p16"/>
                  <p:cNvSpPr/>
                  <p:nvPr/>
                </p:nvSpPr>
                <p:spPr>
                  <a:xfrm>
                    <a:off x="7016444" y="2281430"/>
                    <a:ext cx="180659" cy="266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659" h="266520" extrusionOk="0">
                        <a:moveTo>
                          <a:pt x="0" y="188334"/>
                        </a:moveTo>
                        <a:cubicBezTo>
                          <a:pt x="0" y="188334"/>
                          <a:pt x="14001" y="80730"/>
                          <a:pt x="18563" y="68931"/>
                        </a:cubicBezTo>
                        <a:cubicBezTo>
                          <a:pt x="22024" y="59807"/>
                          <a:pt x="28632" y="132802"/>
                          <a:pt x="28632" y="132802"/>
                        </a:cubicBezTo>
                        <a:cubicBezTo>
                          <a:pt x="28632" y="132802"/>
                          <a:pt x="104458" y="-20110"/>
                          <a:pt x="106188" y="2229"/>
                        </a:cubicBezTo>
                        <a:cubicBezTo>
                          <a:pt x="107919" y="24568"/>
                          <a:pt x="66859" y="105429"/>
                          <a:pt x="66859" y="105429"/>
                        </a:cubicBezTo>
                        <a:cubicBezTo>
                          <a:pt x="66859" y="105429"/>
                          <a:pt x="166441" y="2229"/>
                          <a:pt x="148978" y="30703"/>
                        </a:cubicBezTo>
                        <a:cubicBezTo>
                          <a:pt x="131516" y="59020"/>
                          <a:pt x="88412" y="128240"/>
                          <a:pt x="88412" y="128240"/>
                        </a:cubicBezTo>
                        <a:cubicBezTo>
                          <a:pt x="88412" y="128240"/>
                          <a:pt x="197589" y="26613"/>
                          <a:pt x="178397" y="61695"/>
                        </a:cubicBezTo>
                        <a:cubicBezTo>
                          <a:pt x="159204" y="96776"/>
                          <a:pt x="111065" y="146803"/>
                          <a:pt x="111065" y="146803"/>
                        </a:cubicBezTo>
                        <a:cubicBezTo>
                          <a:pt x="111065" y="146803"/>
                          <a:pt x="188307" y="97406"/>
                          <a:pt x="162193" y="126981"/>
                        </a:cubicBezTo>
                        <a:cubicBezTo>
                          <a:pt x="136079" y="156714"/>
                          <a:pt x="89828" y="212718"/>
                          <a:pt x="70792" y="266520"/>
                        </a:cubicBezTo>
                        <a:lnTo>
                          <a:pt x="0" y="188334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6" name="Google Shape;4306;p16"/>
                  <p:cNvSpPr/>
                  <p:nvPr/>
                </p:nvSpPr>
                <p:spPr>
                  <a:xfrm>
                    <a:off x="5631149" y="2430593"/>
                    <a:ext cx="1522632" cy="15744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2632" h="1574420" extrusionOk="0">
                        <a:moveTo>
                          <a:pt x="680991" y="557686"/>
                        </a:moveTo>
                        <a:cubicBezTo>
                          <a:pt x="522416" y="565552"/>
                          <a:pt x="371078" y="626905"/>
                          <a:pt x="252304" y="732150"/>
                        </a:cubicBezTo>
                        <a:cubicBezTo>
                          <a:pt x="146588" y="825753"/>
                          <a:pt x="56603" y="942481"/>
                          <a:pt x="30803" y="1019724"/>
                        </a:cubicBezTo>
                        <a:cubicBezTo>
                          <a:pt x="-20010" y="1172320"/>
                          <a:pt x="7363" y="1403418"/>
                          <a:pt x="7363" y="1403418"/>
                        </a:cubicBezTo>
                        <a:lnTo>
                          <a:pt x="159959" y="1403418"/>
                        </a:lnTo>
                        <a:lnTo>
                          <a:pt x="210773" y="1077931"/>
                        </a:lnTo>
                        <a:lnTo>
                          <a:pt x="316174" y="953021"/>
                        </a:lnTo>
                        <a:lnTo>
                          <a:pt x="305792" y="1574421"/>
                        </a:lnTo>
                        <a:lnTo>
                          <a:pt x="1064999" y="1505044"/>
                        </a:lnTo>
                        <a:lnTo>
                          <a:pt x="1064999" y="803414"/>
                        </a:lnTo>
                        <a:lnTo>
                          <a:pt x="1522632" y="101784"/>
                        </a:lnTo>
                        <a:lnTo>
                          <a:pt x="1339516" y="0"/>
                        </a:lnTo>
                        <a:lnTo>
                          <a:pt x="851364" y="549191"/>
                        </a:lnTo>
                        <a:lnTo>
                          <a:pt x="680991" y="557686"/>
                        </a:lnTo>
                        <a:close/>
                      </a:path>
                    </a:pathLst>
                  </a:custGeom>
                  <a:solidFill>
                    <a:srgbClr val="5F49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7" name="Google Shape;4307;p16"/>
                  <p:cNvSpPr/>
                  <p:nvPr/>
                </p:nvSpPr>
                <p:spPr>
                  <a:xfrm>
                    <a:off x="5946360" y="3577092"/>
                    <a:ext cx="754764" cy="276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4764" h="27646" extrusionOk="0">
                        <a:moveTo>
                          <a:pt x="3009" y="7100"/>
                        </a:moveTo>
                        <a:cubicBezTo>
                          <a:pt x="250153" y="35260"/>
                          <a:pt x="500443" y="31484"/>
                          <a:pt x="748216" y="13708"/>
                        </a:cubicBezTo>
                        <a:cubicBezTo>
                          <a:pt x="756868" y="13078"/>
                          <a:pt x="757026" y="-608"/>
                          <a:pt x="748216" y="21"/>
                        </a:cubicBezTo>
                        <a:cubicBezTo>
                          <a:pt x="498712" y="19214"/>
                          <a:pt x="252670" y="13236"/>
                          <a:pt x="3009" y="650"/>
                        </a:cubicBezTo>
                        <a:cubicBezTo>
                          <a:pt x="-1081" y="650"/>
                          <a:pt x="-924" y="6786"/>
                          <a:pt x="3009" y="7100"/>
                        </a:cubicBezTo>
                        <a:lnTo>
                          <a:pt x="3009" y="710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8" name="Google Shape;4308;p16"/>
                  <p:cNvSpPr/>
                  <p:nvPr/>
                </p:nvSpPr>
                <p:spPr>
                  <a:xfrm>
                    <a:off x="5945829" y="3506909"/>
                    <a:ext cx="758539" cy="19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539" h="19786" extrusionOk="0">
                        <a:moveTo>
                          <a:pt x="3540" y="12154"/>
                        </a:moveTo>
                        <a:cubicBezTo>
                          <a:pt x="252257" y="24582"/>
                          <a:pt x="503490" y="18132"/>
                          <a:pt x="752522" y="17975"/>
                        </a:cubicBezTo>
                        <a:cubicBezTo>
                          <a:pt x="760545" y="17975"/>
                          <a:pt x="760545" y="5704"/>
                          <a:pt x="752522" y="5704"/>
                        </a:cubicBezTo>
                        <a:cubicBezTo>
                          <a:pt x="503490" y="3187"/>
                          <a:pt x="252414" y="-5308"/>
                          <a:pt x="3540" y="4918"/>
                        </a:cubicBezTo>
                        <a:cubicBezTo>
                          <a:pt x="-1180" y="4918"/>
                          <a:pt x="-1180" y="11997"/>
                          <a:pt x="3540" y="12154"/>
                        </a:cubicBezTo>
                        <a:lnTo>
                          <a:pt x="3540" y="121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9" name="Google Shape;4309;p16"/>
                  <p:cNvSpPr/>
                  <p:nvPr/>
                </p:nvSpPr>
                <p:spPr>
                  <a:xfrm>
                    <a:off x="5944885" y="3431275"/>
                    <a:ext cx="750673" cy="28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0673" h="28493" extrusionOk="0">
                        <a:moveTo>
                          <a:pt x="4484" y="21086"/>
                        </a:moveTo>
                        <a:cubicBezTo>
                          <a:pt x="250683" y="35087"/>
                          <a:pt x="498771" y="27536"/>
                          <a:pt x="744656" y="12591"/>
                        </a:cubicBezTo>
                        <a:cubicBezTo>
                          <a:pt x="752679" y="12119"/>
                          <a:pt x="752679" y="-309"/>
                          <a:pt x="744656" y="6"/>
                        </a:cubicBezTo>
                        <a:cubicBezTo>
                          <a:pt x="497670" y="13220"/>
                          <a:pt x="251785" y="12277"/>
                          <a:pt x="4484" y="11647"/>
                        </a:cubicBezTo>
                        <a:cubicBezTo>
                          <a:pt x="-1495" y="11805"/>
                          <a:pt x="-1495" y="20772"/>
                          <a:pt x="4484" y="21086"/>
                        </a:cubicBezTo>
                        <a:lnTo>
                          <a:pt x="4484" y="2108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0" name="Google Shape;4310;p16"/>
                  <p:cNvSpPr/>
                  <p:nvPr/>
                </p:nvSpPr>
                <p:spPr>
                  <a:xfrm>
                    <a:off x="5919636" y="3352224"/>
                    <a:ext cx="784535" cy="271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4535" h="27149" extrusionOk="0">
                        <a:moveTo>
                          <a:pt x="944" y="7636"/>
                        </a:moveTo>
                        <a:cubicBezTo>
                          <a:pt x="254695" y="40829"/>
                          <a:pt x="523548" y="22895"/>
                          <a:pt x="778872" y="17075"/>
                        </a:cubicBezTo>
                        <a:cubicBezTo>
                          <a:pt x="786424" y="16917"/>
                          <a:pt x="786424" y="5119"/>
                          <a:pt x="778872" y="5276"/>
                        </a:cubicBezTo>
                        <a:cubicBezTo>
                          <a:pt x="520559" y="11569"/>
                          <a:pt x="258313" y="-9826"/>
                          <a:pt x="944" y="5905"/>
                        </a:cubicBezTo>
                        <a:cubicBezTo>
                          <a:pt x="-315" y="5905"/>
                          <a:pt x="-315" y="7478"/>
                          <a:pt x="944" y="7636"/>
                        </a:cubicBezTo>
                        <a:lnTo>
                          <a:pt x="944" y="763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1" name="Google Shape;4311;p16"/>
                  <p:cNvSpPr/>
                  <p:nvPr/>
                </p:nvSpPr>
                <p:spPr>
                  <a:xfrm>
                    <a:off x="5935407" y="3253629"/>
                    <a:ext cx="766169" cy="301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169" h="30101" extrusionOk="0">
                        <a:moveTo>
                          <a:pt x="1534" y="22066"/>
                        </a:moveTo>
                        <a:cubicBezTo>
                          <a:pt x="250251" y="41731"/>
                          <a:pt x="511238" y="20021"/>
                          <a:pt x="760742" y="12785"/>
                        </a:cubicBezTo>
                        <a:cubicBezTo>
                          <a:pt x="767978" y="12627"/>
                          <a:pt x="767978" y="1458"/>
                          <a:pt x="760742" y="1458"/>
                        </a:cubicBezTo>
                        <a:cubicBezTo>
                          <a:pt x="511081" y="2874"/>
                          <a:pt x="249621" y="-9397"/>
                          <a:pt x="1534" y="18920"/>
                        </a:cubicBezTo>
                        <a:cubicBezTo>
                          <a:pt x="-511" y="19077"/>
                          <a:pt x="-511" y="21909"/>
                          <a:pt x="1534" y="22066"/>
                        </a:cubicBezTo>
                        <a:lnTo>
                          <a:pt x="1534" y="2206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2" name="Google Shape;4312;p16"/>
                  <p:cNvSpPr/>
                  <p:nvPr/>
                </p:nvSpPr>
                <p:spPr>
                  <a:xfrm>
                    <a:off x="5971033" y="3153581"/>
                    <a:ext cx="692708" cy="4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708" h="42000" extrusionOk="0">
                        <a:moveTo>
                          <a:pt x="1618" y="27725"/>
                        </a:moveTo>
                        <a:cubicBezTo>
                          <a:pt x="222333" y="59345"/>
                          <a:pt x="466488" y="31343"/>
                          <a:pt x="687045" y="11836"/>
                        </a:cubicBezTo>
                        <a:cubicBezTo>
                          <a:pt x="694596" y="11207"/>
                          <a:pt x="694596" y="-749"/>
                          <a:pt x="687045" y="37"/>
                        </a:cubicBezTo>
                        <a:cubicBezTo>
                          <a:pt x="458779" y="20803"/>
                          <a:pt x="229569" y="6015"/>
                          <a:pt x="2248" y="23320"/>
                        </a:cubicBezTo>
                        <a:cubicBezTo>
                          <a:pt x="-112" y="23477"/>
                          <a:pt x="-1056" y="27410"/>
                          <a:pt x="1618" y="27725"/>
                        </a:cubicBezTo>
                        <a:lnTo>
                          <a:pt x="1618" y="2772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3" name="Google Shape;4313;p16"/>
                  <p:cNvSpPr/>
                  <p:nvPr/>
                </p:nvSpPr>
                <p:spPr>
                  <a:xfrm>
                    <a:off x="5945652" y="3059046"/>
                    <a:ext cx="620809" cy="55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809" h="55871" extrusionOk="0">
                        <a:moveTo>
                          <a:pt x="3717" y="55872"/>
                        </a:moveTo>
                        <a:cubicBezTo>
                          <a:pt x="207441" y="54771"/>
                          <a:pt x="412896" y="34162"/>
                          <a:pt x="615205" y="11823"/>
                        </a:cubicBezTo>
                        <a:cubicBezTo>
                          <a:pt x="622599" y="11037"/>
                          <a:pt x="622756" y="-605"/>
                          <a:pt x="615205" y="25"/>
                        </a:cubicBezTo>
                        <a:cubicBezTo>
                          <a:pt x="411480" y="19374"/>
                          <a:pt x="207913" y="35421"/>
                          <a:pt x="3717" y="48321"/>
                        </a:cubicBezTo>
                        <a:cubicBezTo>
                          <a:pt x="-1160" y="48478"/>
                          <a:pt x="-1317" y="55872"/>
                          <a:pt x="3717" y="55872"/>
                        </a:cubicBezTo>
                        <a:lnTo>
                          <a:pt x="3717" y="5587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4" name="Google Shape;4314;p16"/>
                  <p:cNvSpPr/>
                  <p:nvPr/>
                </p:nvSpPr>
                <p:spPr>
                  <a:xfrm>
                    <a:off x="6493791" y="2969298"/>
                    <a:ext cx="220378" cy="248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0378" h="248044" extrusionOk="0">
                        <a:moveTo>
                          <a:pt x="993" y="6553"/>
                        </a:moveTo>
                        <a:cubicBezTo>
                          <a:pt x="69897" y="86941"/>
                          <a:pt x="139116" y="167015"/>
                          <a:pt x="209751" y="245988"/>
                        </a:cubicBezTo>
                        <a:cubicBezTo>
                          <a:pt x="215257" y="252123"/>
                          <a:pt x="224067" y="243156"/>
                          <a:pt x="218718" y="237021"/>
                        </a:cubicBezTo>
                        <a:cubicBezTo>
                          <a:pt x="148870" y="157576"/>
                          <a:pt x="77763" y="79233"/>
                          <a:pt x="6341" y="1204"/>
                        </a:cubicBezTo>
                        <a:cubicBezTo>
                          <a:pt x="2880" y="-2414"/>
                          <a:pt x="-2154" y="2935"/>
                          <a:pt x="993" y="6553"/>
                        </a:cubicBezTo>
                        <a:lnTo>
                          <a:pt x="993" y="655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5" name="Google Shape;4315;p16"/>
                  <p:cNvSpPr/>
                  <p:nvPr/>
                </p:nvSpPr>
                <p:spPr>
                  <a:xfrm>
                    <a:off x="6546372" y="2905818"/>
                    <a:ext cx="226397" cy="2288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397" h="228802" extrusionOk="0">
                        <a:moveTo>
                          <a:pt x="483" y="3960"/>
                        </a:moveTo>
                        <a:cubicBezTo>
                          <a:pt x="59949" y="85136"/>
                          <a:pt x="141281" y="160176"/>
                          <a:pt x="216164" y="227192"/>
                        </a:cubicBezTo>
                        <a:cubicBezTo>
                          <a:pt x="221827" y="232226"/>
                          <a:pt x="230008" y="224360"/>
                          <a:pt x="224659" y="218697"/>
                        </a:cubicBezTo>
                        <a:cubicBezTo>
                          <a:pt x="153709" y="146017"/>
                          <a:pt x="82445" y="66100"/>
                          <a:pt x="5046" y="657"/>
                        </a:cubicBezTo>
                        <a:cubicBezTo>
                          <a:pt x="2686" y="-1231"/>
                          <a:pt x="-1404" y="1286"/>
                          <a:pt x="483" y="3960"/>
                        </a:cubicBezTo>
                        <a:lnTo>
                          <a:pt x="483" y="396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6" name="Google Shape;4316;p16"/>
                  <p:cNvSpPr/>
                  <p:nvPr/>
                </p:nvSpPr>
                <p:spPr>
                  <a:xfrm>
                    <a:off x="6618600" y="2836016"/>
                    <a:ext cx="195692" cy="204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92" h="204563" extrusionOk="0">
                        <a:moveTo>
                          <a:pt x="1093" y="7375"/>
                        </a:moveTo>
                        <a:cubicBezTo>
                          <a:pt x="57884" y="75493"/>
                          <a:pt x="122384" y="138734"/>
                          <a:pt x="184052" y="202447"/>
                        </a:cubicBezTo>
                        <a:cubicBezTo>
                          <a:pt x="190187" y="208897"/>
                          <a:pt x="199783" y="199143"/>
                          <a:pt x="193805" y="192693"/>
                        </a:cubicBezTo>
                        <a:cubicBezTo>
                          <a:pt x="132924" y="128193"/>
                          <a:pt x="72829" y="61019"/>
                          <a:pt x="7228" y="1239"/>
                        </a:cubicBezTo>
                        <a:cubicBezTo>
                          <a:pt x="3138" y="-2536"/>
                          <a:pt x="-2368" y="3127"/>
                          <a:pt x="1093" y="7375"/>
                        </a:cubicBezTo>
                        <a:lnTo>
                          <a:pt x="1093" y="737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4317;p16"/>
                  <p:cNvSpPr/>
                  <p:nvPr/>
                </p:nvSpPr>
                <p:spPr>
                  <a:xfrm>
                    <a:off x="6674812" y="2762390"/>
                    <a:ext cx="207930" cy="20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930" h="201132" extrusionOk="0">
                        <a:moveTo>
                          <a:pt x="1200" y="6590"/>
                        </a:moveTo>
                        <a:cubicBezTo>
                          <a:pt x="63183" y="72977"/>
                          <a:pt x="131615" y="133544"/>
                          <a:pt x="194856" y="198830"/>
                        </a:cubicBezTo>
                        <a:cubicBezTo>
                          <a:pt x="201778" y="205909"/>
                          <a:pt x="212633" y="195054"/>
                          <a:pt x="205711" y="187975"/>
                        </a:cubicBezTo>
                        <a:cubicBezTo>
                          <a:pt x="142470" y="123633"/>
                          <a:pt x="78442" y="56302"/>
                          <a:pt x="6863" y="926"/>
                        </a:cubicBezTo>
                        <a:cubicBezTo>
                          <a:pt x="2931" y="-2063"/>
                          <a:pt x="-2418" y="2814"/>
                          <a:pt x="1200" y="6590"/>
                        </a:cubicBezTo>
                        <a:lnTo>
                          <a:pt x="1200" y="659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8" name="Google Shape;4318;p16"/>
                  <p:cNvSpPr/>
                  <p:nvPr/>
                </p:nvSpPr>
                <p:spPr>
                  <a:xfrm>
                    <a:off x="6731816" y="2692637"/>
                    <a:ext cx="192247" cy="192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247" h="192582" extrusionOk="0">
                        <a:moveTo>
                          <a:pt x="515" y="3034"/>
                        </a:moveTo>
                        <a:cubicBezTo>
                          <a:pt x="57306" y="68005"/>
                          <a:pt x="117558" y="129201"/>
                          <a:pt x="178597" y="190240"/>
                        </a:cubicBezTo>
                        <a:cubicBezTo>
                          <a:pt x="185833" y="197477"/>
                          <a:pt x="197160" y="186307"/>
                          <a:pt x="189924" y="178913"/>
                        </a:cubicBezTo>
                        <a:cubicBezTo>
                          <a:pt x="129042" y="117875"/>
                          <a:pt x="68004" y="57308"/>
                          <a:pt x="3189" y="517"/>
                        </a:cubicBezTo>
                        <a:cubicBezTo>
                          <a:pt x="1302" y="-1056"/>
                          <a:pt x="-1058" y="1303"/>
                          <a:pt x="515" y="3034"/>
                        </a:cubicBezTo>
                        <a:lnTo>
                          <a:pt x="515" y="303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9" name="Google Shape;4319;p16"/>
                  <p:cNvSpPr/>
                  <p:nvPr/>
                </p:nvSpPr>
                <p:spPr>
                  <a:xfrm>
                    <a:off x="6809055" y="2619503"/>
                    <a:ext cx="191552" cy="142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552" h="142127" extrusionOk="0">
                        <a:moveTo>
                          <a:pt x="519" y="3173"/>
                        </a:moveTo>
                        <a:cubicBezTo>
                          <a:pt x="49916" y="59334"/>
                          <a:pt x="118034" y="102911"/>
                          <a:pt x="181590" y="141139"/>
                        </a:cubicBezTo>
                        <a:cubicBezTo>
                          <a:pt x="188984" y="145544"/>
                          <a:pt x="195748" y="134060"/>
                          <a:pt x="188354" y="129655"/>
                        </a:cubicBezTo>
                        <a:cubicBezTo>
                          <a:pt x="122911" y="90798"/>
                          <a:pt x="65491" y="42502"/>
                          <a:pt x="2721" y="341"/>
                        </a:cubicBezTo>
                        <a:cubicBezTo>
                          <a:pt x="834" y="-918"/>
                          <a:pt x="-897" y="1599"/>
                          <a:pt x="519" y="3173"/>
                        </a:cubicBezTo>
                        <a:lnTo>
                          <a:pt x="519" y="317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0" name="Google Shape;4320;p16"/>
                  <p:cNvSpPr/>
                  <p:nvPr/>
                </p:nvSpPr>
                <p:spPr>
                  <a:xfrm>
                    <a:off x="6880307" y="2532212"/>
                    <a:ext cx="186821" cy="136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21" h="136649" extrusionOk="0">
                        <a:moveTo>
                          <a:pt x="1318" y="5356"/>
                        </a:moveTo>
                        <a:cubicBezTo>
                          <a:pt x="63930" y="43741"/>
                          <a:pt x="122294" y="82284"/>
                          <a:pt x="174523" y="134513"/>
                        </a:cubicBezTo>
                        <a:cubicBezTo>
                          <a:pt x="181130" y="141120"/>
                          <a:pt x="191198" y="130895"/>
                          <a:pt x="184749" y="124287"/>
                        </a:cubicBezTo>
                        <a:cubicBezTo>
                          <a:pt x="134407" y="72216"/>
                          <a:pt x="72110" y="25021"/>
                          <a:pt x="3520" y="165"/>
                        </a:cubicBezTo>
                        <a:cubicBezTo>
                          <a:pt x="374" y="-936"/>
                          <a:pt x="-1356" y="3783"/>
                          <a:pt x="1318" y="5356"/>
                        </a:cubicBezTo>
                        <a:lnTo>
                          <a:pt x="1318" y="535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1" name="Google Shape;4321;p16"/>
                  <p:cNvSpPr/>
                  <p:nvPr/>
                </p:nvSpPr>
                <p:spPr>
                  <a:xfrm>
                    <a:off x="6965009" y="2436052"/>
                    <a:ext cx="189301" cy="108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01" h="108577" extrusionOk="0">
                        <a:moveTo>
                          <a:pt x="1251" y="6654"/>
                        </a:moveTo>
                        <a:cubicBezTo>
                          <a:pt x="50019" y="51804"/>
                          <a:pt x="116250" y="81851"/>
                          <a:pt x="176816" y="107651"/>
                        </a:cubicBezTo>
                        <a:cubicBezTo>
                          <a:pt x="188143" y="112528"/>
                          <a:pt x="194750" y="96796"/>
                          <a:pt x="183424" y="92077"/>
                        </a:cubicBezTo>
                        <a:cubicBezTo>
                          <a:pt x="120969" y="66434"/>
                          <a:pt x="66223" y="29937"/>
                          <a:pt x="6128" y="361"/>
                        </a:cubicBezTo>
                        <a:cubicBezTo>
                          <a:pt x="2195" y="-1369"/>
                          <a:pt x="-2209" y="3508"/>
                          <a:pt x="1251" y="6654"/>
                        </a:cubicBezTo>
                        <a:lnTo>
                          <a:pt x="1251" y="6654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2" name="Google Shape;4322;p16"/>
                  <p:cNvSpPr/>
                  <p:nvPr/>
                </p:nvSpPr>
                <p:spPr>
                  <a:xfrm>
                    <a:off x="5930850" y="3106030"/>
                    <a:ext cx="31293" cy="903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93" h="903938" extrusionOk="0">
                        <a:moveTo>
                          <a:pt x="11124" y="898983"/>
                        </a:moveTo>
                        <a:cubicBezTo>
                          <a:pt x="24496" y="604645"/>
                          <a:pt x="41329" y="298979"/>
                          <a:pt x="23710" y="4956"/>
                        </a:cubicBezTo>
                        <a:cubicBezTo>
                          <a:pt x="23238" y="-1652"/>
                          <a:pt x="13799" y="-1652"/>
                          <a:pt x="13484" y="4956"/>
                        </a:cubicBezTo>
                        <a:cubicBezTo>
                          <a:pt x="3731" y="161170"/>
                          <a:pt x="10181" y="318801"/>
                          <a:pt x="6405" y="475331"/>
                        </a:cubicBezTo>
                        <a:cubicBezTo>
                          <a:pt x="2944" y="616286"/>
                          <a:pt x="-2247" y="758028"/>
                          <a:pt x="1056" y="898983"/>
                        </a:cubicBezTo>
                        <a:cubicBezTo>
                          <a:pt x="1056" y="905591"/>
                          <a:pt x="10810" y="905591"/>
                          <a:pt x="11124" y="898983"/>
                        </a:cubicBezTo>
                        <a:lnTo>
                          <a:pt x="11124" y="898983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3" name="Google Shape;4323;p16"/>
                  <p:cNvSpPr/>
                  <p:nvPr/>
                </p:nvSpPr>
                <p:spPr>
                  <a:xfrm>
                    <a:off x="5941660" y="3674014"/>
                    <a:ext cx="753878" cy="30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878" h="30329" extrusionOk="0">
                        <a:moveTo>
                          <a:pt x="1416" y="2995"/>
                        </a:moveTo>
                        <a:cubicBezTo>
                          <a:pt x="249975" y="26121"/>
                          <a:pt x="499479" y="37762"/>
                          <a:pt x="748982" y="25177"/>
                        </a:cubicBezTo>
                        <a:cubicBezTo>
                          <a:pt x="755432" y="24862"/>
                          <a:pt x="755590" y="14951"/>
                          <a:pt x="748982" y="15108"/>
                        </a:cubicBezTo>
                        <a:cubicBezTo>
                          <a:pt x="499164" y="20772"/>
                          <a:pt x="250605" y="19985"/>
                          <a:pt x="1416" y="6"/>
                        </a:cubicBezTo>
                        <a:cubicBezTo>
                          <a:pt x="-472" y="-151"/>
                          <a:pt x="-472" y="2838"/>
                          <a:pt x="1416" y="2995"/>
                        </a:cubicBezTo>
                        <a:lnTo>
                          <a:pt x="1416" y="299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4" name="Google Shape;4324;p16"/>
                  <p:cNvSpPr/>
                  <p:nvPr/>
                </p:nvSpPr>
                <p:spPr>
                  <a:xfrm>
                    <a:off x="5940244" y="3779537"/>
                    <a:ext cx="755550" cy="17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5550" h="17093" extrusionOk="0">
                        <a:moveTo>
                          <a:pt x="2832" y="13257"/>
                        </a:moveTo>
                        <a:cubicBezTo>
                          <a:pt x="251234" y="19707"/>
                          <a:pt x="500895" y="16718"/>
                          <a:pt x="749297" y="13729"/>
                        </a:cubicBezTo>
                        <a:cubicBezTo>
                          <a:pt x="757635" y="13572"/>
                          <a:pt x="757635" y="829"/>
                          <a:pt x="749297" y="672"/>
                        </a:cubicBezTo>
                        <a:cubicBezTo>
                          <a:pt x="500895" y="-429"/>
                          <a:pt x="251234" y="-1216"/>
                          <a:pt x="2832" y="7122"/>
                        </a:cubicBezTo>
                        <a:cubicBezTo>
                          <a:pt x="-944" y="7436"/>
                          <a:pt x="-944" y="13100"/>
                          <a:pt x="2832" y="13257"/>
                        </a:cubicBezTo>
                        <a:lnTo>
                          <a:pt x="2832" y="1325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5" name="Google Shape;4325;p16"/>
                  <p:cNvSpPr/>
                  <p:nvPr/>
                </p:nvSpPr>
                <p:spPr>
                  <a:xfrm>
                    <a:off x="5935505" y="3865900"/>
                    <a:ext cx="772914" cy="36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914" h="36641" extrusionOk="0">
                        <a:moveTo>
                          <a:pt x="3481" y="15148"/>
                        </a:moveTo>
                        <a:cubicBezTo>
                          <a:pt x="257232" y="47240"/>
                          <a:pt x="512399" y="40476"/>
                          <a:pt x="766307" y="14047"/>
                        </a:cubicBezTo>
                        <a:cubicBezTo>
                          <a:pt x="775117" y="13103"/>
                          <a:pt x="775117" y="-898"/>
                          <a:pt x="766307" y="46"/>
                        </a:cubicBezTo>
                        <a:cubicBezTo>
                          <a:pt x="511140" y="29306"/>
                          <a:pt x="259277" y="25531"/>
                          <a:pt x="3481" y="7754"/>
                        </a:cubicBezTo>
                        <a:cubicBezTo>
                          <a:pt x="-1239" y="7440"/>
                          <a:pt x="-1081" y="14519"/>
                          <a:pt x="3481" y="15148"/>
                        </a:cubicBezTo>
                        <a:lnTo>
                          <a:pt x="3481" y="15148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6" name="Google Shape;4326;p16"/>
                  <p:cNvSpPr/>
                  <p:nvPr/>
                </p:nvSpPr>
                <p:spPr>
                  <a:xfrm>
                    <a:off x="5633399" y="3753445"/>
                    <a:ext cx="168151" cy="1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151" h="11818" extrusionOk="0">
                        <a:moveTo>
                          <a:pt x="3068" y="11819"/>
                        </a:moveTo>
                        <a:cubicBezTo>
                          <a:pt x="56555" y="11347"/>
                          <a:pt x="110357" y="12133"/>
                          <a:pt x="163845" y="8987"/>
                        </a:cubicBezTo>
                        <a:cubicBezTo>
                          <a:pt x="169508" y="8672"/>
                          <a:pt x="169666" y="20"/>
                          <a:pt x="163845" y="20"/>
                        </a:cubicBezTo>
                        <a:cubicBezTo>
                          <a:pt x="110357" y="-295"/>
                          <a:pt x="56555" y="3166"/>
                          <a:pt x="3068" y="5526"/>
                        </a:cubicBezTo>
                        <a:cubicBezTo>
                          <a:pt x="-1023" y="5683"/>
                          <a:pt x="-1023" y="11819"/>
                          <a:pt x="3068" y="11819"/>
                        </a:cubicBezTo>
                        <a:lnTo>
                          <a:pt x="3068" y="1181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7" name="Google Shape;4327;p16"/>
                  <p:cNvSpPr/>
                  <p:nvPr/>
                </p:nvSpPr>
                <p:spPr>
                  <a:xfrm>
                    <a:off x="5628227" y="3663636"/>
                    <a:ext cx="197019" cy="152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019" h="15247" extrusionOk="0">
                        <a:moveTo>
                          <a:pt x="4307" y="14789"/>
                        </a:moveTo>
                        <a:cubicBezTo>
                          <a:pt x="66604" y="16362"/>
                          <a:pt x="129058" y="13531"/>
                          <a:pt x="191356" y="11643"/>
                        </a:cubicBezTo>
                        <a:cubicBezTo>
                          <a:pt x="198907" y="11486"/>
                          <a:pt x="198907" y="-156"/>
                          <a:pt x="191356" y="2"/>
                        </a:cubicBezTo>
                        <a:cubicBezTo>
                          <a:pt x="129058" y="1103"/>
                          <a:pt x="66447" y="1260"/>
                          <a:pt x="4307" y="5980"/>
                        </a:cubicBezTo>
                        <a:cubicBezTo>
                          <a:pt x="-1357" y="6294"/>
                          <a:pt x="-1514" y="14632"/>
                          <a:pt x="4307" y="14789"/>
                        </a:cubicBezTo>
                        <a:lnTo>
                          <a:pt x="4307" y="14789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8" name="Google Shape;4328;p16"/>
                  <p:cNvSpPr/>
                  <p:nvPr/>
                </p:nvSpPr>
                <p:spPr>
                  <a:xfrm>
                    <a:off x="5637115" y="3560341"/>
                    <a:ext cx="203499" cy="36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499" h="36630" extrusionOk="0">
                        <a:moveTo>
                          <a:pt x="3127" y="6861"/>
                        </a:moveTo>
                        <a:cubicBezTo>
                          <a:pt x="67784" y="14884"/>
                          <a:pt x="131654" y="22278"/>
                          <a:pt x="195367" y="36436"/>
                        </a:cubicBezTo>
                        <a:cubicBezTo>
                          <a:pt x="203548" y="38324"/>
                          <a:pt x="207009" y="25896"/>
                          <a:pt x="198828" y="23851"/>
                        </a:cubicBezTo>
                        <a:cubicBezTo>
                          <a:pt x="135115" y="8749"/>
                          <a:pt x="68728" y="-1791"/>
                          <a:pt x="3127" y="254"/>
                        </a:cubicBezTo>
                        <a:cubicBezTo>
                          <a:pt x="-1121" y="568"/>
                          <a:pt x="-963" y="6389"/>
                          <a:pt x="3127" y="6861"/>
                        </a:cubicBezTo>
                        <a:lnTo>
                          <a:pt x="3127" y="686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9" name="Google Shape;4329;p16"/>
                  <p:cNvSpPr/>
                  <p:nvPr/>
                </p:nvSpPr>
                <p:spPr>
                  <a:xfrm>
                    <a:off x="5665529" y="3434700"/>
                    <a:ext cx="196546" cy="88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546" h="88645" extrusionOk="0">
                        <a:moveTo>
                          <a:pt x="2243" y="8852"/>
                        </a:moveTo>
                        <a:cubicBezTo>
                          <a:pt x="63911" y="36382"/>
                          <a:pt x="126208" y="62654"/>
                          <a:pt x="188820" y="88139"/>
                        </a:cubicBezTo>
                        <a:cubicBezTo>
                          <a:pt x="196529" y="91286"/>
                          <a:pt x="199832" y="78858"/>
                          <a:pt x="192281" y="75554"/>
                        </a:cubicBezTo>
                        <a:cubicBezTo>
                          <a:pt x="130456" y="49597"/>
                          <a:pt x="68473" y="24269"/>
                          <a:pt x="5862" y="200"/>
                        </a:cubicBezTo>
                        <a:cubicBezTo>
                          <a:pt x="985" y="-1374"/>
                          <a:pt x="-2476" y="6807"/>
                          <a:pt x="2243" y="8852"/>
                        </a:cubicBezTo>
                        <a:lnTo>
                          <a:pt x="2243" y="8852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4330;p16"/>
                  <p:cNvSpPr/>
                  <p:nvPr/>
                </p:nvSpPr>
                <p:spPr>
                  <a:xfrm>
                    <a:off x="5730586" y="3317249"/>
                    <a:ext cx="159529" cy="1375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529" h="137591" extrusionOk="0">
                        <a:moveTo>
                          <a:pt x="586" y="4226"/>
                        </a:moveTo>
                        <a:cubicBezTo>
                          <a:pt x="41173" y="57084"/>
                          <a:pt x="93088" y="100031"/>
                          <a:pt x="148777" y="136372"/>
                        </a:cubicBezTo>
                        <a:cubicBezTo>
                          <a:pt x="156643" y="141563"/>
                          <a:pt x="164037" y="128820"/>
                          <a:pt x="156171" y="123786"/>
                        </a:cubicBezTo>
                        <a:cubicBezTo>
                          <a:pt x="100953" y="88390"/>
                          <a:pt x="52657" y="45757"/>
                          <a:pt x="5148" y="765"/>
                        </a:cubicBezTo>
                        <a:cubicBezTo>
                          <a:pt x="2945" y="-1437"/>
                          <a:pt x="-1617" y="1552"/>
                          <a:pt x="586" y="4226"/>
                        </a:cubicBezTo>
                        <a:lnTo>
                          <a:pt x="586" y="422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1" name="Google Shape;4331;p16"/>
                  <p:cNvSpPr/>
                  <p:nvPr/>
                </p:nvSpPr>
                <p:spPr>
                  <a:xfrm>
                    <a:off x="5811386" y="3225429"/>
                    <a:ext cx="100775" cy="13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75" h="135892" extrusionOk="0">
                        <a:moveTo>
                          <a:pt x="1275" y="8106"/>
                        </a:moveTo>
                        <a:cubicBezTo>
                          <a:pt x="33839" y="47592"/>
                          <a:pt x="63730" y="86607"/>
                          <a:pt x="87327" y="132228"/>
                        </a:cubicBezTo>
                        <a:cubicBezTo>
                          <a:pt x="91575" y="140566"/>
                          <a:pt x="104160" y="133172"/>
                          <a:pt x="99912" y="124992"/>
                        </a:cubicBezTo>
                        <a:cubicBezTo>
                          <a:pt x="76629" y="79842"/>
                          <a:pt x="46425" y="35164"/>
                          <a:pt x="8197" y="1341"/>
                        </a:cubicBezTo>
                        <a:cubicBezTo>
                          <a:pt x="3320" y="-2749"/>
                          <a:pt x="-2658" y="3386"/>
                          <a:pt x="1275" y="8106"/>
                        </a:cubicBezTo>
                        <a:lnTo>
                          <a:pt x="1275" y="810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2" name="Google Shape;4332;p16"/>
                  <p:cNvSpPr/>
                  <p:nvPr/>
                </p:nvSpPr>
                <p:spPr>
                  <a:xfrm>
                    <a:off x="5885973" y="3161577"/>
                    <a:ext cx="48247" cy="555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47" h="55594" extrusionOk="0">
                        <a:moveTo>
                          <a:pt x="784" y="7301"/>
                        </a:moveTo>
                        <a:cubicBezTo>
                          <a:pt x="6133" y="15167"/>
                          <a:pt x="12425" y="22560"/>
                          <a:pt x="18246" y="29954"/>
                        </a:cubicBezTo>
                        <a:cubicBezTo>
                          <a:pt x="24539" y="37978"/>
                          <a:pt x="30517" y="47102"/>
                          <a:pt x="38068" y="54024"/>
                        </a:cubicBezTo>
                        <a:cubicBezTo>
                          <a:pt x="42787" y="58429"/>
                          <a:pt x="50968" y="52765"/>
                          <a:pt x="47350" y="46945"/>
                        </a:cubicBezTo>
                        <a:cubicBezTo>
                          <a:pt x="42316" y="38764"/>
                          <a:pt x="35394" y="31842"/>
                          <a:pt x="29101" y="24763"/>
                        </a:cubicBezTo>
                        <a:cubicBezTo>
                          <a:pt x="22336" y="16897"/>
                          <a:pt x="15886" y="8717"/>
                          <a:pt x="8650" y="1480"/>
                        </a:cubicBezTo>
                        <a:cubicBezTo>
                          <a:pt x="4717" y="-2610"/>
                          <a:pt x="-2362" y="2581"/>
                          <a:pt x="784" y="7301"/>
                        </a:cubicBezTo>
                        <a:lnTo>
                          <a:pt x="784" y="7301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4333;p16"/>
                  <p:cNvSpPr/>
                  <p:nvPr/>
                </p:nvSpPr>
                <p:spPr>
                  <a:xfrm>
                    <a:off x="5787962" y="3410850"/>
                    <a:ext cx="134517" cy="42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17" h="427881" extrusionOk="0">
                        <a:moveTo>
                          <a:pt x="8023" y="424105"/>
                        </a:moveTo>
                        <a:cubicBezTo>
                          <a:pt x="23755" y="273711"/>
                          <a:pt x="41374" y="137317"/>
                          <a:pt x="133089" y="12566"/>
                        </a:cubicBezTo>
                        <a:cubicBezTo>
                          <a:pt x="138753" y="4857"/>
                          <a:pt x="126168" y="-4582"/>
                          <a:pt x="119875" y="2497"/>
                        </a:cubicBezTo>
                        <a:cubicBezTo>
                          <a:pt x="18406" y="117024"/>
                          <a:pt x="5191" y="277644"/>
                          <a:pt x="0" y="424105"/>
                        </a:cubicBezTo>
                        <a:cubicBezTo>
                          <a:pt x="0" y="429296"/>
                          <a:pt x="7551" y="428982"/>
                          <a:pt x="8023" y="424105"/>
                        </a:cubicBezTo>
                        <a:lnTo>
                          <a:pt x="8023" y="424105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4334;p16"/>
                  <p:cNvSpPr/>
                  <p:nvPr/>
                </p:nvSpPr>
                <p:spPr>
                  <a:xfrm>
                    <a:off x="6695233" y="2520995"/>
                    <a:ext cx="468106" cy="710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106" h="710723" extrusionOk="0">
                        <a:moveTo>
                          <a:pt x="9411" y="708450"/>
                        </a:moveTo>
                        <a:cubicBezTo>
                          <a:pt x="168930" y="481128"/>
                          <a:pt x="315234" y="243423"/>
                          <a:pt x="466887" y="10752"/>
                        </a:cubicBezTo>
                        <a:cubicBezTo>
                          <a:pt x="472078" y="2887"/>
                          <a:pt x="459335" y="-4507"/>
                          <a:pt x="454301" y="3358"/>
                        </a:cubicBezTo>
                        <a:cubicBezTo>
                          <a:pt x="302648" y="235872"/>
                          <a:pt x="144388" y="465711"/>
                          <a:pt x="759" y="703416"/>
                        </a:cubicBezTo>
                        <a:cubicBezTo>
                          <a:pt x="-2545" y="709079"/>
                          <a:pt x="5793" y="713641"/>
                          <a:pt x="9411" y="708450"/>
                        </a:cubicBezTo>
                        <a:lnTo>
                          <a:pt x="9411" y="708450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4335;p16"/>
                  <p:cNvSpPr/>
                  <p:nvPr/>
                </p:nvSpPr>
                <p:spPr>
                  <a:xfrm>
                    <a:off x="6683717" y="3211117"/>
                    <a:ext cx="27599" cy="733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99" h="733408" extrusionOk="0">
                        <a:moveTo>
                          <a:pt x="24073" y="727037"/>
                        </a:moveTo>
                        <a:cubicBezTo>
                          <a:pt x="31939" y="487916"/>
                          <a:pt x="25175" y="247694"/>
                          <a:pt x="18095" y="8731"/>
                        </a:cubicBezTo>
                        <a:cubicBezTo>
                          <a:pt x="17781" y="-2910"/>
                          <a:pt x="-311" y="-2910"/>
                          <a:pt x="4" y="8731"/>
                        </a:cubicBezTo>
                        <a:cubicBezTo>
                          <a:pt x="7083" y="248166"/>
                          <a:pt x="5982" y="487602"/>
                          <a:pt x="11016" y="727037"/>
                        </a:cubicBezTo>
                        <a:cubicBezTo>
                          <a:pt x="11173" y="735532"/>
                          <a:pt x="23759" y="735532"/>
                          <a:pt x="24073" y="727037"/>
                        </a:cubicBezTo>
                        <a:lnTo>
                          <a:pt x="24073" y="727037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4336;p16"/>
                  <p:cNvSpPr/>
                  <p:nvPr/>
                </p:nvSpPr>
                <p:spPr>
                  <a:xfrm>
                    <a:off x="5935053" y="3937785"/>
                    <a:ext cx="781350" cy="26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1350" h="26641" extrusionOk="0">
                        <a:moveTo>
                          <a:pt x="2832" y="6976"/>
                        </a:moveTo>
                        <a:cubicBezTo>
                          <a:pt x="258942" y="18932"/>
                          <a:pt x="515525" y="22236"/>
                          <a:pt x="771793" y="26640"/>
                        </a:cubicBezTo>
                        <a:cubicBezTo>
                          <a:pt x="784536" y="26798"/>
                          <a:pt x="784536" y="6976"/>
                          <a:pt x="771793" y="6818"/>
                        </a:cubicBezTo>
                        <a:cubicBezTo>
                          <a:pt x="515525" y="2728"/>
                          <a:pt x="259100" y="-2306"/>
                          <a:pt x="2832" y="1155"/>
                        </a:cubicBezTo>
                        <a:cubicBezTo>
                          <a:pt x="-944" y="1155"/>
                          <a:pt x="-944" y="6818"/>
                          <a:pt x="2832" y="6976"/>
                        </a:cubicBezTo>
                        <a:lnTo>
                          <a:pt x="2832" y="6976"/>
                        </a:lnTo>
                        <a:close/>
                      </a:path>
                    </a:pathLst>
                  </a:custGeom>
                  <a:solidFill>
                    <a:srgbClr val="9B738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7" name="Google Shape;4337;p16"/>
                  <p:cNvSpPr/>
                  <p:nvPr/>
                </p:nvSpPr>
                <p:spPr>
                  <a:xfrm>
                    <a:off x="5611806" y="3834011"/>
                    <a:ext cx="168133" cy="128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133" h="128907" extrusionOk="0">
                        <a:moveTo>
                          <a:pt x="26706" y="0"/>
                        </a:moveTo>
                        <a:cubicBezTo>
                          <a:pt x="2479" y="28789"/>
                          <a:pt x="-17814" y="95333"/>
                          <a:pt x="24661" y="113897"/>
                        </a:cubicBezTo>
                        <a:cubicBezTo>
                          <a:pt x="67136" y="132460"/>
                          <a:pt x="59900" y="15417"/>
                          <a:pt x="90734" y="38857"/>
                        </a:cubicBezTo>
                        <a:cubicBezTo>
                          <a:pt x="121568" y="62297"/>
                          <a:pt x="66507" y="152597"/>
                          <a:pt x="112129" y="123021"/>
                        </a:cubicBezTo>
                        <a:cubicBezTo>
                          <a:pt x="157750" y="93446"/>
                          <a:pt x="168133" y="4719"/>
                          <a:pt x="168133" y="4719"/>
                        </a:cubicBezTo>
                        <a:lnTo>
                          <a:pt x="26706" y="0"/>
                        </a:lnTo>
                        <a:close/>
                      </a:path>
                    </a:pathLst>
                  </a:custGeom>
                  <a:solidFill>
                    <a:srgbClr val="F4D2B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8" name="Google Shape;4338;p16"/>
                  <p:cNvGrpSpPr/>
                  <p:nvPr/>
                </p:nvGrpSpPr>
                <p:grpSpPr>
                  <a:xfrm>
                    <a:off x="5572157" y="1905289"/>
                    <a:ext cx="1051842" cy="1106901"/>
                    <a:chOff x="5572157" y="1905289"/>
                    <a:chExt cx="1051842" cy="1106901"/>
                  </a:xfrm>
                </p:grpSpPr>
                <p:sp>
                  <p:nvSpPr>
                    <p:cNvPr id="1289" name="Google Shape;4339;p16"/>
                    <p:cNvSpPr/>
                    <p:nvPr/>
                  </p:nvSpPr>
                  <p:spPr>
                    <a:xfrm>
                      <a:off x="6148531" y="2141288"/>
                      <a:ext cx="475468" cy="8709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75468" h="870902" extrusionOk="0">
                          <a:moveTo>
                            <a:pt x="60095" y="870745"/>
                          </a:moveTo>
                          <a:lnTo>
                            <a:pt x="0" y="560518"/>
                          </a:lnTo>
                          <a:lnTo>
                            <a:pt x="275303" y="0"/>
                          </a:lnTo>
                          <a:cubicBezTo>
                            <a:pt x="275303" y="0"/>
                            <a:pt x="430417" y="110121"/>
                            <a:pt x="425383" y="270269"/>
                          </a:cubicBezTo>
                          <a:cubicBezTo>
                            <a:pt x="420349" y="430417"/>
                            <a:pt x="425540" y="395336"/>
                            <a:pt x="425540" y="395336"/>
                          </a:cubicBezTo>
                          <a:cubicBezTo>
                            <a:pt x="425540" y="395336"/>
                            <a:pt x="477455" y="469589"/>
                            <a:pt x="475410" y="535504"/>
                          </a:cubicBezTo>
                          <a:cubicBezTo>
                            <a:pt x="469274" y="740802"/>
                            <a:pt x="238334" y="730734"/>
                            <a:pt x="238334" y="730734"/>
                          </a:cubicBezTo>
                          <a:lnTo>
                            <a:pt x="238334" y="870902"/>
                          </a:lnTo>
                          <a:lnTo>
                            <a:pt x="60095" y="870902"/>
                          </a:lnTo>
                          <a:close/>
                        </a:path>
                      </a:pathLst>
                    </a:custGeom>
                    <a:solidFill>
                      <a:srgbClr val="F4D2B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290" name="Google Shape;4340;p16"/>
                    <p:cNvSpPr/>
                    <p:nvPr/>
                  </p:nvSpPr>
                  <p:spPr>
                    <a:xfrm>
                      <a:off x="6381284" y="2548102"/>
                      <a:ext cx="56406" cy="810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06" h="81064" extrusionOk="0">
                          <a:moveTo>
                            <a:pt x="3851" y="14951"/>
                          </a:moveTo>
                          <a:cubicBezTo>
                            <a:pt x="20212" y="1108"/>
                            <a:pt x="45540" y="10075"/>
                            <a:pt x="46326" y="32099"/>
                          </a:cubicBezTo>
                          <a:cubicBezTo>
                            <a:pt x="49158" y="30840"/>
                            <a:pt x="52147" y="29739"/>
                            <a:pt x="54979" y="28481"/>
                          </a:cubicBezTo>
                          <a:cubicBezTo>
                            <a:pt x="39090" y="12592"/>
                            <a:pt x="11559" y="15581"/>
                            <a:pt x="2435" y="37290"/>
                          </a:cubicBezTo>
                          <a:cubicBezTo>
                            <a:pt x="-6532" y="58528"/>
                            <a:pt x="10458" y="83541"/>
                            <a:pt x="33898" y="80867"/>
                          </a:cubicBezTo>
                          <a:cubicBezTo>
                            <a:pt x="39876" y="80238"/>
                            <a:pt x="40034" y="71900"/>
                            <a:pt x="33898" y="71428"/>
                          </a:cubicBezTo>
                          <a:cubicBezTo>
                            <a:pt x="17695" y="69855"/>
                            <a:pt x="4323" y="55696"/>
                            <a:pt x="13133" y="39493"/>
                          </a:cubicBezTo>
                          <a:cubicBezTo>
                            <a:pt x="20369" y="26278"/>
                            <a:pt x="37517" y="25964"/>
                            <a:pt x="47742" y="35717"/>
                          </a:cubicBezTo>
                          <a:cubicBezTo>
                            <a:pt x="50731" y="38549"/>
                            <a:pt x="56709" y="36661"/>
                            <a:pt x="56395" y="32099"/>
                          </a:cubicBezTo>
                          <a:cubicBezTo>
                            <a:pt x="54507" y="2681"/>
                            <a:pt x="20526" y="-11950"/>
                            <a:pt x="705" y="11962"/>
                          </a:cubicBezTo>
                          <a:cubicBezTo>
                            <a:pt x="-1026" y="14008"/>
                            <a:pt x="1649" y="16682"/>
                            <a:pt x="3851" y="14951"/>
                          </a:cubicBezTo>
                          <a:lnTo>
                            <a:pt x="3851" y="14951"/>
                          </a:lnTo>
                          <a:close/>
                        </a:path>
                      </a:pathLst>
                    </a:custGeom>
                    <a:solidFill>
                      <a:srgbClr val="D8AB8D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grpSp>
                  <p:nvGrpSpPr>
                    <p:cNvPr id="1291" name="Google Shape;4341;p16"/>
                    <p:cNvGrpSpPr/>
                    <p:nvPr/>
                  </p:nvGrpSpPr>
                  <p:grpSpPr>
                    <a:xfrm>
                      <a:off x="5572157" y="1905289"/>
                      <a:ext cx="1036846" cy="1071543"/>
                      <a:chOff x="5572157" y="1905289"/>
                      <a:chExt cx="1036846" cy="1071543"/>
                    </a:xfrm>
                  </p:grpSpPr>
                  <p:sp>
                    <p:nvSpPr>
                      <p:cNvPr id="1292" name="Google Shape;4342;p16"/>
                      <p:cNvSpPr/>
                      <p:nvPr/>
                    </p:nvSpPr>
                    <p:spPr>
                      <a:xfrm>
                        <a:off x="5650905" y="2031270"/>
                        <a:ext cx="939434" cy="94556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39434" h="945562" extrusionOk="0">
                            <a:moveTo>
                              <a:pt x="128248" y="171844"/>
                            </a:moveTo>
                            <a:cubicBezTo>
                              <a:pt x="63119" y="203307"/>
                              <a:pt x="21902" y="271582"/>
                              <a:pt x="5541" y="341903"/>
                            </a:cubicBezTo>
                            <a:cubicBezTo>
                              <a:pt x="-10819" y="412380"/>
                              <a:pt x="13722" y="448563"/>
                              <a:pt x="19228" y="520614"/>
                            </a:cubicBezTo>
                            <a:cubicBezTo>
                              <a:pt x="25521" y="602890"/>
                              <a:pt x="74918" y="703572"/>
                              <a:pt x="129035" y="765712"/>
                            </a:cubicBezTo>
                            <a:cubicBezTo>
                              <a:pt x="206434" y="854281"/>
                              <a:pt x="228144" y="896127"/>
                              <a:pt x="369886" y="924602"/>
                            </a:cubicBezTo>
                            <a:cubicBezTo>
                              <a:pt x="434543" y="937659"/>
                              <a:pt x="525000" y="956380"/>
                              <a:pt x="588241" y="937659"/>
                            </a:cubicBezTo>
                            <a:cubicBezTo>
                              <a:pt x="651482" y="918938"/>
                              <a:pt x="710318" y="873159"/>
                              <a:pt x="727780" y="809604"/>
                            </a:cubicBezTo>
                            <a:cubicBezTo>
                              <a:pt x="752007" y="721349"/>
                              <a:pt x="692699" y="628847"/>
                              <a:pt x="705913" y="538233"/>
                            </a:cubicBezTo>
                            <a:cubicBezTo>
                              <a:pt x="708587" y="520142"/>
                              <a:pt x="714723" y="501421"/>
                              <a:pt x="728095" y="488993"/>
                            </a:cubicBezTo>
                            <a:cubicBezTo>
                              <a:pt x="741624" y="476565"/>
                              <a:pt x="763805" y="472160"/>
                              <a:pt x="778436" y="483330"/>
                            </a:cubicBezTo>
                            <a:cubicBezTo>
                              <a:pt x="797628" y="497803"/>
                              <a:pt x="797314" y="530997"/>
                              <a:pt x="819181" y="541065"/>
                            </a:cubicBezTo>
                            <a:cubicBezTo>
                              <a:pt x="838216" y="549875"/>
                              <a:pt x="860555" y="533356"/>
                              <a:pt x="868106" y="513692"/>
                            </a:cubicBezTo>
                            <a:cubicBezTo>
                              <a:pt x="875657" y="494185"/>
                              <a:pt x="873769" y="472318"/>
                              <a:pt x="877388" y="451709"/>
                            </a:cubicBezTo>
                            <a:cubicBezTo>
                              <a:pt x="885883" y="401840"/>
                              <a:pt x="924740" y="361724"/>
                              <a:pt x="936067" y="312484"/>
                            </a:cubicBezTo>
                            <a:cubicBezTo>
                              <a:pt x="952585" y="240276"/>
                              <a:pt x="905862" y="168068"/>
                              <a:pt x="850172" y="119300"/>
                            </a:cubicBezTo>
                            <a:cubicBezTo>
                              <a:pt x="754838" y="35765"/>
                              <a:pt x="625525" y="-7811"/>
                              <a:pt x="499042" y="1156"/>
                            </a:cubicBezTo>
                            <a:cubicBezTo>
                              <a:pt x="372560" y="9965"/>
                              <a:pt x="250483" y="71004"/>
                              <a:pt x="167734" y="166967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3" name="Google Shape;4343;p16"/>
                      <p:cNvSpPr/>
                      <p:nvPr/>
                    </p:nvSpPr>
                    <p:spPr>
                      <a:xfrm>
                        <a:off x="5572157" y="1905289"/>
                        <a:ext cx="897510" cy="872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97510" h="872500" extrusionOk="0">
                            <a:moveTo>
                              <a:pt x="207782" y="872501"/>
                            </a:moveTo>
                            <a:cubicBezTo>
                              <a:pt x="58961" y="749322"/>
                              <a:pt x="114808" y="651472"/>
                              <a:pt x="54556" y="559442"/>
                            </a:cubicBezTo>
                            <a:cubicBezTo>
                              <a:pt x="29385" y="520899"/>
                              <a:pt x="-2235" y="481413"/>
                              <a:pt x="125" y="435476"/>
                            </a:cubicBezTo>
                            <a:cubicBezTo>
                              <a:pt x="2642" y="387967"/>
                              <a:pt x="48421" y="346907"/>
                              <a:pt x="96088" y="349896"/>
                            </a:cubicBezTo>
                            <a:cubicBezTo>
                              <a:pt x="75007" y="300027"/>
                              <a:pt x="87750" y="237730"/>
                              <a:pt x="126607" y="200131"/>
                            </a:cubicBezTo>
                            <a:cubicBezTo>
                              <a:pt x="165464" y="162375"/>
                              <a:pt x="228076" y="151678"/>
                              <a:pt x="277316" y="174331"/>
                            </a:cubicBezTo>
                            <a:cubicBezTo>
                              <a:pt x="265674" y="130912"/>
                              <a:pt x="288013" y="81043"/>
                              <a:pt x="327972" y="60592"/>
                            </a:cubicBezTo>
                            <a:cubicBezTo>
                              <a:pt x="367930" y="40141"/>
                              <a:pt x="421417" y="51468"/>
                              <a:pt x="449734" y="86392"/>
                            </a:cubicBezTo>
                            <a:cubicBezTo>
                              <a:pt x="485130" y="50524"/>
                              <a:pt x="523358" y="12925"/>
                              <a:pt x="572598" y="2228"/>
                            </a:cubicBezTo>
                            <a:cubicBezTo>
                              <a:pt x="621838" y="-8627"/>
                              <a:pt x="683192" y="21106"/>
                              <a:pt x="686023" y="71447"/>
                            </a:cubicBezTo>
                            <a:cubicBezTo>
                              <a:pt x="724094" y="57760"/>
                              <a:pt x="763580" y="43916"/>
                              <a:pt x="804010" y="47063"/>
                            </a:cubicBezTo>
                            <a:cubicBezTo>
                              <a:pt x="844283" y="50209"/>
                              <a:pt x="885972" y="74908"/>
                              <a:pt x="895411" y="114237"/>
                            </a:cubicBezTo>
                            <a:cubicBezTo>
                              <a:pt x="907682" y="165836"/>
                              <a:pt x="863633" y="211301"/>
                              <a:pt x="828866" y="251416"/>
                            </a:cubicBezTo>
                            <a:cubicBezTo>
                              <a:pt x="773963" y="314658"/>
                              <a:pt x="733847" y="394260"/>
                              <a:pt x="732903" y="478109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  <p:sp>
                    <p:nvSpPr>
                      <p:cNvPr id="1294" name="Google Shape;4344;p16"/>
                      <p:cNvSpPr/>
                      <p:nvPr/>
                    </p:nvSpPr>
                    <p:spPr>
                      <a:xfrm>
                        <a:off x="6446645" y="2052409"/>
                        <a:ext cx="162358" cy="25988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2358" h="259881" extrusionOk="0">
                            <a:moveTo>
                              <a:pt x="0" y="54741"/>
                            </a:moveTo>
                            <a:cubicBezTo>
                              <a:pt x="28474" y="24065"/>
                              <a:pt x="68275" y="4400"/>
                              <a:pt x="109964" y="467"/>
                            </a:cubicBezTo>
                            <a:cubicBezTo>
                              <a:pt x="123021" y="-791"/>
                              <a:pt x="137494" y="-5"/>
                              <a:pt x="146776" y="9120"/>
                            </a:cubicBezTo>
                            <a:cubicBezTo>
                              <a:pt x="158417" y="20604"/>
                              <a:pt x="156687" y="39639"/>
                              <a:pt x="152754" y="55528"/>
                            </a:cubicBezTo>
                            <a:cubicBezTo>
                              <a:pt x="145203" y="86677"/>
                              <a:pt x="132617" y="116724"/>
                              <a:pt x="115785" y="144097"/>
                            </a:cubicBezTo>
                            <a:cubicBezTo>
                              <a:pt x="134348" y="137490"/>
                              <a:pt x="155586" y="152120"/>
                              <a:pt x="160777" y="171155"/>
                            </a:cubicBezTo>
                            <a:cubicBezTo>
                              <a:pt x="165969" y="190033"/>
                              <a:pt x="157788" y="210642"/>
                              <a:pt x="144888" y="225429"/>
                            </a:cubicBezTo>
                            <a:cubicBezTo>
                              <a:pt x="131831" y="240217"/>
                              <a:pt x="114526" y="250128"/>
                              <a:pt x="97379" y="259882"/>
                            </a:cubicBezTo>
                          </a:path>
                        </a:pathLst>
                      </a:custGeom>
                      <a:solidFill>
                        <a:srgbClr val="68523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1411" name="Freeform 125"/>
          <p:cNvSpPr>
            <a:spLocks noEditPoints="1"/>
          </p:cNvSpPr>
          <p:nvPr/>
        </p:nvSpPr>
        <p:spPr bwMode="auto">
          <a:xfrm>
            <a:off x="1547558" y="1121138"/>
            <a:ext cx="743885" cy="846674"/>
          </a:xfrm>
          <a:custGeom>
            <a:avLst/>
            <a:gdLst>
              <a:gd name="T0" fmla="*/ 121 w 178"/>
              <a:gd name="T1" fmla="*/ 116 h 222"/>
              <a:gd name="T2" fmla="*/ 128 w 178"/>
              <a:gd name="T3" fmla="*/ 117 h 222"/>
              <a:gd name="T4" fmla="*/ 176 w 178"/>
              <a:gd name="T5" fmla="*/ 31 h 222"/>
              <a:gd name="T6" fmla="*/ 129 w 178"/>
              <a:gd name="T7" fmla="*/ 22 h 222"/>
              <a:gd name="T8" fmla="*/ 105 w 178"/>
              <a:gd name="T9" fmla="*/ 10 h 222"/>
              <a:gd name="T10" fmla="*/ 88 w 178"/>
              <a:gd name="T11" fmla="*/ 77 h 222"/>
              <a:gd name="T12" fmla="*/ 104 w 178"/>
              <a:gd name="T13" fmla="*/ 22 h 222"/>
              <a:gd name="T14" fmla="*/ 130 w 178"/>
              <a:gd name="T15" fmla="*/ 37 h 222"/>
              <a:gd name="T16" fmla="*/ 155 w 178"/>
              <a:gd name="T17" fmla="*/ 17 h 222"/>
              <a:gd name="T18" fmla="*/ 146 w 178"/>
              <a:gd name="T19" fmla="*/ 82 h 222"/>
              <a:gd name="T20" fmla="*/ 95 w 178"/>
              <a:gd name="T21" fmla="*/ 68 h 222"/>
              <a:gd name="T22" fmla="*/ 42 w 178"/>
              <a:gd name="T23" fmla="*/ 145 h 222"/>
              <a:gd name="T24" fmla="*/ 45 w 178"/>
              <a:gd name="T25" fmla="*/ 222 h 222"/>
              <a:gd name="T26" fmla="*/ 32 w 178"/>
              <a:gd name="T27" fmla="*/ 182 h 222"/>
              <a:gd name="T28" fmla="*/ 13 w 178"/>
              <a:gd name="T29" fmla="*/ 167 h 222"/>
              <a:gd name="T30" fmla="*/ 12 w 178"/>
              <a:gd name="T31" fmla="*/ 205 h 222"/>
              <a:gd name="T32" fmla="*/ 0 w 178"/>
              <a:gd name="T33" fmla="*/ 144 h 222"/>
              <a:gd name="T34" fmla="*/ 22 w 178"/>
              <a:gd name="T35" fmla="*/ 160 h 222"/>
              <a:gd name="T36" fmla="*/ 32 w 178"/>
              <a:gd name="T37" fmla="*/ 132 h 222"/>
              <a:gd name="T38" fmla="*/ 18 w 178"/>
              <a:gd name="T39" fmla="*/ 12 h 222"/>
              <a:gd name="T40" fmla="*/ 58 w 178"/>
              <a:gd name="T41" fmla="*/ 8 h 222"/>
              <a:gd name="T42" fmla="*/ 45 w 178"/>
              <a:gd name="T43" fmla="*/ 100 h 222"/>
              <a:gd name="T44" fmla="*/ 57 w 178"/>
              <a:gd name="T45" fmla="*/ 109 h 222"/>
              <a:gd name="T46" fmla="*/ 22 w 178"/>
              <a:gd name="T47" fmla="*/ 103 h 222"/>
              <a:gd name="T48" fmla="*/ 32 w 178"/>
              <a:gd name="T49" fmla="*/ 14 h 222"/>
              <a:gd name="T50" fmla="*/ 18 w 178"/>
              <a:gd name="T51" fmla="*/ 12 h 222"/>
              <a:gd name="T52" fmla="*/ 58 w 178"/>
              <a:gd name="T53" fmla="*/ 140 h 222"/>
              <a:gd name="T54" fmla="*/ 56 w 178"/>
              <a:gd name="T55" fmla="*/ 206 h 222"/>
              <a:gd name="T56" fmla="*/ 78 w 178"/>
              <a:gd name="T57" fmla="*/ 178 h 222"/>
              <a:gd name="T58" fmla="*/ 83 w 178"/>
              <a:gd name="T59" fmla="*/ 205 h 222"/>
              <a:gd name="T60" fmla="*/ 82 w 178"/>
              <a:gd name="T61" fmla="*/ 140 h 222"/>
              <a:gd name="T62" fmla="*/ 70 w 178"/>
              <a:gd name="T63" fmla="*/ 142 h 222"/>
              <a:gd name="T64" fmla="*/ 60 w 178"/>
              <a:gd name="T65" fmla="*/ 168 h 222"/>
              <a:gd name="T66" fmla="*/ 111 w 178"/>
              <a:gd name="T67" fmla="*/ 207 h 222"/>
              <a:gd name="T68" fmla="*/ 92 w 178"/>
              <a:gd name="T69" fmla="*/ 148 h 222"/>
              <a:gd name="T70" fmla="*/ 89 w 178"/>
              <a:gd name="T71" fmla="*/ 137 h 222"/>
              <a:gd name="T72" fmla="*/ 133 w 178"/>
              <a:gd name="T73" fmla="*/ 139 h 222"/>
              <a:gd name="T74" fmla="*/ 116 w 178"/>
              <a:gd name="T75" fmla="*/ 200 h 222"/>
              <a:gd name="T76" fmla="*/ 170 w 178"/>
              <a:gd name="T77" fmla="*/ 216 h 222"/>
              <a:gd name="T78" fmla="*/ 149 w 178"/>
              <a:gd name="T79" fmla="*/ 185 h 222"/>
              <a:gd name="T80" fmla="*/ 133 w 178"/>
              <a:gd name="T81" fmla="*/ 214 h 222"/>
              <a:gd name="T82" fmla="*/ 127 w 178"/>
              <a:gd name="T83" fmla="*/ 151 h 222"/>
              <a:gd name="T84" fmla="*/ 138 w 178"/>
              <a:gd name="T85" fmla="*/ 173 h 222"/>
              <a:gd name="T86" fmla="*/ 172 w 178"/>
              <a:gd name="T87" fmla="*/ 131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8" h="222">
                <a:moveTo>
                  <a:pt x="88" y="77"/>
                </a:moveTo>
                <a:cubicBezTo>
                  <a:pt x="88" y="77"/>
                  <a:pt x="88" y="77"/>
                  <a:pt x="88" y="77"/>
                </a:cubicBezTo>
                <a:cubicBezTo>
                  <a:pt x="100" y="89"/>
                  <a:pt x="111" y="102"/>
                  <a:pt x="121" y="116"/>
                </a:cubicBezTo>
                <a:cubicBezTo>
                  <a:pt x="122" y="117"/>
                  <a:pt x="123" y="118"/>
                  <a:pt x="125" y="118"/>
                </a:cubicBezTo>
                <a:cubicBezTo>
                  <a:pt x="125" y="118"/>
                  <a:pt x="125" y="118"/>
                  <a:pt x="125" y="118"/>
                </a:cubicBezTo>
                <a:cubicBezTo>
                  <a:pt x="126" y="118"/>
                  <a:pt x="127" y="117"/>
                  <a:pt x="128" y="117"/>
                </a:cubicBezTo>
                <a:cubicBezTo>
                  <a:pt x="138" y="108"/>
                  <a:pt x="146" y="99"/>
                  <a:pt x="154" y="90"/>
                </a:cubicBezTo>
                <a:cubicBezTo>
                  <a:pt x="160" y="83"/>
                  <a:pt x="166" y="74"/>
                  <a:pt x="171" y="64"/>
                </a:cubicBezTo>
                <a:cubicBezTo>
                  <a:pt x="176" y="52"/>
                  <a:pt x="178" y="41"/>
                  <a:pt x="176" y="31"/>
                </a:cubicBezTo>
                <a:cubicBezTo>
                  <a:pt x="174" y="20"/>
                  <a:pt x="167" y="7"/>
                  <a:pt x="156" y="6"/>
                </a:cubicBezTo>
                <a:cubicBezTo>
                  <a:pt x="148" y="5"/>
                  <a:pt x="140" y="9"/>
                  <a:pt x="133" y="17"/>
                </a:cubicBezTo>
                <a:cubicBezTo>
                  <a:pt x="132" y="18"/>
                  <a:pt x="131" y="20"/>
                  <a:pt x="129" y="22"/>
                </a:cubicBezTo>
                <a:cubicBezTo>
                  <a:pt x="129" y="23"/>
                  <a:pt x="129" y="23"/>
                  <a:pt x="129" y="24"/>
                </a:cubicBezTo>
                <a:cubicBezTo>
                  <a:pt x="128" y="23"/>
                  <a:pt x="127" y="22"/>
                  <a:pt x="127" y="21"/>
                </a:cubicBezTo>
                <a:cubicBezTo>
                  <a:pt x="121" y="15"/>
                  <a:pt x="113" y="11"/>
                  <a:pt x="105" y="10"/>
                </a:cubicBezTo>
                <a:cubicBezTo>
                  <a:pt x="93" y="10"/>
                  <a:pt x="81" y="16"/>
                  <a:pt x="75" y="28"/>
                </a:cubicBezTo>
                <a:cubicBezTo>
                  <a:pt x="71" y="34"/>
                  <a:pt x="70" y="41"/>
                  <a:pt x="70" y="48"/>
                </a:cubicBezTo>
                <a:cubicBezTo>
                  <a:pt x="72" y="60"/>
                  <a:pt x="80" y="69"/>
                  <a:pt x="88" y="77"/>
                </a:cubicBezTo>
                <a:close/>
                <a:moveTo>
                  <a:pt x="84" y="34"/>
                </a:moveTo>
                <a:cubicBezTo>
                  <a:pt x="88" y="26"/>
                  <a:pt x="95" y="22"/>
                  <a:pt x="103" y="22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10" y="22"/>
                  <a:pt x="115" y="25"/>
                  <a:pt x="119" y="29"/>
                </a:cubicBezTo>
                <a:cubicBezTo>
                  <a:pt x="119" y="29"/>
                  <a:pt x="120" y="30"/>
                  <a:pt x="120" y="31"/>
                </a:cubicBezTo>
                <a:cubicBezTo>
                  <a:pt x="122" y="34"/>
                  <a:pt x="125" y="38"/>
                  <a:pt x="130" y="37"/>
                </a:cubicBezTo>
                <a:cubicBezTo>
                  <a:pt x="133" y="37"/>
                  <a:pt x="134" y="35"/>
                  <a:pt x="138" y="29"/>
                </a:cubicBezTo>
                <a:cubicBezTo>
                  <a:pt x="139" y="28"/>
                  <a:pt x="140" y="26"/>
                  <a:pt x="140" y="26"/>
                </a:cubicBezTo>
                <a:cubicBezTo>
                  <a:pt x="146" y="20"/>
                  <a:pt x="150" y="17"/>
                  <a:pt x="155" y="17"/>
                </a:cubicBezTo>
                <a:cubicBezTo>
                  <a:pt x="160" y="18"/>
                  <a:pt x="165" y="26"/>
                  <a:pt x="166" y="32"/>
                </a:cubicBezTo>
                <a:cubicBezTo>
                  <a:pt x="167" y="43"/>
                  <a:pt x="164" y="52"/>
                  <a:pt x="162" y="59"/>
                </a:cubicBezTo>
                <a:cubicBezTo>
                  <a:pt x="158" y="68"/>
                  <a:pt x="152" y="76"/>
                  <a:pt x="146" y="82"/>
                </a:cubicBezTo>
                <a:cubicBezTo>
                  <a:pt x="140" y="90"/>
                  <a:pt x="133" y="97"/>
                  <a:pt x="126" y="104"/>
                </a:cubicBezTo>
                <a:cubicBezTo>
                  <a:pt x="117" y="91"/>
                  <a:pt x="106" y="80"/>
                  <a:pt x="96" y="69"/>
                </a:cubicBezTo>
                <a:cubicBezTo>
                  <a:pt x="95" y="68"/>
                  <a:pt x="95" y="68"/>
                  <a:pt x="95" y="68"/>
                </a:cubicBezTo>
                <a:cubicBezTo>
                  <a:pt x="89" y="61"/>
                  <a:pt x="82" y="55"/>
                  <a:pt x="81" y="46"/>
                </a:cubicBezTo>
                <a:cubicBezTo>
                  <a:pt x="80" y="42"/>
                  <a:pt x="81" y="38"/>
                  <a:pt x="84" y="34"/>
                </a:cubicBezTo>
                <a:close/>
                <a:moveTo>
                  <a:pt x="42" y="145"/>
                </a:moveTo>
                <a:cubicBezTo>
                  <a:pt x="46" y="168"/>
                  <a:pt x="49" y="192"/>
                  <a:pt x="50" y="216"/>
                </a:cubicBezTo>
                <a:cubicBezTo>
                  <a:pt x="50" y="219"/>
                  <a:pt x="48" y="222"/>
                  <a:pt x="45" y="222"/>
                </a:cubicBezTo>
                <a:cubicBezTo>
                  <a:pt x="45" y="222"/>
                  <a:pt x="45" y="222"/>
                  <a:pt x="45" y="222"/>
                </a:cubicBezTo>
                <a:cubicBezTo>
                  <a:pt x="42" y="222"/>
                  <a:pt x="40" y="220"/>
                  <a:pt x="40" y="216"/>
                </a:cubicBezTo>
                <a:cubicBezTo>
                  <a:pt x="39" y="198"/>
                  <a:pt x="37" y="179"/>
                  <a:pt x="34" y="161"/>
                </a:cubicBezTo>
                <a:cubicBezTo>
                  <a:pt x="33" y="168"/>
                  <a:pt x="32" y="175"/>
                  <a:pt x="32" y="182"/>
                </a:cubicBezTo>
                <a:cubicBezTo>
                  <a:pt x="32" y="184"/>
                  <a:pt x="31" y="186"/>
                  <a:pt x="29" y="187"/>
                </a:cubicBezTo>
                <a:cubicBezTo>
                  <a:pt x="27" y="188"/>
                  <a:pt x="24" y="188"/>
                  <a:pt x="23" y="186"/>
                </a:cubicBezTo>
                <a:cubicBezTo>
                  <a:pt x="18" y="180"/>
                  <a:pt x="16" y="173"/>
                  <a:pt x="13" y="167"/>
                </a:cubicBezTo>
                <a:cubicBezTo>
                  <a:pt x="12" y="164"/>
                  <a:pt x="12" y="164"/>
                  <a:pt x="12" y="164"/>
                </a:cubicBezTo>
                <a:cubicBezTo>
                  <a:pt x="12" y="162"/>
                  <a:pt x="11" y="161"/>
                  <a:pt x="10" y="159"/>
                </a:cubicBezTo>
                <a:cubicBezTo>
                  <a:pt x="10" y="174"/>
                  <a:pt x="11" y="190"/>
                  <a:pt x="12" y="205"/>
                </a:cubicBezTo>
                <a:cubicBezTo>
                  <a:pt x="12" y="208"/>
                  <a:pt x="10" y="211"/>
                  <a:pt x="7" y="211"/>
                </a:cubicBezTo>
                <a:cubicBezTo>
                  <a:pt x="4" y="211"/>
                  <a:pt x="2" y="209"/>
                  <a:pt x="2" y="206"/>
                </a:cubicBezTo>
                <a:cubicBezTo>
                  <a:pt x="0" y="185"/>
                  <a:pt x="0" y="165"/>
                  <a:pt x="0" y="144"/>
                </a:cubicBezTo>
                <a:cubicBezTo>
                  <a:pt x="0" y="142"/>
                  <a:pt x="1" y="140"/>
                  <a:pt x="3" y="139"/>
                </a:cubicBezTo>
                <a:cubicBezTo>
                  <a:pt x="4" y="138"/>
                  <a:pt x="6" y="138"/>
                  <a:pt x="8" y="139"/>
                </a:cubicBezTo>
                <a:cubicBezTo>
                  <a:pt x="16" y="144"/>
                  <a:pt x="20" y="153"/>
                  <a:pt x="22" y="160"/>
                </a:cubicBezTo>
                <a:cubicBezTo>
                  <a:pt x="23" y="162"/>
                  <a:pt x="23" y="162"/>
                  <a:pt x="23" y="162"/>
                </a:cubicBezTo>
                <a:cubicBezTo>
                  <a:pt x="24" y="153"/>
                  <a:pt x="26" y="144"/>
                  <a:pt x="28" y="136"/>
                </a:cubicBezTo>
                <a:cubicBezTo>
                  <a:pt x="29" y="134"/>
                  <a:pt x="30" y="132"/>
                  <a:pt x="32" y="132"/>
                </a:cubicBezTo>
                <a:cubicBezTo>
                  <a:pt x="34" y="131"/>
                  <a:pt x="35" y="132"/>
                  <a:pt x="37" y="133"/>
                </a:cubicBezTo>
                <a:cubicBezTo>
                  <a:pt x="40" y="137"/>
                  <a:pt x="41" y="142"/>
                  <a:pt x="42" y="145"/>
                </a:cubicBezTo>
                <a:close/>
                <a:moveTo>
                  <a:pt x="18" y="12"/>
                </a:moveTo>
                <a:cubicBezTo>
                  <a:pt x="17" y="9"/>
                  <a:pt x="18" y="6"/>
                  <a:pt x="21" y="5"/>
                </a:cubicBezTo>
                <a:cubicBezTo>
                  <a:pt x="31" y="2"/>
                  <a:pt x="43" y="0"/>
                  <a:pt x="53" y="2"/>
                </a:cubicBezTo>
                <a:cubicBezTo>
                  <a:pt x="56" y="2"/>
                  <a:pt x="58" y="5"/>
                  <a:pt x="58" y="8"/>
                </a:cubicBezTo>
                <a:cubicBezTo>
                  <a:pt x="58" y="11"/>
                  <a:pt x="55" y="14"/>
                  <a:pt x="52" y="13"/>
                </a:cubicBezTo>
                <a:cubicBezTo>
                  <a:pt x="49" y="13"/>
                  <a:pt x="46" y="13"/>
                  <a:pt x="43" y="13"/>
                </a:cubicBezTo>
                <a:cubicBezTo>
                  <a:pt x="44" y="42"/>
                  <a:pt x="45" y="71"/>
                  <a:pt x="45" y="100"/>
                </a:cubicBezTo>
                <a:cubicBezTo>
                  <a:pt x="48" y="100"/>
                  <a:pt x="51" y="99"/>
                  <a:pt x="54" y="98"/>
                </a:cubicBezTo>
                <a:cubicBezTo>
                  <a:pt x="57" y="97"/>
                  <a:pt x="60" y="99"/>
                  <a:pt x="60" y="102"/>
                </a:cubicBezTo>
                <a:cubicBezTo>
                  <a:pt x="61" y="105"/>
                  <a:pt x="60" y="108"/>
                  <a:pt x="57" y="109"/>
                </a:cubicBezTo>
                <a:cubicBezTo>
                  <a:pt x="52" y="111"/>
                  <a:pt x="46" y="112"/>
                  <a:pt x="40" y="112"/>
                </a:cubicBezTo>
                <a:cubicBezTo>
                  <a:pt x="35" y="112"/>
                  <a:pt x="30" y="111"/>
                  <a:pt x="25" y="110"/>
                </a:cubicBezTo>
                <a:cubicBezTo>
                  <a:pt x="23" y="109"/>
                  <a:pt x="21" y="106"/>
                  <a:pt x="22" y="103"/>
                </a:cubicBezTo>
                <a:cubicBezTo>
                  <a:pt x="22" y="100"/>
                  <a:pt x="25" y="98"/>
                  <a:pt x="28" y="99"/>
                </a:cubicBezTo>
                <a:cubicBezTo>
                  <a:pt x="30" y="100"/>
                  <a:pt x="32" y="100"/>
                  <a:pt x="34" y="100"/>
                </a:cubicBezTo>
                <a:cubicBezTo>
                  <a:pt x="34" y="72"/>
                  <a:pt x="33" y="43"/>
                  <a:pt x="32" y="14"/>
                </a:cubicBezTo>
                <a:cubicBezTo>
                  <a:pt x="29" y="14"/>
                  <a:pt x="27" y="15"/>
                  <a:pt x="24" y="16"/>
                </a:cubicBezTo>
                <a:cubicBezTo>
                  <a:pt x="24" y="16"/>
                  <a:pt x="23" y="16"/>
                  <a:pt x="23" y="16"/>
                </a:cubicBezTo>
                <a:cubicBezTo>
                  <a:pt x="20" y="16"/>
                  <a:pt x="18" y="15"/>
                  <a:pt x="18" y="12"/>
                </a:cubicBezTo>
                <a:close/>
                <a:moveTo>
                  <a:pt x="82" y="140"/>
                </a:moveTo>
                <a:cubicBezTo>
                  <a:pt x="80" y="137"/>
                  <a:pt x="78" y="133"/>
                  <a:pt x="74" y="131"/>
                </a:cubicBezTo>
                <a:cubicBezTo>
                  <a:pt x="68" y="129"/>
                  <a:pt x="62" y="132"/>
                  <a:pt x="58" y="140"/>
                </a:cubicBezTo>
                <a:cubicBezTo>
                  <a:pt x="48" y="158"/>
                  <a:pt x="48" y="181"/>
                  <a:pt x="50" y="201"/>
                </a:cubicBezTo>
                <a:cubicBezTo>
                  <a:pt x="50" y="204"/>
                  <a:pt x="53" y="206"/>
                  <a:pt x="55" y="206"/>
                </a:cubicBezTo>
                <a:cubicBezTo>
                  <a:pt x="55" y="206"/>
                  <a:pt x="56" y="206"/>
                  <a:pt x="56" y="206"/>
                </a:cubicBezTo>
                <a:cubicBezTo>
                  <a:pt x="59" y="205"/>
                  <a:pt x="61" y="203"/>
                  <a:pt x="60" y="199"/>
                </a:cubicBezTo>
                <a:cubicBezTo>
                  <a:pt x="60" y="193"/>
                  <a:pt x="59" y="186"/>
                  <a:pt x="59" y="179"/>
                </a:cubicBezTo>
                <a:cubicBezTo>
                  <a:pt x="65" y="179"/>
                  <a:pt x="71" y="178"/>
                  <a:pt x="78" y="178"/>
                </a:cubicBezTo>
                <a:cubicBezTo>
                  <a:pt x="78" y="185"/>
                  <a:pt x="78" y="192"/>
                  <a:pt x="78" y="200"/>
                </a:cubicBezTo>
                <a:cubicBezTo>
                  <a:pt x="78" y="203"/>
                  <a:pt x="80" y="205"/>
                  <a:pt x="83" y="205"/>
                </a:cubicBezTo>
                <a:cubicBezTo>
                  <a:pt x="83" y="205"/>
                  <a:pt x="83" y="205"/>
                  <a:pt x="83" y="205"/>
                </a:cubicBezTo>
                <a:cubicBezTo>
                  <a:pt x="86" y="205"/>
                  <a:pt x="89" y="203"/>
                  <a:pt x="89" y="200"/>
                </a:cubicBezTo>
                <a:cubicBezTo>
                  <a:pt x="89" y="192"/>
                  <a:pt x="88" y="183"/>
                  <a:pt x="88" y="175"/>
                </a:cubicBezTo>
                <a:cubicBezTo>
                  <a:pt x="87" y="164"/>
                  <a:pt x="86" y="152"/>
                  <a:pt x="82" y="140"/>
                </a:cubicBezTo>
                <a:close/>
                <a:moveTo>
                  <a:pt x="60" y="168"/>
                </a:moveTo>
                <a:cubicBezTo>
                  <a:pt x="61" y="160"/>
                  <a:pt x="63" y="152"/>
                  <a:pt x="67" y="146"/>
                </a:cubicBezTo>
                <a:cubicBezTo>
                  <a:pt x="68" y="143"/>
                  <a:pt x="70" y="142"/>
                  <a:pt x="70" y="142"/>
                </a:cubicBezTo>
                <a:cubicBezTo>
                  <a:pt x="70" y="142"/>
                  <a:pt x="71" y="142"/>
                  <a:pt x="72" y="145"/>
                </a:cubicBezTo>
                <a:cubicBezTo>
                  <a:pt x="75" y="151"/>
                  <a:pt x="76" y="159"/>
                  <a:pt x="77" y="166"/>
                </a:cubicBezTo>
                <a:cubicBezTo>
                  <a:pt x="71" y="166"/>
                  <a:pt x="66" y="167"/>
                  <a:pt x="60" y="168"/>
                </a:cubicBezTo>
                <a:close/>
                <a:moveTo>
                  <a:pt x="116" y="200"/>
                </a:moveTo>
                <a:cubicBezTo>
                  <a:pt x="116" y="204"/>
                  <a:pt x="114" y="206"/>
                  <a:pt x="111" y="207"/>
                </a:cubicBezTo>
                <a:cubicBezTo>
                  <a:pt x="111" y="207"/>
                  <a:pt x="111" y="207"/>
                  <a:pt x="111" y="207"/>
                </a:cubicBezTo>
                <a:cubicBezTo>
                  <a:pt x="108" y="207"/>
                  <a:pt x="106" y="205"/>
                  <a:pt x="105" y="202"/>
                </a:cubicBezTo>
                <a:cubicBezTo>
                  <a:pt x="103" y="184"/>
                  <a:pt x="103" y="166"/>
                  <a:pt x="104" y="148"/>
                </a:cubicBezTo>
                <a:cubicBezTo>
                  <a:pt x="100" y="148"/>
                  <a:pt x="96" y="148"/>
                  <a:pt x="92" y="148"/>
                </a:cubicBezTo>
                <a:cubicBezTo>
                  <a:pt x="91" y="148"/>
                  <a:pt x="90" y="148"/>
                  <a:pt x="89" y="148"/>
                </a:cubicBezTo>
                <a:cubicBezTo>
                  <a:pt x="86" y="148"/>
                  <a:pt x="84" y="146"/>
                  <a:pt x="84" y="143"/>
                </a:cubicBezTo>
                <a:cubicBezTo>
                  <a:pt x="84" y="139"/>
                  <a:pt x="86" y="137"/>
                  <a:pt x="89" y="137"/>
                </a:cubicBezTo>
                <a:cubicBezTo>
                  <a:pt x="89" y="137"/>
                  <a:pt x="89" y="137"/>
                  <a:pt x="89" y="137"/>
                </a:cubicBezTo>
                <a:cubicBezTo>
                  <a:pt x="102" y="137"/>
                  <a:pt x="115" y="136"/>
                  <a:pt x="127" y="134"/>
                </a:cubicBezTo>
                <a:cubicBezTo>
                  <a:pt x="130" y="134"/>
                  <a:pt x="133" y="136"/>
                  <a:pt x="133" y="139"/>
                </a:cubicBezTo>
                <a:cubicBezTo>
                  <a:pt x="134" y="143"/>
                  <a:pt x="132" y="145"/>
                  <a:pt x="129" y="146"/>
                </a:cubicBezTo>
                <a:cubicBezTo>
                  <a:pt x="124" y="147"/>
                  <a:pt x="119" y="147"/>
                  <a:pt x="115" y="147"/>
                </a:cubicBezTo>
                <a:cubicBezTo>
                  <a:pt x="114" y="165"/>
                  <a:pt x="114" y="183"/>
                  <a:pt x="116" y="200"/>
                </a:cubicBezTo>
                <a:close/>
                <a:moveTo>
                  <a:pt x="176" y="210"/>
                </a:moveTo>
                <a:cubicBezTo>
                  <a:pt x="176" y="213"/>
                  <a:pt x="173" y="216"/>
                  <a:pt x="171" y="216"/>
                </a:cubicBezTo>
                <a:cubicBezTo>
                  <a:pt x="170" y="216"/>
                  <a:pt x="170" y="216"/>
                  <a:pt x="170" y="216"/>
                </a:cubicBezTo>
                <a:cubicBezTo>
                  <a:pt x="167" y="215"/>
                  <a:pt x="165" y="213"/>
                  <a:pt x="165" y="209"/>
                </a:cubicBezTo>
                <a:cubicBezTo>
                  <a:pt x="166" y="201"/>
                  <a:pt x="166" y="193"/>
                  <a:pt x="167" y="184"/>
                </a:cubicBezTo>
                <a:cubicBezTo>
                  <a:pt x="161" y="185"/>
                  <a:pt x="155" y="185"/>
                  <a:pt x="149" y="185"/>
                </a:cubicBezTo>
                <a:cubicBezTo>
                  <a:pt x="145" y="185"/>
                  <a:pt x="142" y="185"/>
                  <a:pt x="138" y="185"/>
                </a:cubicBezTo>
                <a:cubicBezTo>
                  <a:pt x="138" y="208"/>
                  <a:pt x="138" y="208"/>
                  <a:pt x="138" y="208"/>
                </a:cubicBezTo>
                <a:cubicBezTo>
                  <a:pt x="138" y="211"/>
                  <a:pt x="136" y="214"/>
                  <a:pt x="133" y="214"/>
                </a:cubicBezTo>
                <a:cubicBezTo>
                  <a:pt x="133" y="214"/>
                  <a:pt x="133" y="214"/>
                  <a:pt x="133" y="214"/>
                </a:cubicBezTo>
                <a:cubicBezTo>
                  <a:pt x="130" y="214"/>
                  <a:pt x="127" y="211"/>
                  <a:pt x="127" y="208"/>
                </a:cubicBezTo>
                <a:cubicBezTo>
                  <a:pt x="127" y="151"/>
                  <a:pt x="127" y="151"/>
                  <a:pt x="127" y="151"/>
                </a:cubicBezTo>
                <a:cubicBezTo>
                  <a:pt x="127" y="148"/>
                  <a:pt x="129" y="145"/>
                  <a:pt x="132" y="145"/>
                </a:cubicBezTo>
                <a:cubicBezTo>
                  <a:pt x="135" y="145"/>
                  <a:pt x="137" y="148"/>
                  <a:pt x="138" y="151"/>
                </a:cubicBezTo>
                <a:cubicBezTo>
                  <a:pt x="138" y="173"/>
                  <a:pt x="138" y="173"/>
                  <a:pt x="138" y="173"/>
                </a:cubicBezTo>
                <a:cubicBezTo>
                  <a:pt x="147" y="174"/>
                  <a:pt x="157" y="174"/>
                  <a:pt x="167" y="173"/>
                </a:cubicBezTo>
                <a:cubicBezTo>
                  <a:pt x="167" y="161"/>
                  <a:pt x="167" y="149"/>
                  <a:pt x="167" y="137"/>
                </a:cubicBezTo>
                <a:cubicBezTo>
                  <a:pt x="166" y="134"/>
                  <a:pt x="169" y="131"/>
                  <a:pt x="172" y="131"/>
                </a:cubicBezTo>
                <a:cubicBezTo>
                  <a:pt x="174" y="131"/>
                  <a:pt x="177" y="133"/>
                  <a:pt x="177" y="137"/>
                </a:cubicBezTo>
                <a:cubicBezTo>
                  <a:pt x="178" y="161"/>
                  <a:pt x="177" y="186"/>
                  <a:pt x="176" y="21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2" name="Freeform 10"/>
          <p:cNvSpPr>
            <a:spLocks noEditPoints="1"/>
          </p:cNvSpPr>
          <p:nvPr/>
        </p:nvSpPr>
        <p:spPr bwMode="auto">
          <a:xfrm>
            <a:off x="9184098" y="747498"/>
            <a:ext cx="675467" cy="755415"/>
          </a:xfrm>
          <a:custGeom>
            <a:avLst/>
            <a:gdLst>
              <a:gd name="T0" fmla="*/ 889 w 889"/>
              <a:gd name="T1" fmla="*/ 664 h 888"/>
              <a:gd name="T2" fmla="*/ 889 w 889"/>
              <a:gd name="T3" fmla="*/ 0 h 888"/>
              <a:gd name="T4" fmla="*/ 224 w 889"/>
              <a:gd name="T5" fmla="*/ 0 h 888"/>
              <a:gd name="T6" fmla="*/ 0 w 889"/>
              <a:gd name="T7" fmla="*/ 224 h 888"/>
              <a:gd name="T8" fmla="*/ 0 w 889"/>
              <a:gd name="T9" fmla="*/ 888 h 888"/>
              <a:gd name="T10" fmla="*/ 664 w 889"/>
              <a:gd name="T11" fmla="*/ 888 h 888"/>
              <a:gd name="T12" fmla="*/ 889 w 889"/>
              <a:gd name="T13" fmla="*/ 664 h 888"/>
              <a:gd name="T14" fmla="*/ 680 w 889"/>
              <a:gd name="T15" fmla="*/ 799 h 888"/>
              <a:gd name="T16" fmla="*/ 680 w 889"/>
              <a:gd name="T17" fmla="*/ 680 h 888"/>
              <a:gd name="T18" fmla="*/ 800 w 889"/>
              <a:gd name="T19" fmla="*/ 680 h 888"/>
              <a:gd name="T20" fmla="*/ 680 w 889"/>
              <a:gd name="T21" fmla="*/ 799 h 888"/>
              <a:gd name="T22" fmla="*/ 837 w 889"/>
              <a:gd name="T23" fmla="*/ 627 h 888"/>
              <a:gd name="T24" fmla="*/ 680 w 889"/>
              <a:gd name="T25" fmla="*/ 627 h 888"/>
              <a:gd name="T26" fmla="*/ 680 w 889"/>
              <a:gd name="T27" fmla="*/ 246 h 888"/>
              <a:gd name="T28" fmla="*/ 837 w 889"/>
              <a:gd name="T29" fmla="*/ 89 h 888"/>
              <a:gd name="T30" fmla="*/ 837 w 889"/>
              <a:gd name="T31" fmla="*/ 627 h 888"/>
              <a:gd name="T32" fmla="*/ 209 w 889"/>
              <a:gd name="T33" fmla="*/ 89 h 888"/>
              <a:gd name="T34" fmla="*/ 209 w 889"/>
              <a:gd name="T35" fmla="*/ 208 h 888"/>
              <a:gd name="T36" fmla="*/ 89 w 889"/>
              <a:gd name="T37" fmla="*/ 208 h 888"/>
              <a:gd name="T38" fmla="*/ 209 w 889"/>
              <a:gd name="T39" fmla="*/ 89 h 888"/>
              <a:gd name="T40" fmla="*/ 52 w 889"/>
              <a:gd name="T41" fmla="*/ 261 h 888"/>
              <a:gd name="T42" fmla="*/ 209 w 889"/>
              <a:gd name="T43" fmla="*/ 261 h 888"/>
              <a:gd name="T44" fmla="*/ 209 w 889"/>
              <a:gd name="T45" fmla="*/ 642 h 888"/>
              <a:gd name="T46" fmla="*/ 52 w 889"/>
              <a:gd name="T47" fmla="*/ 799 h 888"/>
              <a:gd name="T48" fmla="*/ 52 w 889"/>
              <a:gd name="T49" fmla="*/ 261 h 888"/>
              <a:gd name="T50" fmla="*/ 627 w 889"/>
              <a:gd name="T51" fmla="*/ 836 h 888"/>
              <a:gd name="T52" fmla="*/ 89 w 889"/>
              <a:gd name="T53" fmla="*/ 836 h 888"/>
              <a:gd name="T54" fmla="*/ 246 w 889"/>
              <a:gd name="T55" fmla="*/ 680 h 888"/>
              <a:gd name="T56" fmla="*/ 627 w 889"/>
              <a:gd name="T57" fmla="*/ 680 h 888"/>
              <a:gd name="T58" fmla="*/ 627 w 889"/>
              <a:gd name="T59" fmla="*/ 836 h 888"/>
              <a:gd name="T60" fmla="*/ 627 w 889"/>
              <a:gd name="T61" fmla="*/ 627 h 888"/>
              <a:gd name="T62" fmla="*/ 261 w 889"/>
              <a:gd name="T63" fmla="*/ 627 h 888"/>
              <a:gd name="T64" fmla="*/ 261 w 889"/>
              <a:gd name="T65" fmla="*/ 261 h 888"/>
              <a:gd name="T66" fmla="*/ 627 w 889"/>
              <a:gd name="T67" fmla="*/ 261 h 888"/>
              <a:gd name="T68" fmla="*/ 627 w 889"/>
              <a:gd name="T69" fmla="*/ 627 h 888"/>
              <a:gd name="T70" fmla="*/ 261 w 889"/>
              <a:gd name="T71" fmla="*/ 208 h 888"/>
              <a:gd name="T72" fmla="*/ 261 w 889"/>
              <a:gd name="T73" fmla="*/ 52 h 888"/>
              <a:gd name="T74" fmla="*/ 800 w 889"/>
              <a:gd name="T75" fmla="*/ 52 h 888"/>
              <a:gd name="T76" fmla="*/ 643 w 889"/>
              <a:gd name="T77" fmla="*/ 208 h 888"/>
              <a:gd name="T78" fmla="*/ 261 w 889"/>
              <a:gd name="T79" fmla="*/ 20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889" h="888">
                <a:moveTo>
                  <a:pt x="889" y="664"/>
                </a:moveTo>
                <a:lnTo>
                  <a:pt x="889" y="0"/>
                </a:lnTo>
                <a:lnTo>
                  <a:pt x="224" y="0"/>
                </a:lnTo>
                <a:lnTo>
                  <a:pt x="0" y="224"/>
                </a:lnTo>
                <a:lnTo>
                  <a:pt x="0" y="888"/>
                </a:lnTo>
                <a:lnTo>
                  <a:pt x="664" y="888"/>
                </a:lnTo>
                <a:lnTo>
                  <a:pt x="889" y="664"/>
                </a:lnTo>
                <a:close/>
                <a:moveTo>
                  <a:pt x="680" y="799"/>
                </a:moveTo>
                <a:lnTo>
                  <a:pt x="680" y="680"/>
                </a:lnTo>
                <a:lnTo>
                  <a:pt x="800" y="680"/>
                </a:lnTo>
                <a:lnTo>
                  <a:pt x="680" y="799"/>
                </a:lnTo>
                <a:close/>
                <a:moveTo>
                  <a:pt x="837" y="627"/>
                </a:moveTo>
                <a:lnTo>
                  <a:pt x="680" y="627"/>
                </a:lnTo>
                <a:lnTo>
                  <a:pt x="680" y="246"/>
                </a:lnTo>
                <a:lnTo>
                  <a:pt x="837" y="89"/>
                </a:lnTo>
                <a:lnTo>
                  <a:pt x="837" y="627"/>
                </a:lnTo>
                <a:close/>
                <a:moveTo>
                  <a:pt x="209" y="89"/>
                </a:moveTo>
                <a:lnTo>
                  <a:pt x="209" y="208"/>
                </a:lnTo>
                <a:lnTo>
                  <a:pt x="89" y="208"/>
                </a:lnTo>
                <a:lnTo>
                  <a:pt x="209" y="89"/>
                </a:lnTo>
                <a:close/>
                <a:moveTo>
                  <a:pt x="52" y="261"/>
                </a:moveTo>
                <a:lnTo>
                  <a:pt x="209" y="261"/>
                </a:lnTo>
                <a:lnTo>
                  <a:pt x="209" y="642"/>
                </a:lnTo>
                <a:lnTo>
                  <a:pt x="52" y="799"/>
                </a:lnTo>
                <a:lnTo>
                  <a:pt x="52" y="261"/>
                </a:lnTo>
                <a:close/>
                <a:moveTo>
                  <a:pt x="627" y="836"/>
                </a:moveTo>
                <a:lnTo>
                  <a:pt x="89" y="836"/>
                </a:lnTo>
                <a:lnTo>
                  <a:pt x="246" y="680"/>
                </a:lnTo>
                <a:lnTo>
                  <a:pt x="627" y="680"/>
                </a:lnTo>
                <a:lnTo>
                  <a:pt x="627" y="836"/>
                </a:lnTo>
                <a:close/>
                <a:moveTo>
                  <a:pt x="627" y="627"/>
                </a:moveTo>
                <a:lnTo>
                  <a:pt x="261" y="627"/>
                </a:lnTo>
                <a:lnTo>
                  <a:pt x="261" y="261"/>
                </a:lnTo>
                <a:lnTo>
                  <a:pt x="627" y="261"/>
                </a:lnTo>
                <a:lnTo>
                  <a:pt x="627" y="627"/>
                </a:lnTo>
                <a:close/>
                <a:moveTo>
                  <a:pt x="261" y="208"/>
                </a:moveTo>
                <a:lnTo>
                  <a:pt x="261" y="52"/>
                </a:lnTo>
                <a:lnTo>
                  <a:pt x="800" y="52"/>
                </a:lnTo>
                <a:lnTo>
                  <a:pt x="643" y="208"/>
                </a:lnTo>
                <a:lnTo>
                  <a:pt x="261" y="208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3" name="Freeform 20"/>
          <p:cNvSpPr>
            <a:spLocks noEditPoints="1"/>
          </p:cNvSpPr>
          <p:nvPr/>
        </p:nvSpPr>
        <p:spPr bwMode="auto">
          <a:xfrm>
            <a:off x="6563286" y="5620177"/>
            <a:ext cx="665207" cy="601241"/>
          </a:xfrm>
          <a:custGeom>
            <a:avLst/>
            <a:gdLst>
              <a:gd name="T0" fmla="*/ 732 w 732"/>
              <a:gd name="T1" fmla="*/ 163 h 889"/>
              <a:gd name="T2" fmla="*/ 366 w 732"/>
              <a:gd name="T3" fmla="*/ 0 h 889"/>
              <a:gd name="T4" fmla="*/ 0 w 732"/>
              <a:gd name="T5" fmla="*/ 163 h 889"/>
              <a:gd name="T6" fmla="*/ 0 w 732"/>
              <a:gd name="T7" fmla="*/ 720 h 889"/>
              <a:gd name="T8" fmla="*/ 366 w 732"/>
              <a:gd name="T9" fmla="*/ 889 h 889"/>
              <a:gd name="T10" fmla="*/ 732 w 732"/>
              <a:gd name="T11" fmla="*/ 720 h 889"/>
              <a:gd name="T12" fmla="*/ 732 w 732"/>
              <a:gd name="T13" fmla="*/ 163 h 889"/>
              <a:gd name="T14" fmla="*/ 340 w 732"/>
              <a:gd name="T15" fmla="*/ 819 h 889"/>
              <a:gd name="T16" fmla="*/ 89 w 732"/>
              <a:gd name="T17" fmla="*/ 703 h 889"/>
              <a:gd name="T18" fmla="*/ 340 w 732"/>
              <a:gd name="T19" fmla="*/ 587 h 889"/>
              <a:gd name="T20" fmla="*/ 340 w 732"/>
              <a:gd name="T21" fmla="*/ 819 h 889"/>
              <a:gd name="T22" fmla="*/ 340 w 732"/>
              <a:gd name="T23" fmla="*/ 530 h 889"/>
              <a:gd name="T24" fmla="*/ 53 w 732"/>
              <a:gd name="T25" fmla="*/ 663 h 889"/>
              <a:gd name="T26" fmla="*/ 53 w 732"/>
              <a:gd name="T27" fmla="*/ 221 h 889"/>
              <a:gd name="T28" fmla="*/ 340 w 732"/>
              <a:gd name="T29" fmla="*/ 354 h 889"/>
              <a:gd name="T30" fmla="*/ 340 w 732"/>
              <a:gd name="T31" fmla="*/ 530 h 889"/>
              <a:gd name="T32" fmla="*/ 90 w 732"/>
              <a:gd name="T33" fmla="*/ 181 h 889"/>
              <a:gd name="T34" fmla="*/ 366 w 732"/>
              <a:gd name="T35" fmla="*/ 57 h 889"/>
              <a:gd name="T36" fmla="*/ 643 w 732"/>
              <a:gd name="T37" fmla="*/ 181 h 889"/>
              <a:gd name="T38" fmla="*/ 366 w 732"/>
              <a:gd name="T39" fmla="*/ 309 h 889"/>
              <a:gd name="T40" fmla="*/ 90 w 732"/>
              <a:gd name="T41" fmla="*/ 181 h 889"/>
              <a:gd name="T42" fmla="*/ 392 w 732"/>
              <a:gd name="T43" fmla="*/ 819 h 889"/>
              <a:gd name="T44" fmla="*/ 392 w 732"/>
              <a:gd name="T45" fmla="*/ 587 h 889"/>
              <a:gd name="T46" fmla="*/ 644 w 732"/>
              <a:gd name="T47" fmla="*/ 703 h 889"/>
              <a:gd name="T48" fmla="*/ 392 w 732"/>
              <a:gd name="T49" fmla="*/ 819 h 889"/>
              <a:gd name="T50" fmla="*/ 680 w 732"/>
              <a:gd name="T51" fmla="*/ 662 h 889"/>
              <a:gd name="T52" fmla="*/ 392 w 732"/>
              <a:gd name="T53" fmla="*/ 530 h 889"/>
              <a:gd name="T54" fmla="*/ 392 w 732"/>
              <a:gd name="T55" fmla="*/ 354 h 889"/>
              <a:gd name="T56" fmla="*/ 680 w 732"/>
              <a:gd name="T57" fmla="*/ 221 h 889"/>
              <a:gd name="T58" fmla="*/ 680 w 732"/>
              <a:gd name="T59" fmla="*/ 662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732" h="889">
                <a:moveTo>
                  <a:pt x="732" y="163"/>
                </a:moveTo>
                <a:lnTo>
                  <a:pt x="366" y="0"/>
                </a:lnTo>
                <a:lnTo>
                  <a:pt x="0" y="163"/>
                </a:lnTo>
                <a:lnTo>
                  <a:pt x="0" y="720"/>
                </a:lnTo>
                <a:lnTo>
                  <a:pt x="366" y="889"/>
                </a:lnTo>
                <a:lnTo>
                  <a:pt x="732" y="720"/>
                </a:lnTo>
                <a:lnTo>
                  <a:pt x="732" y="163"/>
                </a:lnTo>
                <a:close/>
                <a:moveTo>
                  <a:pt x="340" y="819"/>
                </a:moveTo>
                <a:lnTo>
                  <a:pt x="89" y="703"/>
                </a:lnTo>
                <a:lnTo>
                  <a:pt x="340" y="587"/>
                </a:lnTo>
                <a:lnTo>
                  <a:pt x="340" y="819"/>
                </a:lnTo>
                <a:close/>
                <a:moveTo>
                  <a:pt x="340" y="530"/>
                </a:moveTo>
                <a:lnTo>
                  <a:pt x="53" y="663"/>
                </a:lnTo>
                <a:lnTo>
                  <a:pt x="53" y="221"/>
                </a:lnTo>
                <a:lnTo>
                  <a:pt x="340" y="354"/>
                </a:lnTo>
                <a:lnTo>
                  <a:pt x="340" y="530"/>
                </a:lnTo>
                <a:close/>
                <a:moveTo>
                  <a:pt x="90" y="181"/>
                </a:moveTo>
                <a:lnTo>
                  <a:pt x="366" y="57"/>
                </a:lnTo>
                <a:lnTo>
                  <a:pt x="643" y="181"/>
                </a:lnTo>
                <a:lnTo>
                  <a:pt x="366" y="309"/>
                </a:lnTo>
                <a:lnTo>
                  <a:pt x="90" y="181"/>
                </a:lnTo>
                <a:close/>
                <a:moveTo>
                  <a:pt x="392" y="819"/>
                </a:moveTo>
                <a:lnTo>
                  <a:pt x="392" y="587"/>
                </a:lnTo>
                <a:lnTo>
                  <a:pt x="644" y="703"/>
                </a:lnTo>
                <a:lnTo>
                  <a:pt x="392" y="819"/>
                </a:lnTo>
                <a:close/>
                <a:moveTo>
                  <a:pt x="680" y="662"/>
                </a:moveTo>
                <a:lnTo>
                  <a:pt x="392" y="530"/>
                </a:lnTo>
                <a:lnTo>
                  <a:pt x="392" y="354"/>
                </a:lnTo>
                <a:lnTo>
                  <a:pt x="680" y="221"/>
                </a:lnTo>
                <a:lnTo>
                  <a:pt x="680" y="66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4" name="Freeform 22"/>
          <p:cNvSpPr>
            <a:spLocks noEditPoints="1"/>
          </p:cNvSpPr>
          <p:nvPr/>
        </p:nvSpPr>
        <p:spPr bwMode="auto">
          <a:xfrm>
            <a:off x="11429009" y="2270263"/>
            <a:ext cx="413504" cy="413504"/>
          </a:xfrm>
          <a:custGeom>
            <a:avLst/>
            <a:gdLst>
              <a:gd name="T0" fmla="*/ 723 w 1536"/>
              <a:gd name="T1" fmla="*/ 1536 h 1536"/>
              <a:gd name="T2" fmla="*/ 1439 w 1536"/>
              <a:gd name="T3" fmla="*/ 910 h 1536"/>
              <a:gd name="T4" fmla="*/ 1446 w 1536"/>
              <a:gd name="T5" fmla="*/ 859 h 1536"/>
              <a:gd name="T6" fmla="*/ 677 w 1536"/>
              <a:gd name="T7" fmla="*/ 859 h 1536"/>
              <a:gd name="T8" fmla="*/ 677 w 1536"/>
              <a:gd name="T9" fmla="*/ 90 h 1536"/>
              <a:gd name="T10" fmla="*/ 626 w 1536"/>
              <a:gd name="T11" fmla="*/ 97 h 1536"/>
              <a:gd name="T12" fmla="*/ 0 w 1536"/>
              <a:gd name="T13" fmla="*/ 814 h 1536"/>
              <a:gd name="T14" fmla="*/ 723 w 1536"/>
              <a:gd name="T15" fmla="*/ 1536 h 1536"/>
              <a:gd name="T16" fmla="*/ 651 w 1536"/>
              <a:gd name="T17" fmla="*/ 949 h 1536"/>
              <a:gd name="T18" fmla="*/ 1340 w 1536"/>
              <a:gd name="T19" fmla="*/ 949 h 1536"/>
              <a:gd name="T20" fmla="*/ 723 w 1536"/>
              <a:gd name="T21" fmla="*/ 1446 h 1536"/>
              <a:gd name="T22" fmla="*/ 309 w 1536"/>
              <a:gd name="T23" fmla="*/ 1291 h 1536"/>
              <a:gd name="T24" fmla="*/ 651 w 1536"/>
              <a:gd name="T25" fmla="*/ 949 h 1536"/>
              <a:gd name="T26" fmla="*/ 587 w 1536"/>
              <a:gd name="T27" fmla="*/ 196 h 1536"/>
              <a:gd name="T28" fmla="*/ 587 w 1536"/>
              <a:gd name="T29" fmla="*/ 885 h 1536"/>
              <a:gd name="T30" fmla="*/ 245 w 1536"/>
              <a:gd name="T31" fmla="*/ 1228 h 1536"/>
              <a:gd name="T32" fmla="*/ 90 w 1536"/>
              <a:gd name="T33" fmla="*/ 814 h 1536"/>
              <a:gd name="T34" fmla="*/ 587 w 1536"/>
              <a:gd name="T35" fmla="*/ 196 h 1536"/>
              <a:gd name="T36" fmla="*/ 768 w 1536"/>
              <a:gd name="T37" fmla="*/ 0 h 1536"/>
              <a:gd name="T38" fmla="*/ 768 w 1536"/>
              <a:gd name="T39" fmla="*/ 768 h 1536"/>
              <a:gd name="T40" fmla="*/ 1536 w 1536"/>
              <a:gd name="T41" fmla="*/ 768 h 1536"/>
              <a:gd name="T42" fmla="*/ 1536 w 1536"/>
              <a:gd name="T43" fmla="*/ 723 h 1536"/>
              <a:gd name="T44" fmla="*/ 813 w 1536"/>
              <a:gd name="T45" fmla="*/ 0 h 1536"/>
              <a:gd name="T46" fmla="*/ 768 w 1536"/>
              <a:gd name="T47" fmla="*/ 0 h 1536"/>
              <a:gd name="T48" fmla="*/ 1444 w 1536"/>
              <a:gd name="T49" fmla="*/ 678 h 1536"/>
              <a:gd name="T50" fmla="*/ 1305 w 1536"/>
              <a:gd name="T51" fmla="*/ 678 h 1536"/>
              <a:gd name="T52" fmla="*/ 1424 w 1536"/>
              <a:gd name="T53" fmla="*/ 560 h 1536"/>
              <a:gd name="T54" fmla="*/ 1444 w 1536"/>
              <a:gd name="T55" fmla="*/ 678 h 1536"/>
              <a:gd name="T56" fmla="*/ 1345 w 1536"/>
              <a:gd name="T57" fmla="*/ 382 h 1536"/>
              <a:gd name="T58" fmla="*/ 1390 w 1536"/>
              <a:gd name="T59" fmla="*/ 465 h 1536"/>
              <a:gd name="T60" fmla="*/ 1177 w 1536"/>
              <a:gd name="T61" fmla="*/ 678 h 1536"/>
              <a:gd name="T62" fmla="*/ 1050 w 1536"/>
              <a:gd name="T63" fmla="*/ 678 h 1536"/>
              <a:gd name="T64" fmla="*/ 1345 w 1536"/>
              <a:gd name="T65" fmla="*/ 382 h 1536"/>
              <a:gd name="T66" fmla="*/ 858 w 1536"/>
              <a:gd name="T67" fmla="*/ 92 h 1536"/>
              <a:gd name="T68" fmla="*/ 977 w 1536"/>
              <a:gd name="T69" fmla="*/ 112 h 1536"/>
              <a:gd name="T70" fmla="*/ 858 w 1536"/>
              <a:gd name="T71" fmla="*/ 231 h 1536"/>
              <a:gd name="T72" fmla="*/ 858 w 1536"/>
              <a:gd name="T73" fmla="*/ 92 h 1536"/>
              <a:gd name="T74" fmla="*/ 858 w 1536"/>
              <a:gd name="T75" fmla="*/ 359 h 1536"/>
              <a:gd name="T76" fmla="*/ 1071 w 1536"/>
              <a:gd name="T77" fmla="*/ 146 h 1536"/>
              <a:gd name="T78" fmla="*/ 1154 w 1536"/>
              <a:gd name="T79" fmla="*/ 191 h 1536"/>
              <a:gd name="T80" fmla="*/ 858 w 1536"/>
              <a:gd name="T81" fmla="*/ 486 h 1536"/>
              <a:gd name="T82" fmla="*/ 858 w 1536"/>
              <a:gd name="T83" fmla="*/ 359 h 1536"/>
              <a:gd name="T84" fmla="*/ 858 w 1536"/>
              <a:gd name="T85" fmla="*/ 614 h 1536"/>
              <a:gd name="T86" fmla="*/ 1227 w 1536"/>
              <a:gd name="T87" fmla="*/ 245 h 1536"/>
              <a:gd name="T88" fmla="*/ 1291 w 1536"/>
              <a:gd name="T89" fmla="*/ 309 h 1536"/>
              <a:gd name="T90" fmla="*/ 922 w 1536"/>
              <a:gd name="T91" fmla="*/ 678 h 1536"/>
              <a:gd name="T92" fmla="*/ 858 w 1536"/>
              <a:gd name="T93" fmla="*/ 678 h 1536"/>
              <a:gd name="T94" fmla="*/ 858 w 1536"/>
              <a:gd name="T95" fmla="*/ 614 h 1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36" h="1536">
                <a:moveTo>
                  <a:pt x="723" y="1536"/>
                </a:moveTo>
                <a:cubicBezTo>
                  <a:pt x="1088" y="1536"/>
                  <a:pt x="1392" y="1265"/>
                  <a:pt x="1439" y="910"/>
                </a:cubicBezTo>
                <a:cubicBezTo>
                  <a:pt x="1446" y="859"/>
                  <a:pt x="1446" y="859"/>
                  <a:pt x="1446" y="859"/>
                </a:cubicBezTo>
                <a:cubicBezTo>
                  <a:pt x="677" y="859"/>
                  <a:pt x="677" y="859"/>
                  <a:pt x="677" y="859"/>
                </a:cubicBezTo>
                <a:cubicBezTo>
                  <a:pt x="677" y="90"/>
                  <a:pt x="677" y="90"/>
                  <a:pt x="677" y="90"/>
                </a:cubicBezTo>
                <a:cubicBezTo>
                  <a:pt x="626" y="97"/>
                  <a:pt x="626" y="97"/>
                  <a:pt x="626" y="97"/>
                </a:cubicBezTo>
                <a:cubicBezTo>
                  <a:pt x="272" y="144"/>
                  <a:pt x="0" y="448"/>
                  <a:pt x="0" y="814"/>
                </a:cubicBezTo>
                <a:cubicBezTo>
                  <a:pt x="0" y="1213"/>
                  <a:pt x="323" y="1536"/>
                  <a:pt x="723" y="1536"/>
                </a:cubicBezTo>
                <a:close/>
                <a:moveTo>
                  <a:pt x="651" y="949"/>
                </a:moveTo>
                <a:cubicBezTo>
                  <a:pt x="1340" y="949"/>
                  <a:pt x="1340" y="949"/>
                  <a:pt x="1340" y="949"/>
                </a:cubicBezTo>
                <a:cubicBezTo>
                  <a:pt x="1278" y="1236"/>
                  <a:pt x="1021" y="1446"/>
                  <a:pt x="723" y="1446"/>
                </a:cubicBezTo>
                <a:cubicBezTo>
                  <a:pt x="564" y="1446"/>
                  <a:pt x="420" y="1388"/>
                  <a:pt x="309" y="1291"/>
                </a:cubicBezTo>
                <a:lnTo>
                  <a:pt x="651" y="949"/>
                </a:lnTo>
                <a:close/>
                <a:moveTo>
                  <a:pt x="587" y="196"/>
                </a:moveTo>
                <a:cubicBezTo>
                  <a:pt x="587" y="885"/>
                  <a:pt x="587" y="885"/>
                  <a:pt x="587" y="885"/>
                </a:cubicBezTo>
                <a:cubicBezTo>
                  <a:pt x="245" y="1228"/>
                  <a:pt x="245" y="1228"/>
                  <a:pt x="245" y="1228"/>
                </a:cubicBezTo>
                <a:cubicBezTo>
                  <a:pt x="148" y="1116"/>
                  <a:pt x="90" y="972"/>
                  <a:pt x="90" y="814"/>
                </a:cubicBezTo>
                <a:cubicBezTo>
                  <a:pt x="90" y="515"/>
                  <a:pt x="300" y="258"/>
                  <a:pt x="587" y="196"/>
                </a:cubicBezTo>
                <a:close/>
                <a:moveTo>
                  <a:pt x="768" y="0"/>
                </a:moveTo>
                <a:cubicBezTo>
                  <a:pt x="768" y="768"/>
                  <a:pt x="768" y="768"/>
                  <a:pt x="768" y="768"/>
                </a:cubicBezTo>
                <a:cubicBezTo>
                  <a:pt x="1536" y="768"/>
                  <a:pt x="1536" y="768"/>
                  <a:pt x="1536" y="768"/>
                </a:cubicBezTo>
                <a:cubicBezTo>
                  <a:pt x="1536" y="723"/>
                  <a:pt x="1536" y="723"/>
                  <a:pt x="1536" y="723"/>
                </a:cubicBezTo>
                <a:cubicBezTo>
                  <a:pt x="1536" y="324"/>
                  <a:pt x="1212" y="0"/>
                  <a:pt x="813" y="0"/>
                </a:cubicBezTo>
                <a:lnTo>
                  <a:pt x="768" y="0"/>
                </a:lnTo>
                <a:close/>
                <a:moveTo>
                  <a:pt x="1444" y="678"/>
                </a:moveTo>
                <a:cubicBezTo>
                  <a:pt x="1305" y="678"/>
                  <a:pt x="1305" y="678"/>
                  <a:pt x="1305" y="678"/>
                </a:cubicBezTo>
                <a:cubicBezTo>
                  <a:pt x="1424" y="560"/>
                  <a:pt x="1424" y="560"/>
                  <a:pt x="1424" y="560"/>
                </a:cubicBezTo>
                <a:cubicBezTo>
                  <a:pt x="1434" y="598"/>
                  <a:pt x="1441" y="637"/>
                  <a:pt x="1444" y="678"/>
                </a:cubicBezTo>
                <a:close/>
                <a:moveTo>
                  <a:pt x="1345" y="382"/>
                </a:moveTo>
                <a:cubicBezTo>
                  <a:pt x="1362" y="409"/>
                  <a:pt x="1377" y="436"/>
                  <a:pt x="1390" y="465"/>
                </a:cubicBezTo>
                <a:cubicBezTo>
                  <a:pt x="1177" y="678"/>
                  <a:pt x="1177" y="678"/>
                  <a:pt x="1177" y="678"/>
                </a:cubicBezTo>
                <a:cubicBezTo>
                  <a:pt x="1050" y="678"/>
                  <a:pt x="1050" y="678"/>
                  <a:pt x="1050" y="678"/>
                </a:cubicBezTo>
                <a:lnTo>
                  <a:pt x="1345" y="382"/>
                </a:lnTo>
                <a:close/>
                <a:moveTo>
                  <a:pt x="858" y="92"/>
                </a:moveTo>
                <a:cubicBezTo>
                  <a:pt x="899" y="95"/>
                  <a:pt x="938" y="102"/>
                  <a:pt x="977" y="112"/>
                </a:cubicBezTo>
                <a:cubicBezTo>
                  <a:pt x="858" y="231"/>
                  <a:pt x="858" y="231"/>
                  <a:pt x="858" y="231"/>
                </a:cubicBezTo>
                <a:lnTo>
                  <a:pt x="858" y="92"/>
                </a:lnTo>
                <a:close/>
                <a:moveTo>
                  <a:pt x="858" y="359"/>
                </a:moveTo>
                <a:cubicBezTo>
                  <a:pt x="1071" y="146"/>
                  <a:pt x="1071" y="146"/>
                  <a:pt x="1071" y="146"/>
                </a:cubicBezTo>
                <a:cubicBezTo>
                  <a:pt x="1100" y="159"/>
                  <a:pt x="1127" y="174"/>
                  <a:pt x="1154" y="191"/>
                </a:cubicBezTo>
                <a:cubicBezTo>
                  <a:pt x="858" y="486"/>
                  <a:pt x="858" y="486"/>
                  <a:pt x="858" y="486"/>
                </a:cubicBezTo>
                <a:lnTo>
                  <a:pt x="858" y="359"/>
                </a:lnTo>
                <a:close/>
                <a:moveTo>
                  <a:pt x="858" y="614"/>
                </a:moveTo>
                <a:cubicBezTo>
                  <a:pt x="1227" y="245"/>
                  <a:pt x="1227" y="245"/>
                  <a:pt x="1227" y="245"/>
                </a:cubicBezTo>
                <a:cubicBezTo>
                  <a:pt x="1250" y="265"/>
                  <a:pt x="1271" y="287"/>
                  <a:pt x="1291" y="309"/>
                </a:cubicBezTo>
                <a:cubicBezTo>
                  <a:pt x="922" y="678"/>
                  <a:pt x="922" y="678"/>
                  <a:pt x="922" y="678"/>
                </a:cubicBezTo>
                <a:cubicBezTo>
                  <a:pt x="858" y="678"/>
                  <a:pt x="858" y="678"/>
                  <a:pt x="858" y="678"/>
                </a:cubicBezTo>
                <a:lnTo>
                  <a:pt x="858" y="6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5" name="Freeform 52"/>
          <p:cNvSpPr>
            <a:spLocks noEditPoints="1"/>
          </p:cNvSpPr>
          <p:nvPr/>
        </p:nvSpPr>
        <p:spPr bwMode="auto">
          <a:xfrm>
            <a:off x="9384178" y="3907191"/>
            <a:ext cx="782615" cy="753917"/>
          </a:xfrm>
          <a:custGeom>
            <a:avLst/>
            <a:gdLst>
              <a:gd name="T0" fmla="*/ 90 w 1536"/>
              <a:gd name="T1" fmla="*/ 0 h 1175"/>
              <a:gd name="T2" fmla="*/ 0 w 1536"/>
              <a:gd name="T3" fmla="*/ 904 h 1175"/>
              <a:gd name="T4" fmla="*/ 226 w 1536"/>
              <a:gd name="T5" fmla="*/ 1175 h 1175"/>
              <a:gd name="T6" fmla="*/ 1536 w 1536"/>
              <a:gd name="T7" fmla="*/ 949 h 1175"/>
              <a:gd name="T8" fmla="*/ 1445 w 1536"/>
              <a:gd name="T9" fmla="*/ 904 h 1175"/>
              <a:gd name="T10" fmla="*/ 180 w 1536"/>
              <a:gd name="T11" fmla="*/ 91 h 1175"/>
              <a:gd name="T12" fmla="*/ 1355 w 1536"/>
              <a:gd name="T13" fmla="*/ 723 h 1175"/>
              <a:gd name="T14" fmla="*/ 180 w 1536"/>
              <a:gd name="T15" fmla="*/ 91 h 1175"/>
              <a:gd name="T16" fmla="*/ 1355 w 1536"/>
              <a:gd name="T17" fmla="*/ 814 h 1175"/>
              <a:gd name="T18" fmla="*/ 180 w 1536"/>
              <a:gd name="T19" fmla="*/ 904 h 1175"/>
              <a:gd name="T20" fmla="*/ 1310 w 1536"/>
              <a:gd name="T21" fmla="*/ 1085 h 1175"/>
              <a:gd name="T22" fmla="*/ 98 w 1536"/>
              <a:gd name="T23" fmla="*/ 994 h 1175"/>
              <a:gd name="T24" fmla="*/ 1310 w 1536"/>
              <a:gd name="T25" fmla="*/ 1085 h 1175"/>
              <a:gd name="T26" fmla="*/ 903 w 1536"/>
              <a:gd name="T27" fmla="*/ 377 h 1175"/>
              <a:gd name="T28" fmla="*/ 813 w 1536"/>
              <a:gd name="T29" fmla="*/ 467 h 1175"/>
              <a:gd name="T30" fmla="*/ 722 w 1536"/>
              <a:gd name="T31" fmla="*/ 558 h 1175"/>
              <a:gd name="T32" fmla="*/ 632 w 1536"/>
              <a:gd name="T33" fmla="*/ 467 h 1175"/>
              <a:gd name="T34" fmla="*/ 722 w 1536"/>
              <a:gd name="T35" fmla="*/ 377 h 1175"/>
              <a:gd name="T36" fmla="*/ 813 w 1536"/>
              <a:gd name="T37" fmla="*/ 287 h 1175"/>
              <a:gd name="T38" fmla="*/ 994 w 1536"/>
              <a:gd name="T39" fmla="*/ 181 h 1175"/>
              <a:gd name="T40" fmla="*/ 1219 w 1536"/>
              <a:gd name="T41" fmla="*/ 452 h 1175"/>
              <a:gd name="T42" fmla="*/ 1084 w 1536"/>
              <a:gd name="T43" fmla="*/ 543 h 1175"/>
              <a:gd name="T44" fmla="*/ 1219 w 1536"/>
              <a:gd name="T45" fmla="*/ 633 h 1175"/>
              <a:gd name="T46" fmla="*/ 994 w 1536"/>
              <a:gd name="T47" fmla="*/ 362 h 1175"/>
              <a:gd name="T48" fmla="*/ 1129 w 1536"/>
              <a:gd name="T49" fmla="*/ 271 h 1175"/>
              <a:gd name="T50" fmla="*/ 994 w 1536"/>
              <a:gd name="T51" fmla="*/ 181 h 1175"/>
              <a:gd name="T52" fmla="*/ 542 w 1536"/>
              <a:gd name="T53" fmla="*/ 181 h 1175"/>
              <a:gd name="T54" fmla="*/ 406 w 1536"/>
              <a:gd name="T55" fmla="*/ 452 h 1175"/>
              <a:gd name="T56" fmla="*/ 542 w 1536"/>
              <a:gd name="T57" fmla="*/ 543 h 1175"/>
              <a:gd name="T58" fmla="*/ 316 w 1536"/>
              <a:gd name="T59" fmla="*/ 633 h 1175"/>
              <a:gd name="T60" fmla="*/ 451 w 1536"/>
              <a:gd name="T61" fmla="*/ 362 h 1175"/>
              <a:gd name="T62" fmla="*/ 316 w 1536"/>
              <a:gd name="T63" fmla="*/ 271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175">
                <a:moveTo>
                  <a:pt x="1445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904"/>
                  <a:pt x="90" y="904"/>
                  <a:pt x="90" y="904"/>
                </a:cubicBezTo>
                <a:cubicBezTo>
                  <a:pt x="0" y="904"/>
                  <a:pt x="0" y="904"/>
                  <a:pt x="0" y="904"/>
                </a:cubicBezTo>
                <a:cubicBezTo>
                  <a:pt x="0" y="949"/>
                  <a:pt x="0" y="949"/>
                  <a:pt x="0" y="949"/>
                </a:cubicBezTo>
                <a:cubicBezTo>
                  <a:pt x="0" y="1074"/>
                  <a:pt x="101" y="1175"/>
                  <a:pt x="226" y="1175"/>
                </a:cubicBezTo>
                <a:cubicBezTo>
                  <a:pt x="1310" y="1175"/>
                  <a:pt x="1310" y="1175"/>
                  <a:pt x="1310" y="1175"/>
                </a:cubicBezTo>
                <a:cubicBezTo>
                  <a:pt x="1434" y="1175"/>
                  <a:pt x="1536" y="1074"/>
                  <a:pt x="1536" y="949"/>
                </a:cubicBezTo>
                <a:cubicBezTo>
                  <a:pt x="1536" y="904"/>
                  <a:pt x="1536" y="904"/>
                  <a:pt x="1536" y="904"/>
                </a:cubicBezTo>
                <a:cubicBezTo>
                  <a:pt x="1445" y="904"/>
                  <a:pt x="1445" y="904"/>
                  <a:pt x="1445" y="904"/>
                </a:cubicBezTo>
                <a:lnTo>
                  <a:pt x="1445" y="0"/>
                </a:lnTo>
                <a:close/>
                <a:moveTo>
                  <a:pt x="180" y="91"/>
                </a:moveTo>
                <a:cubicBezTo>
                  <a:pt x="1355" y="91"/>
                  <a:pt x="1355" y="91"/>
                  <a:pt x="1355" y="91"/>
                </a:cubicBezTo>
                <a:cubicBezTo>
                  <a:pt x="1355" y="723"/>
                  <a:pt x="1355" y="723"/>
                  <a:pt x="1355" y="723"/>
                </a:cubicBezTo>
                <a:cubicBezTo>
                  <a:pt x="180" y="723"/>
                  <a:pt x="180" y="723"/>
                  <a:pt x="180" y="723"/>
                </a:cubicBezTo>
                <a:lnTo>
                  <a:pt x="180" y="91"/>
                </a:lnTo>
                <a:close/>
                <a:moveTo>
                  <a:pt x="180" y="814"/>
                </a:moveTo>
                <a:cubicBezTo>
                  <a:pt x="1355" y="814"/>
                  <a:pt x="1355" y="814"/>
                  <a:pt x="1355" y="814"/>
                </a:cubicBezTo>
                <a:cubicBezTo>
                  <a:pt x="1355" y="904"/>
                  <a:pt x="1355" y="904"/>
                  <a:pt x="1355" y="904"/>
                </a:cubicBezTo>
                <a:cubicBezTo>
                  <a:pt x="180" y="904"/>
                  <a:pt x="180" y="904"/>
                  <a:pt x="180" y="904"/>
                </a:cubicBezTo>
                <a:lnTo>
                  <a:pt x="180" y="814"/>
                </a:lnTo>
                <a:close/>
                <a:moveTo>
                  <a:pt x="1310" y="1085"/>
                </a:moveTo>
                <a:cubicBezTo>
                  <a:pt x="226" y="1085"/>
                  <a:pt x="226" y="1085"/>
                  <a:pt x="226" y="1085"/>
                </a:cubicBezTo>
                <a:cubicBezTo>
                  <a:pt x="167" y="1085"/>
                  <a:pt x="116" y="1047"/>
                  <a:pt x="98" y="994"/>
                </a:cubicBezTo>
                <a:cubicBezTo>
                  <a:pt x="1438" y="994"/>
                  <a:pt x="1438" y="994"/>
                  <a:pt x="1438" y="994"/>
                </a:cubicBezTo>
                <a:cubicBezTo>
                  <a:pt x="1419" y="1047"/>
                  <a:pt x="1369" y="1085"/>
                  <a:pt x="1310" y="1085"/>
                </a:cubicBezTo>
                <a:close/>
                <a:moveTo>
                  <a:pt x="813" y="377"/>
                </a:moveTo>
                <a:cubicBezTo>
                  <a:pt x="903" y="377"/>
                  <a:pt x="903" y="377"/>
                  <a:pt x="903" y="377"/>
                </a:cubicBezTo>
                <a:cubicBezTo>
                  <a:pt x="903" y="467"/>
                  <a:pt x="903" y="467"/>
                  <a:pt x="903" y="467"/>
                </a:cubicBezTo>
                <a:cubicBezTo>
                  <a:pt x="813" y="467"/>
                  <a:pt x="813" y="467"/>
                  <a:pt x="813" y="467"/>
                </a:cubicBezTo>
                <a:cubicBezTo>
                  <a:pt x="813" y="558"/>
                  <a:pt x="813" y="558"/>
                  <a:pt x="813" y="558"/>
                </a:cubicBezTo>
                <a:cubicBezTo>
                  <a:pt x="722" y="558"/>
                  <a:pt x="722" y="558"/>
                  <a:pt x="722" y="558"/>
                </a:cubicBezTo>
                <a:cubicBezTo>
                  <a:pt x="722" y="467"/>
                  <a:pt x="722" y="467"/>
                  <a:pt x="722" y="467"/>
                </a:cubicBezTo>
                <a:cubicBezTo>
                  <a:pt x="632" y="467"/>
                  <a:pt x="632" y="467"/>
                  <a:pt x="632" y="467"/>
                </a:cubicBezTo>
                <a:cubicBezTo>
                  <a:pt x="632" y="377"/>
                  <a:pt x="632" y="377"/>
                  <a:pt x="632" y="377"/>
                </a:cubicBezTo>
                <a:cubicBezTo>
                  <a:pt x="722" y="377"/>
                  <a:pt x="722" y="377"/>
                  <a:pt x="722" y="377"/>
                </a:cubicBezTo>
                <a:cubicBezTo>
                  <a:pt x="722" y="287"/>
                  <a:pt x="722" y="287"/>
                  <a:pt x="722" y="287"/>
                </a:cubicBezTo>
                <a:cubicBezTo>
                  <a:pt x="813" y="287"/>
                  <a:pt x="813" y="287"/>
                  <a:pt x="813" y="287"/>
                </a:cubicBezTo>
                <a:lnTo>
                  <a:pt x="813" y="377"/>
                </a:lnTo>
                <a:close/>
                <a:moveTo>
                  <a:pt x="994" y="181"/>
                </a:moveTo>
                <a:cubicBezTo>
                  <a:pt x="1219" y="181"/>
                  <a:pt x="1219" y="181"/>
                  <a:pt x="1219" y="181"/>
                </a:cubicBezTo>
                <a:cubicBezTo>
                  <a:pt x="1219" y="452"/>
                  <a:pt x="1219" y="452"/>
                  <a:pt x="1219" y="452"/>
                </a:cubicBezTo>
                <a:cubicBezTo>
                  <a:pt x="1084" y="452"/>
                  <a:pt x="1084" y="452"/>
                  <a:pt x="1084" y="452"/>
                </a:cubicBezTo>
                <a:cubicBezTo>
                  <a:pt x="1084" y="543"/>
                  <a:pt x="1084" y="543"/>
                  <a:pt x="1084" y="543"/>
                </a:cubicBezTo>
                <a:cubicBezTo>
                  <a:pt x="1219" y="543"/>
                  <a:pt x="1219" y="543"/>
                  <a:pt x="1219" y="543"/>
                </a:cubicBezTo>
                <a:cubicBezTo>
                  <a:pt x="1219" y="633"/>
                  <a:pt x="1219" y="633"/>
                  <a:pt x="1219" y="633"/>
                </a:cubicBezTo>
                <a:cubicBezTo>
                  <a:pt x="994" y="633"/>
                  <a:pt x="994" y="633"/>
                  <a:pt x="994" y="633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1129" y="362"/>
                  <a:pt x="1129" y="362"/>
                  <a:pt x="1129" y="362"/>
                </a:cubicBezTo>
                <a:cubicBezTo>
                  <a:pt x="1129" y="271"/>
                  <a:pt x="1129" y="271"/>
                  <a:pt x="1129" y="271"/>
                </a:cubicBezTo>
                <a:cubicBezTo>
                  <a:pt x="994" y="271"/>
                  <a:pt x="994" y="271"/>
                  <a:pt x="994" y="271"/>
                </a:cubicBezTo>
                <a:lnTo>
                  <a:pt x="994" y="181"/>
                </a:lnTo>
                <a:close/>
                <a:moveTo>
                  <a:pt x="316" y="181"/>
                </a:moveTo>
                <a:cubicBezTo>
                  <a:pt x="542" y="181"/>
                  <a:pt x="542" y="181"/>
                  <a:pt x="542" y="181"/>
                </a:cubicBezTo>
                <a:cubicBezTo>
                  <a:pt x="542" y="452"/>
                  <a:pt x="542" y="452"/>
                  <a:pt x="542" y="452"/>
                </a:cubicBezTo>
                <a:cubicBezTo>
                  <a:pt x="406" y="452"/>
                  <a:pt x="406" y="452"/>
                  <a:pt x="406" y="452"/>
                </a:cubicBezTo>
                <a:cubicBezTo>
                  <a:pt x="406" y="543"/>
                  <a:pt x="406" y="543"/>
                  <a:pt x="406" y="543"/>
                </a:cubicBezTo>
                <a:cubicBezTo>
                  <a:pt x="542" y="543"/>
                  <a:pt x="542" y="543"/>
                  <a:pt x="542" y="543"/>
                </a:cubicBezTo>
                <a:cubicBezTo>
                  <a:pt x="542" y="633"/>
                  <a:pt x="542" y="633"/>
                  <a:pt x="542" y="633"/>
                </a:cubicBezTo>
                <a:cubicBezTo>
                  <a:pt x="316" y="633"/>
                  <a:pt x="316" y="633"/>
                  <a:pt x="316" y="633"/>
                </a:cubicBezTo>
                <a:cubicBezTo>
                  <a:pt x="316" y="362"/>
                  <a:pt x="316" y="362"/>
                  <a:pt x="316" y="362"/>
                </a:cubicBezTo>
                <a:cubicBezTo>
                  <a:pt x="451" y="362"/>
                  <a:pt x="451" y="362"/>
                  <a:pt x="451" y="362"/>
                </a:cubicBezTo>
                <a:cubicBezTo>
                  <a:pt x="451" y="271"/>
                  <a:pt x="451" y="271"/>
                  <a:pt x="451" y="271"/>
                </a:cubicBezTo>
                <a:cubicBezTo>
                  <a:pt x="316" y="271"/>
                  <a:pt x="316" y="271"/>
                  <a:pt x="316" y="271"/>
                </a:cubicBezTo>
                <a:lnTo>
                  <a:pt x="316" y="181"/>
                </a:lnTo>
                <a:close/>
              </a:path>
            </a:pathLst>
          </a:custGeom>
          <a:solidFill>
            <a:srgbClr val="E968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6" name="Freeform 34"/>
          <p:cNvSpPr>
            <a:spLocks noEditPoints="1"/>
          </p:cNvSpPr>
          <p:nvPr/>
        </p:nvSpPr>
        <p:spPr bwMode="auto">
          <a:xfrm>
            <a:off x="3480232" y="5912277"/>
            <a:ext cx="772861" cy="641254"/>
          </a:xfrm>
          <a:custGeom>
            <a:avLst/>
            <a:gdLst>
              <a:gd name="T0" fmla="*/ 722 w 1536"/>
              <a:gd name="T1" fmla="*/ 1445 h 1528"/>
              <a:gd name="T2" fmla="*/ 813 w 1536"/>
              <a:gd name="T3" fmla="*/ 1355 h 1528"/>
              <a:gd name="T4" fmla="*/ 1221 w 1536"/>
              <a:gd name="T5" fmla="*/ 1528 h 1528"/>
              <a:gd name="T6" fmla="*/ 1191 w 1536"/>
              <a:gd name="T7" fmla="*/ 1129 h 1528"/>
              <a:gd name="T8" fmla="*/ 1536 w 1536"/>
              <a:gd name="T9" fmla="*/ 1039 h 1528"/>
              <a:gd name="T10" fmla="*/ 1445 w 1536"/>
              <a:gd name="T11" fmla="*/ 180 h 1528"/>
              <a:gd name="T12" fmla="*/ 768 w 1536"/>
              <a:gd name="T13" fmla="*/ 0 h 1528"/>
              <a:gd name="T14" fmla="*/ 90 w 1536"/>
              <a:gd name="T15" fmla="*/ 180 h 1528"/>
              <a:gd name="T16" fmla="*/ 0 w 1536"/>
              <a:gd name="T17" fmla="*/ 1039 h 1528"/>
              <a:gd name="T18" fmla="*/ 345 w 1536"/>
              <a:gd name="T19" fmla="*/ 1129 h 1528"/>
              <a:gd name="T20" fmla="*/ 314 w 1536"/>
              <a:gd name="T21" fmla="*/ 1528 h 1528"/>
              <a:gd name="T22" fmla="*/ 722 w 1536"/>
              <a:gd name="T23" fmla="*/ 1355 h 1528"/>
              <a:gd name="T24" fmla="*/ 397 w 1536"/>
              <a:gd name="T25" fmla="*/ 1265 h 1528"/>
              <a:gd name="T26" fmla="*/ 722 w 1536"/>
              <a:gd name="T27" fmla="*/ 1129 h 1528"/>
              <a:gd name="T28" fmla="*/ 813 w 1536"/>
              <a:gd name="T29" fmla="*/ 1265 h 1528"/>
              <a:gd name="T30" fmla="*/ 1096 w 1536"/>
              <a:gd name="T31" fmla="*/ 1129 h 1528"/>
              <a:gd name="T32" fmla="*/ 813 w 1536"/>
              <a:gd name="T33" fmla="*/ 1265 h 1528"/>
              <a:gd name="T34" fmla="*/ 895 w 1536"/>
              <a:gd name="T35" fmla="*/ 180 h 1528"/>
              <a:gd name="T36" fmla="*/ 768 w 1536"/>
              <a:gd name="T37" fmla="*/ 90 h 1528"/>
              <a:gd name="T38" fmla="*/ 180 w 1536"/>
              <a:gd name="T39" fmla="*/ 271 h 1528"/>
              <a:gd name="T40" fmla="*/ 1355 w 1536"/>
              <a:gd name="T41" fmla="*/ 1039 h 1528"/>
              <a:gd name="T42" fmla="*/ 813 w 1536"/>
              <a:gd name="T43" fmla="*/ 647 h 1528"/>
              <a:gd name="T44" fmla="*/ 903 w 1536"/>
              <a:gd name="T45" fmla="*/ 738 h 1528"/>
              <a:gd name="T46" fmla="*/ 813 w 1536"/>
              <a:gd name="T47" fmla="*/ 828 h 1528"/>
              <a:gd name="T48" fmla="*/ 722 w 1536"/>
              <a:gd name="T49" fmla="*/ 738 h 1528"/>
              <a:gd name="T50" fmla="*/ 632 w 1536"/>
              <a:gd name="T51" fmla="*/ 647 h 1528"/>
              <a:gd name="T52" fmla="*/ 722 w 1536"/>
              <a:gd name="T53" fmla="*/ 557 h 1528"/>
              <a:gd name="T54" fmla="*/ 813 w 1536"/>
              <a:gd name="T55" fmla="*/ 647 h 1528"/>
              <a:gd name="T56" fmla="*/ 542 w 1536"/>
              <a:gd name="T57" fmla="*/ 587 h 1528"/>
              <a:gd name="T58" fmla="*/ 451 w 1536"/>
              <a:gd name="T59" fmla="*/ 903 h 1528"/>
              <a:gd name="T60" fmla="*/ 271 w 1536"/>
              <a:gd name="T61" fmla="*/ 768 h 1528"/>
              <a:gd name="T62" fmla="*/ 361 w 1536"/>
              <a:gd name="T63" fmla="*/ 452 h 1528"/>
              <a:gd name="T64" fmla="*/ 451 w 1536"/>
              <a:gd name="T65" fmla="*/ 677 h 1528"/>
              <a:gd name="T66" fmla="*/ 993 w 1536"/>
              <a:gd name="T67" fmla="*/ 452 h 1528"/>
              <a:gd name="T68" fmla="*/ 1265 w 1536"/>
              <a:gd name="T69" fmla="*/ 542 h 1528"/>
              <a:gd name="T70" fmla="*/ 1084 w 1536"/>
              <a:gd name="T71" fmla="*/ 632 h 1528"/>
              <a:gd name="T72" fmla="*/ 1265 w 1536"/>
              <a:gd name="T73" fmla="*/ 903 h 1528"/>
              <a:gd name="T74" fmla="*/ 993 w 1536"/>
              <a:gd name="T75" fmla="*/ 813 h 1528"/>
              <a:gd name="T76" fmla="*/ 1174 w 1536"/>
              <a:gd name="T77" fmla="*/ 723 h 1528"/>
              <a:gd name="T78" fmla="*/ 993 w 1536"/>
              <a:gd name="T79" fmla="*/ 452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36" h="1528">
                <a:moveTo>
                  <a:pt x="722" y="1355"/>
                </a:moveTo>
                <a:cubicBezTo>
                  <a:pt x="722" y="1445"/>
                  <a:pt x="722" y="1445"/>
                  <a:pt x="722" y="1445"/>
                </a:cubicBezTo>
                <a:cubicBezTo>
                  <a:pt x="813" y="1445"/>
                  <a:pt x="813" y="1445"/>
                  <a:pt x="813" y="1445"/>
                </a:cubicBezTo>
                <a:cubicBezTo>
                  <a:pt x="813" y="1355"/>
                  <a:pt x="813" y="1355"/>
                  <a:pt x="813" y="1355"/>
                </a:cubicBezTo>
                <a:cubicBezTo>
                  <a:pt x="1167" y="1355"/>
                  <a:pt x="1167" y="1355"/>
                  <a:pt x="1167" y="1355"/>
                </a:cubicBezTo>
                <a:cubicBezTo>
                  <a:pt x="1221" y="1528"/>
                  <a:pt x="1221" y="1528"/>
                  <a:pt x="1221" y="1528"/>
                </a:cubicBezTo>
                <a:cubicBezTo>
                  <a:pt x="1308" y="1501"/>
                  <a:pt x="1308" y="1501"/>
                  <a:pt x="1308" y="1501"/>
                </a:cubicBezTo>
                <a:cubicBezTo>
                  <a:pt x="1191" y="1129"/>
                  <a:pt x="1191" y="1129"/>
                  <a:pt x="1191" y="1129"/>
                </a:cubicBezTo>
                <a:cubicBezTo>
                  <a:pt x="1536" y="1129"/>
                  <a:pt x="1536" y="1129"/>
                  <a:pt x="1536" y="1129"/>
                </a:cubicBezTo>
                <a:cubicBezTo>
                  <a:pt x="1536" y="1039"/>
                  <a:pt x="1536" y="1039"/>
                  <a:pt x="1536" y="1039"/>
                </a:cubicBezTo>
                <a:cubicBezTo>
                  <a:pt x="1445" y="1039"/>
                  <a:pt x="1445" y="1039"/>
                  <a:pt x="1445" y="1039"/>
                </a:cubicBezTo>
                <a:cubicBezTo>
                  <a:pt x="1445" y="180"/>
                  <a:pt x="1445" y="180"/>
                  <a:pt x="1445" y="180"/>
                </a:cubicBezTo>
                <a:cubicBezTo>
                  <a:pt x="989" y="180"/>
                  <a:pt x="989" y="180"/>
                  <a:pt x="989" y="180"/>
                </a:cubicBezTo>
                <a:cubicBezTo>
                  <a:pt x="968" y="78"/>
                  <a:pt x="877" y="0"/>
                  <a:pt x="768" y="0"/>
                </a:cubicBezTo>
                <a:cubicBezTo>
                  <a:pt x="659" y="0"/>
                  <a:pt x="567" y="78"/>
                  <a:pt x="546" y="180"/>
                </a:cubicBezTo>
                <a:cubicBezTo>
                  <a:pt x="90" y="180"/>
                  <a:pt x="90" y="180"/>
                  <a:pt x="90" y="180"/>
                </a:cubicBezTo>
                <a:cubicBezTo>
                  <a:pt x="90" y="1039"/>
                  <a:pt x="90" y="1039"/>
                  <a:pt x="90" y="1039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0" y="1129"/>
                  <a:pt x="0" y="1129"/>
                  <a:pt x="0" y="1129"/>
                </a:cubicBezTo>
                <a:cubicBezTo>
                  <a:pt x="345" y="1129"/>
                  <a:pt x="345" y="1129"/>
                  <a:pt x="345" y="1129"/>
                </a:cubicBezTo>
                <a:cubicBezTo>
                  <a:pt x="228" y="1501"/>
                  <a:pt x="228" y="1501"/>
                  <a:pt x="228" y="1501"/>
                </a:cubicBezTo>
                <a:cubicBezTo>
                  <a:pt x="314" y="1528"/>
                  <a:pt x="314" y="1528"/>
                  <a:pt x="314" y="1528"/>
                </a:cubicBezTo>
                <a:cubicBezTo>
                  <a:pt x="368" y="1355"/>
                  <a:pt x="368" y="1355"/>
                  <a:pt x="368" y="1355"/>
                </a:cubicBezTo>
                <a:lnTo>
                  <a:pt x="722" y="1355"/>
                </a:lnTo>
                <a:close/>
                <a:moveTo>
                  <a:pt x="722" y="1265"/>
                </a:moveTo>
                <a:cubicBezTo>
                  <a:pt x="397" y="1265"/>
                  <a:pt x="397" y="1265"/>
                  <a:pt x="397" y="1265"/>
                </a:cubicBezTo>
                <a:cubicBezTo>
                  <a:pt x="439" y="1129"/>
                  <a:pt x="439" y="1129"/>
                  <a:pt x="439" y="1129"/>
                </a:cubicBezTo>
                <a:cubicBezTo>
                  <a:pt x="722" y="1129"/>
                  <a:pt x="722" y="1129"/>
                  <a:pt x="722" y="1129"/>
                </a:cubicBezTo>
                <a:lnTo>
                  <a:pt x="722" y="1265"/>
                </a:lnTo>
                <a:close/>
                <a:moveTo>
                  <a:pt x="813" y="1265"/>
                </a:moveTo>
                <a:cubicBezTo>
                  <a:pt x="813" y="1129"/>
                  <a:pt x="813" y="1129"/>
                  <a:pt x="813" y="1129"/>
                </a:cubicBezTo>
                <a:cubicBezTo>
                  <a:pt x="1096" y="1129"/>
                  <a:pt x="1096" y="1129"/>
                  <a:pt x="1096" y="1129"/>
                </a:cubicBezTo>
                <a:cubicBezTo>
                  <a:pt x="1139" y="1265"/>
                  <a:pt x="1139" y="1265"/>
                  <a:pt x="1139" y="1265"/>
                </a:cubicBezTo>
                <a:lnTo>
                  <a:pt x="813" y="1265"/>
                </a:lnTo>
                <a:close/>
                <a:moveTo>
                  <a:pt x="768" y="90"/>
                </a:moveTo>
                <a:cubicBezTo>
                  <a:pt x="827" y="90"/>
                  <a:pt x="877" y="128"/>
                  <a:pt x="895" y="180"/>
                </a:cubicBezTo>
                <a:cubicBezTo>
                  <a:pt x="640" y="180"/>
                  <a:pt x="640" y="180"/>
                  <a:pt x="640" y="180"/>
                </a:cubicBezTo>
                <a:cubicBezTo>
                  <a:pt x="659" y="128"/>
                  <a:pt x="709" y="90"/>
                  <a:pt x="768" y="90"/>
                </a:cubicBezTo>
                <a:close/>
                <a:moveTo>
                  <a:pt x="180" y="1039"/>
                </a:moveTo>
                <a:cubicBezTo>
                  <a:pt x="180" y="271"/>
                  <a:pt x="180" y="271"/>
                  <a:pt x="180" y="271"/>
                </a:cubicBezTo>
                <a:cubicBezTo>
                  <a:pt x="1355" y="271"/>
                  <a:pt x="1355" y="271"/>
                  <a:pt x="1355" y="271"/>
                </a:cubicBezTo>
                <a:cubicBezTo>
                  <a:pt x="1355" y="1039"/>
                  <a:pt x="1355" y="1039"/>
                  <a:pt x="1355" y="1039"/>
                </a:cubicBezTo>
                <a:lnTo>
                  <a:pt x="180" y="1039"/>
                </a:lnTo>
                <a:close/>
                <a:moveTo>
                  <a:pt x="813" y="647"/>
                </a:moveTo>
                <a:cubicBezTo>
                  <a:pt x="903" y="647"/>
                  <a:pt x="903" y="647"/>
                  <a:pt x="903" y="647"/>
                </a:cubicBezTo>
                <a:cubicBezTo>
                  <a:pt x="903" y="738"/>
                  <a:pt x="903" y="738"/>
                  <a:pt x="903" y="738"/>
                </a:cubicBezTo>
                <a:cubicBezTo>
                  <a:pt x="813" y="738"/>
                  <a:pt x="813" y="738"/>
                  <a:pt x="813" y="738"/>
                </a:cubicBezTo>
                <a:cubicBezTo>
                  <a:pt x="813" y="828"/>
                  <a:pt x="813" y="828"/>
                  <a:pt x="813" y="828"/>
                </a:cubicBezTo>
                <a:cubicBezTo>
                  <a:pt x="722" y="828"/>
                  <a:pt x="722" y="828"/>
                  <a:pt x="722" y="828"/>
                </a:cubicBezTo>
                <a:cubicBezTo>
                  <a:pt x="722" y="738"/>
                  <a:pt x="722" y="738"/>
                  <a:pt x="722" y="738"/>
                </a:cubicBezTo>
                <a:cubicBezTo>
                  <a:pt x="632" y="738"/>
                  <a:pt x="632" y="738"/>
                  <a:pt x="632" y="738"/>
                </a:cubicBezTo>
                <a:cubicBezTo>
                  <a:pt x="632" y="647"/>
                  <a:pt x="632" y="647"/>
                  <a:pt x="632" y="647"/>
                </a:cubicBezTo>
                <a:cubicBezTo>
                  <a:pt x="722" y="647"/>
                  <a:pt x="722" y="647"/>
                  <a:pt x="722" y="647"/>
                </a:cubicBezTo>
                <a:cubicBezTo>
                  <a:pt x="722" y="557"/>
                  <a:pt x="722" y="557"/>
                  <a:pt x="722" y="557"/>
                </a:cubicBezTo>
                <a:cubicBezTo>
                  <a:pt x="813" y="557"/>
                  <a:pt x="813" y="557"/>
                  <a:pt x="813" y="557"/>
                </a:cubicBezTo>
                <a:lnTo>
                  <a:pt x="813" y="647"/>
                </a:lnTo>
                <a:close/>
                <a:moveTo>
                  <a:pt x="451" y="587"/>
                </a:moveTo>
                <a:cubicBezTo>
                  <a:pt x="542" y="587"/>
                  <a:pt x="542" y="587"/>
                  <a:pt x="542" y="587"/>
                </a:cubicBezTo>
                <a:cubicBezTo>
                  <a:pt x="542" y="903"/>
                  <a:pt x="542" y="903"/>
                  <a:pt x="542" y="903"/>
                </a:cubicBezTo>
                <a:cubicBezTo>
                  <a:pt x="451" y="903"/>
                  <a:pt x="451" y="903"/>
                  <a:pt x="451" y="903"/>
                </a:cubicBezTo>
                <a:cubicBezTo>
                  <a:pt x="451" y="768"/>
                  <a:pt x="451" y="768"/>
                  <a:pt x="451" y="768"/>
                </a:cubicBezTo>
                <a:cubicBezTo>
                  <a:pt x="271" y="768"/>
                  <a:pt x="271" y="768"/>
                  <a:pt x="271" y="768"/>
                </a:cubicBezTo>
                <a:cubicBezTo>
                  <a:pt x="271" y="452"/>
                  <a:pt x="271" y="452"/>
                  <a:pt x="271" y="452"/>
                </a:cubicBezTo>
                <a:cubicBezTo>
                  <a:pt x="361" y="452"/>
                  <a:pt x="361" y="452"/>
                  <a:pt x="361" y="452"/>
                </a:cubicBezTo>
                <a:cubicBezTo>
                  <a:pt x="361" y="677"/>
                  <a:pt x="361" y="677"/>
                  <a:pt x="361" y="677"/>
                </a:cubicBezTo>
                <a:cubicBezTo>
                  <a:pt x="451" y="677"/>
                  <a:pt x="451" y="677"/>
                  <a:pt x="451" y="677"/>
                </a:cubicBezTo>
                <a:lnTo>
                  <a:pt x="451" y="587"/>
                </a:lnTo>
                <a:close/>
                <a:moveTo>
                  <a:pt x="993" y="452"/>
                </a:moveTo>
                <a:cubicBezTo>
                  <a:pt x="1265" y="452"/>
                  <a:pt x="1265" y="452"/>
                  <a:pt x="1265" y="452"/>
                </a:cubicBezTo>
                <a:cubicBezTo>
                  <a:pt x="1265" y="542"/>
                  <a:pt x="1265" y="542"/>
                  <a:pt x="1265" y="542"/>
                </a:cubicBezTo>
                <a:cubicBezTo>
                  <a:pt x="1084" y="542"/>
                  <a:pt x="1084" y="542"/>
                  <a:pt x="1084" y="542"/>
                </a:cubicBezTo>
                <a:cubicBezTo>
                  <a:pt x="1084" y="632"/>
                  <a:pt x="1084" y="632"/>
                  <a:pt x="1084" y="632"/>
                </a:cubicBezTo>
                <a:cubicBezTo>
                  <a:pt x="1265" y="632"/>
                  <a:pt x="1265" y="632"/>
                  <a:pt x="1265" y="632"/>
                </a:cubicBezTo>
                <a:cubicBezTo>
                  <a:pt x="1265" y="903"/>
                  <a:pt x="1265" y="903"/>
                  <a:pt x="1265" y="903"/>
                </a:cubicBezTo>
                <a:cubicBezTo>
                  <a:pt x="993" y="903"/>
                  <a:pt x="993" y="903"/>
                  <a:pt x="993" y="903"/>
                </a:cubicBezTo>
                <a:cubicBezTo>
                  <a:pt x="993" y="813"/>
                  <a:pt x="993" y="813"/>
                  <a:pt x="993" y="813"/>
                </a:cubicBezTo>
                <a:cubicBezTo>
                  <a:pt x="1174" y="813"/>
                  <a:pt x="1174" y="813"/>
                  <a:pt x="1174" y="813"/>
                </a:cubicBezTo>
                <a:cubicBezTo>
                  <a:pt x="1174" y="723"/>
                  <a:pt x="1174" y="723"/>
                  <a:pt x="1174" y="723"/>
                </a:cubicBezTo>
                <a:cubicBezTo>
                  <a:pt x="993" y="723"/>
                  <a:pt x="993" y="723"/>
                  <a:pt x="993" y="723"/>
                </a:cubicBezTo>
                <a:lnTo>
                  <a:pt x="993" y="45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7" name="Freeform 9"/>
          <p:cNvSpPr>
            <a:spLocks noEditPoints="1"/>
          </p:cNvSpPr>
          <p:nvPr/>
        </p:nvSpPr>
        <p:spPr bwMode="auto">
          <a:xfrm>
            <a:off x="2385664" y="328560"/>
            <a:ext cx="773610" cy="584339"/>
          </a:xfrm>
          <a:custGeom>
            <a:avLst/>
            <a:gdLst>
              <a:gd name="T0" fmla="*/ 438 w 889"/>
              <a:gd name="T1" fmla="*/ 251 h 889"/>
              <a:gd name="T2" fmla="*/ 4 w 889"/>
              <a:gd name="T3" fmla="*/ 187 h 889"/>
              <a:gd name="T4" fmla="*/ 0 w 889"/>
              <a:gd name="T5" fmla="*/ 689 h 889"/>
              <a:gd name="T6" fmla="*/ 453 w 889"/>
              <a:gd name="T7" fmla="*/ 636 h 889"/>
              <a:gd name="T8" fmla="*/ 872 w 889"/>
              <a:gd name="T9" fmla="*/ 869 h 889"/>
              <a:gd name="T10" fmla="*/ 639 w 889"/>
              <a:gd name="T11" fmla="*/ 451 h 889"/>
              <a:gd name="T12" fmla="*/ 689 w 889"/>
              <a:gd name="T13" fmla="*/ 0 h 889"/>
              <a:gd name="T14" fmla="*/ 190 w 889"/>
              <a:gd name="T15" fmla="*/ 76 h 889"/>
              <a:gd name="T16" fmla="*/ 139 w 889"/>
              <a:gd name="T17" fmla="*/ 248 h 889"/>
              <a:gd name="T18" fmla="*/ 176 w 889"/>
              <a:gd name="T19" fmla="*/ 285 h 889"/>
              <a:gd name="T20" fmla="*/ 325 w 889"/>
              <a:gd name="T21" fmla="*/ 211 h 889"/>
              <a:gd name="T22" fmla="*/ 176 w 889"/>
              <a:gd name="T23" fmla="*/ 285 h 889"/>
              <a:gd name="T24" fmla="*/ 362 w 889"/>
              <a:gd name="T25" fmla="*/ 248 h 889"/>
              <a:gd name="T26" fmla="*/ 290 w 889"/>
              <a:gd name="T27" fmla="*/ 398 h 889"/>
              <a:gd name="T28" fmla="*/ 778 w 889"/>
              <a:gd name="T29" fmla="*/ 664 h 889"/>
              <a:gd name="T30" fmla="*/ 666 w 889"/>
              <a:gd name="T31" fmla="*/ 775 h 889"/>
              <a:gd name="T32" fmla="*/ 602 w 889"/>
              <a:gd name="T33" fmla="*/ 488 h 889"/>
              <a:gd name="T34" fmla="*/ 602 w 889"/>
              <a:gd name="T35" fmla="*/ 413 h 889"/>
              <a:gd name="T36" fmla="*/ 415 w 889"/>
              <a:gd name="T37" fmla="*/ 599 h 889"/>
              <a:gd name="T38" fmla="*/ 200 w 889"/>
              <a:gd name="T39" fmla="*/ 815 h 889"/>
              <a:gd name="T40" fmla="*/ 118 w 889"/>
              <a:gd name="T41" fmla="*/ 645 h 889"/>
              <a:gd name="T42" fmla="*/ 198 w 889"/>
              <a:gd name="T43" fmla="*/ 651 h 889"/>
              <a:gd name="T44" fmla="*/ 200 w 889"/>
              <a:gd name="T45" fmla="*/ 563 h 889"/>
              <a:gd name="T46" fmla="*/ 320 w 889"/>
              <a:gd name="T47" fmla="*/ 610 h 889"/>
              <a:gd name="T48" fmla="*/ 282 w 889"/>
              <a:gd name="T49" fmla="*/ 482 h 889"/>
              <a:gd name="T50" fmla="*/ 361 w 889"/>
              <a:gd name="T51" fmla="*/ 487 h 889"/>
              <a:gd name="T52" fmla="*/ 363 w 889"/>
              <a:gd name="T53" fmla="*/ 401 h 889"/>
              <a:gd name="T54" fmla="*/ 484 w 889"/>
              <a:gd name="T55" fmla="*/ 447 h 889"/>
              <a:gd name="T56" fmla="*/ 445 w 889"/>
              <a:gd name="T57" fmla="*/ 319 h 889"/>
              <a:gd name="T58" fmla="*/ 524 w 889"/>
              <a:gd name="T59" fmla="*/ 324 h 889"/>
              <a:gd name="T60" fmla="*/ 526 w 889"/>
              <a:gd name="T61" fmla="*/ 237 h 889"/>
              <a:gd name="T62" fmla="*/ 646 w 889"/>
              <a:gd name="T63" fmla="*/ 284 h 889"/>
              <a:gd name="T64" fmla="*/ 607 w 889"/>
              <a:gd name="T65" fmla="*/ 156 h 889"/>
              <a:gd name="T66" fmla="*/ 687 w 889"/>
              <a:gd name="T67" fmla="*/ 162 h 889"/>
              <a:gd name="T68" fmla="*/ 689 w 889"/>
              <a:gd name="T69" fmla="*/ 75 h 889"/>
              <a:gd name="T70" fmla="*/ 602 w 889"/>
              <a:gd name="T71" fmla="*/ 413 h 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89" h="889">
                <a:moveTo>
                  <a:pt x="689" y="0"/>
                </a:moveTo>
                <a:lnTo>
                  <a:pt x="438" y="251"/>
                </a:lnTo>
                <a:lnTo>
                  <a:pt x="190" y="2"/>
                </a:lnTo>
                <a:lnTo>
                  <a:pt x="4" y="187"/>
                </a:lnTo>
                <a:lnTo>
                  <a:pt x="253" y="436"/>
                </a:lnTo>
                <a:lnTo>
                  <a:pt x="0" y="689"/>
                </a:lnTo>
                <a:lnTo>
                  <a:pt x="200" y="889"/>
                </a:lnTo>
                <a:lnTo>
                  <a:pt x="453" y="636"/>
                </a:lnTo>
                <a:lnTo>
                  <a:pt x="640" y="823"/>
                </a:lnTo>
                <a:lnTo>
                  <a:pt x="872" y="869"/>
                </a:lnTo>
                <a:lnTo>
                  <a:pt x="826" y="638"/>
                </a:lnTo>
                <a:lnTo>
                  <a:pt x="639" y="451"/>
                </a:lnTo>
                <a:lnTo>
                  <a:pt x="889" y="200"/>
                </a:lnTo>
                <a:lnTo>
                  <a:pt x="689" y="0"/>
                </a:lnTo>
                <a:close/>
                <a:moveTo>
                  <a:pt x="78" y="187"/>
                </a:moveTo>
                <a:lnTo>
                  <a:pt x="190" y="76"/>
                </a:lnTo>
                <a:lnTo>
                  <a:pt x="251" y="137"/>
                </a:lnTo>
                <a:lnTo>
                  <a:pt x="139" y="248"/>
                </a:lnTo>
                <a:lnTo>
                  <a:pt x="78" y="187"/>
                </a:lnTo>
                <a:close/>
                <a:moveTo>
                  <a:pt x="176" y="285"/>
                </a:moveTo>
                <a:lnTo>
                  <a:pt x="288" y="174"/>
                </a:lnTo>
                <a:lnTo>
                  <a:pt x="325" y="211"/>
                </a:lnTo>
                <a:lnTo>
                  <a:pt x="213" y="323"/>
                </a:lnTo>
                <a:lnTo>
                  <a:pt x="176" y="285"/>
                </a:lnTo>
                <a:close/>
                <a:moveTo>
                  <a:pt x="251" y="360"/>
                </a:moveTo>
                <a:lnTo>
                  <a:pt x="362" y="248"/>
                </a:lnTo>
                <a:lnTo>
                  <a:pt x="401" y="287"/>
                </a:lnTo>
                <a:lnTo>
                  <a:pt x="290" y="398"/>
                </a:lnTo>
                <a:lnTo>
                  <a:pt x="251" y="360"/>
                </a:lnTo>
                <a:close/>
                <a:moveTo>
                  <a:pt x="778" y="664"/>
                </a:moveTo>
                <a:lnTo>
                  <a:pt x="805" y="803"/>
                </a:lnTo>
                <a:lnTo>
                  <a:pt x="666" y="775"/>
                </a:lnTo>
                <a:lnTo>
                  <a:pt x="491" y="599"/>
                </a:lnTo>
                <a:lnTo>
                  <a:pt x="602" y="488"/>
                </a:lnTo>
                <a:lnTo>
                  <a:pt x="778" y="664"/>
                </a:lnTo>
                <a:close/>
                <a:moveTo>
                  <a:pt x="602" y="413"/>
                </a:moveTo>
                <a:lnTo>
                  <a:pt x="601" y="413"/>
                </a:lnTo>
                <a:lnTo>
                  <a:pt x="415" y="599"/>
                </a:lnTo>
                <a:lnTo>
                  <a:pt x="416" y="599"/>
                </a:lnTo>
                <a:lnTo>
                  <a:pt x="200" y="815"/>
                </a:lnTo>
                <a:lnTo>
                  <a:pt x="74" y="689"/>
                </a:lnTo>
                <a:lnTo>
                  <a:pt x="118" y="645"/>
                </a:lnTo>
                <a:lnTo>
                  <a:pt x="161" y="688"/>
                </a:lnTo>
                <a:lnTo>
                  <a:pt x="198" y="651"/>
                </a:lnTo>
                <a:lnTo>
                  <a:pt x="155" y="608"/>
                </a:lnTo>
                <a:lnTo>
                  <a:pt x="200" y="563"/>
                </a:lnTo>
                <a:lnTo>
                  <a:pt x="283" y="647"/>
                </a:lnTo>
                <a:lnTo>
                  <a:pt x="320" y="610"/>
                </a:lnTo>
                <a:lnTo>
                  <a:pt x="237" y="526"/>
                </a:lnTo>
                <a:lnTo>
                  <a:pt x="282" y="482"/>
                </a:lnTo>
                <a:lnTo>
                  <a:pt x="324" y="524"/>
                </a:lnTo>
                <a:lnTo>
                  <a:pt x="361" y="487"/>
                </a:lnTo>
                <a:lnTo>
                  <a:pt x="319" y="445"/>
                </a:lnTo>
                <a:lnTo>
                  <a:pt x="363" y="401"/>
                </a:lnTo>
                <a:lnTo>
                  <a:pt x="447" y="484"/>
                </a:lnTo>
                <a:lnTo>
                  <a:pt x="484" y="447"/>
                </a:lnTo>
                <a:lnTo>
                  <a:pt x="400" y="364"/>
                </a:lnTo>
                <a:lnTo>
                  <a:pt x="445" y="319"/>
                </a:lnTo>
                <a:lnTo>
                  <a:pt x="487" y="361"/>
                </a:lnTo>
                <a:lnTo>
                  <a:pt x="524" y="324"/>
                </a:lnTo>
                <a:lnTo>
                  <a:pt x="482" y="282"/>
                </a:lnTo>
                <a:lnTo>
                  <a:pt x="526" y="237"/>
                </a:lnTo>
                <a:lnTo>
                  <a:pt x="609" y="321"/>
                </a:lnTo>
                <a:lnTo>
                  <a:pt x="646" y="284"/>
                </a:lnTo>
                <a:lnTo>
                  <a:pt x="563" y="200"/>
                </a:lnTo>
                <a:lnTo>
                  <a:pt x="607" y="156"/>
                </a:lnTo>
                <a:lnTo>
                  <a:pt x="650" y="199"/>
                </a:lnTo>
                <a:lnTo>
                  <a:pt x="687" y="162"/>
                </a:lnTo>
                <a:lnTo>
                  <a:pt x="644" y="119"/>
                </a:lnTo>
                <a:lnTo>
                  <a:pt x="689" y="75"/>
                </a:lnTo>
                <a:lnTo>
                  <a:pt x="815" y="200"/>
                </a:lnTo>
                <a:lnTo>
                  <a:pt x="602" y="413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34" y="1240083"/>
            <a:ext cx="4578493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8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1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2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3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/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5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9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cs typeface="Times New Roman" panose="02020603050405020304" pitchFamily="18" charset="0"/>
              </a:rPr>
              <a:t>54 + 12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66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6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32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F5B42"/>
                </a:solidFill>
                <a:cs typeface="Times New Roman" panose="02020603050405020304" pitchFamily="18" charset="0"/>
              </a:rPr>
              <a:t>D. 68</a:t>
            </a:r>
            <a:endParaRPr lang="en-US" sz="4400" b="1" dirty="0">
              <a:solidFill>
                <a:srgbClr val="0F5B42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4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4422 L 0.07279 0.12824 C 0.09089 0.07963 0.11836 0.05394 0.14727 0.05394 C 0.18008 0.05394 0.20638 0.07963 0.22448 0.12824 L 0.31289 0.3442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338667"/>
            <a:ext cx="7840345" cy="1753298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gồm</a:t>
            </a:r>
            <a:r>
              <a:rPr lang="en-US" sz="5400" b="1" dirty="0"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b="1" dirty="0">
                <a:cs typeface="Times New Roman" panose="02020603050405020304" pitchFamily="18" charset="0"/>
              </a:rPr>
              <a:t>6 </a:t>
            </a:r>
            <a:r>
              <a:rPr lang="en-US" sz="5400" b="1" dirty="0" err="1">
                <a:cs typeface="Times New Roman" panose="02020603050405020304" pitchFamily="18" charset="0"/>
              </a:rPr>
              <a:t>chục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cs typeface="Times New Roman" panose="02020603050405020304" pitchFamily="18" charset="0"/>
              </a:rPr>
              <a:t> 7 </a:t>
            </a:r>
            <a:r>
              <a:rPr lang="en-US" sz="5400" b="1" dirty="0" err="1">
                <a:cs typeface="Times New Roman" panose="02020603050405020304" pitchFamily="18" charset="0"/>
              </a:rPr>
              <a:t>đơn</a:t>
            </a:r>
            <a:r>
              <a:rPr lang="en-US" sz="5400" b="1" dirty="0"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cs typeface="Times New Roman" panose="02020603050405020304" pitchFamily="18" charset="0"/>
              </a:rPr>
              <a:t>vị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64997" y="447996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C. 67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48955" y="258373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B. 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749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A. 60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4261" y="351270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F5B42"/>
                </a:solidFill>
                <a:cs typeface="Times New Roman" panose="02020603050405020304" pitchFamily="18" charset="0"/>
              </a:rPr>
              <a:t>D. 70</a:t>
            </a: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08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52037 L 0.13802 0.17315 C 0.16953 0.09514 0.21758 0.05394 0.26797 0.05394 C 0.32526 0.05394 0.37109 0.09514 0.40274 0.17315 L 0.55703 0.52037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304;p2"/>
          <p:cNvSpPr/>
          <p:nvPr/>
        </p:nvSpPr>
        <p:spPr>
          <a:xfrm>
            <a:off x="2670746" y="-1964067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454;p6"/>
          <p:cNvSpPr/>
          <p:nvPr/>
        </p:nvSpPr>
        <p:spPr>
          <a:xfrm rot="1975839">
            <a:off x="-704195" y="-1801505"/>
            <a:ext cx="5039293" cy="3966245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7646" y="72192"/>
            <a:ext cx="5571055" cy="1201541"/>
            <a:chOff x="397646" y="72192"/>
            <a:chExt cx="5571055" cy="1201541"/>
          </a:xfrm>
        </p:grpSpPr>
        <p:sp>
          <p:nvSpPr>
            <p:cNvPr id="5" name="TextBox 4"/>
            <p:cNvSpPr txBox="1"/>
            <p:nvPr/>
          </p:nvSpPr>
          <p:spPr>
            <a:xfrm>
              <a:off x="442095" y="72192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ln w="254000">
                    <a:solidFill>
                      <a:srgbClr val="FFC000"/>
                    </a:solidFill>
                  </a:ln>
                  <a:solidFill>
                    <a:srgbClr val="FFC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7646" y="73404"/>
              <a:ext cx="55266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Chủ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</a:t>
              </a:r>
              <a:r>
                <a:rPr lang="en-GB" sz="7200" b="1" dirty="0" err="1">
                  <a:solidFill>
                    <a:srgbClr val="7E0000"/>
                  </a:solidFill>
                  <a:latin typeface="UTM Staccato " panose="02040603050506020204" pitchFamily="18" charset="0"/>
                </a:rPr>
                <a:t>đề</a:t>
              </a:r>
              <a:r>
                <a:rPr lang="en-GB" sz="7200" b="1" dirty="0">
                  <a:solidFill>
                    <a:srgbClr val="7E0000"/>
                  </a:solidFill>
                  <a:latin typeface="UTM Staccato " panose="02040603050506020204" pitchFamily="18" charset="0"/>
                </a:rPr>
                <a:t> 1</a:t>
              </a: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-1279558" y="3180724"/>
            <a:ext cx="5238358" cy="3051945"/>
            <a:chOff x="6121128" y="4195069"/>
            <a:chExt cx="5238358" cy="3051945"/>
          </a:xfrm>
        </p:grpSpPr>
        <p:grpSp>
          <p:nvGrpSpPr>
            <p:cNvPr id="15" name="Google Shape;2562;p10"/>
            <p:cNvGrpSpPr/>
            <p:nvPr/>
          </p:nvGrpSpPr>
          <p:grpSpPr>
            <a:xfrm>
              <a:off x="6121128" y="5892865"/>
              <a:ext cx="841680" cy="701097"/>
              <a:chOff x="6029366" y="3371852"/>
              <a:chExt cx="130719" cy="112578"/>
            </a:xfrm>
          </p:grpSpPr>
          <p:sp>
            <p:nvSpPr>
              <p:cNvPr id="490" name="Google Shape;2563;p10"/>
              <p:cNvSpPr/>
              <p:nvPr/>
            </p:nvSpPr>
            <p:spPr>
              <a:xfrm>
                <a:off x="6112695" y="3392266"/>
                <a:ext cx="47390" cy="36309"/>
              </a:xfrm>
              <a:custGeom>
                <a:avLst/>
                <a:gdLst/>
                <a:ahLst/>
                <a:cxnLst/>
                <a:rect l="l" t="t" r="r" b="b"/>
                <a:pathLst>
                  <a:path w="47390" h="36309" extrusionOk="0">
                    <a:moveTo>
                      <a:pt x="45789" y="11587"/>
                    </a:moveTo>
                    <a:cubicBezTo>
                      <a:pt x="33502" y="-7463"/>
                      <a:pt x="5117" y="-2700"/>
                      <a:pt x="259" y="23493"/>
                    </a:cubicBezTo>
                    <a:cubicBezTo>
                      <a:pt x="-4503" y="49687"/>
                      <a:pt x="58076" y="30637"/>
                      <a:pt x="45789" y="11587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2564;p10"/>
              <p:cNvSpPr/>
              <p:nvPr/>
            </p:nvSpPr>
            <p:spPr>
              <a:xfrm>
                <a:off x="6029366" y="3371852"/>
                <a:ext cx="49880" cy="40966"/>
              </a:xfrm>
              <a:custGeom>
                <a:avLst/>
                <a:gdLst/>
                <a:ahLst/>
                <a:cxnLst/>
                <a:rect l="l" t="t" r="r" b="b"/>
                <a:pathLst>
                  <a:path w="49880" h="40966" extrusionOk="0">
                    <a:moveTo>
                      <a:pt x="47869" y="10570"/>
                    </a:moveTo>
                    <a:cubicBezTo>
                      <a:pt x="43392" y="-1241"/>
                      <a:pt x="5007" y="-9052"/>
                      <a:pt x="244" y="20381"/>
                    </a:cubicBezTo>
                    <a:cubicBezTo>
                      <a:pt x="-4518" y="49813"/>
                      <a:pt x="62157" y="48670"/>
                      <a:pt x="47869" y="1057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2565;p10"/>
              <p:cNvSpPr/>
              <p:nvPr/>
            </p:nvSpPr>
            <p:spPr>
              <a:xfrm>
                <a:off x="6049377" y="3448519"/>
                <a:ext cx="34625" cy="35911"/>
              </a:xfrm>
              <a:custGeom>
                <a:avLst/>
                <a:gdLst/>
                <a:ahLst/>
                <a:cxnLst/>
                <a:rect l="l" t="t" r="r" b="b"/>
                <a:pathLst>
                  <a:path w="34625" h="35911" extrusionOk="0">
                    <a:moveTo>
                      <a:pt x="24238" y="579"/>
                    </a:moveTo>
                    <a:cubicBezTo>
                      <a:pt x="15856" y="-3993"/>
                      <a:pt x="-10909" y="19629"/>
                      <a:pt x="4903" y="32773"/>
                    </a:cubicBezTo>
                    <a:cubicBezTo>
                      <a:pt x="20714" y="45822"/>
                      <a:pt x="50432" y="14866"/>
                      <a:pt x="24238" y="57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286667" y="4681351"/>
              <a:ext cx="4072819" cy="2565663"/>
              <a:chOff x="296225" y="961000"/>
              <a:chExt cx="7162502" cy="5057559"/>
            </a:xfrm>
          </p:grpSpPr>
          <p:grpSp>
            <p:nvGrpSpPr>
              <p:cNvPr id="332" name="Group 132"/>
              <p:cNvGrpSpPr>
                <a:grpSpLocks noChangeAspect="1"/>
              </p:cNvGrpSpPr>
              <p:nvPr/>
            </p:nvGrpSpPr>
            <p:grpSpPr bwMode="auto">
              <a:xfrm>
                <a:off x="296225" y="1155274"/>
                <a:ext cx="7162502" cy="4164578"/>
                <a:chOff x="2343" y="1290"/>
                <a:chExt cx="2996" cy="1742"/>
              </a:xfrm>
              <a:solidFill>
                <a:schemeClr val="bg1">
                  <a:alpha val="20000"/>
                </a:schemeClr>
              </a:solidFill>
            </p:grpSpPr>
            <p:sp>
              <p:nvSpPr>
                <p:cNvPr id="453" name="Freeform 133"/>
                <p:cNvSpPr>
                  <a:spLocks/>
                </p:cNvSpPr>
                <p:nvPr/>
              </p:nvSpPr>
              <p:spPr bwMode="auto">
                <a:xfrm>
                  <a:off x="2572" y="1501"/>
                  <a:ext cx="2667" cy="1531"/>
                </a:xfrm>
                <a:custGeom>
                  <a:avLst/>
                  <a:gdLst>
                    <a:gd name="T0" fmla="*/ 1541 w 1630"/>
                    <a:gd name="T1" fmla="*/ 601 h 935"/>
                    <a:gd name="T2" fmla="*/ 1507 w 1630"/>
                    <a:gd name="T3" fmla="*/ 645 h 935"/>
                    <a:gd name="T4" fmla="*/ 1507 w 1630"/>
                    <a:gd name="T5" fmla="*/ 647 h 935"/>
                    <a:gd name="T6" fmla="*/ 1536 w 1630"/>
                    <a:gd name="T7" fmla="*/ 687 h 935"/>
                    <a:gd name="T8" fmla="*/ 1587 w 1630"/>
                    <a:gd name="T9" fmla="*/ 750 h 935"/>
                    <a:gd name="T10" fmla="*/ 1517 w 1630"/>
                    <a:gd name="T11" fmla="*/ 819 h 935"/>
                    <a:gd name="T12" fmla="*/ 1502 w 1630"/>
                    <a:gd name="T13" fmla="*/ 819 h 935"/>
                    <a:gd name="T14" fmla="*/ 1462 w 1630"/>
                    <a:gd name="T15" fmla="*/ 857 h 935"/>
                    <a:gd name="T16" fmla="*/ 1462 w 1630"/>
                    <a:gd name="T17" fmla="*/ 858 h 935"/>
                    <a:gd name="T18" fmla="*/ 1377 w 1630"/>
                    <a:gd name="T19" fmla="*/ 935 h 935"/>
                    <a:gd name="T20" fmla="*/ 137 w 1630"/>
                    <a:gd name="T21" fmla="*/ 935 h 935"/>
                    <a:gd name="T22" fmla="*/ 53 w 1630"/>
                    <a:gd name="T23" fmla="*/ 845 h 935"/>
                    <a:gd name="T24" fmla="*/ 109 w 1630"/>
                    <a:gd name="T25" fmla="*/ 773 h 935"/>
                    <a:gd name="T26" fmla="*/ 117 w 1630"/>
                    <a:gd name="T27" fmla="*/ 771 h 935"/>
                    <a:gd name="T28" fmla="*/ 147 w 1630"/>
                    <a:gd name="T29" fmla="*/ 738 h 935"/>
                    <a:gd name="T30" fmla="*/ 147 w 1630"/>
                    <a:gd name="T31" fmla="*/ 738 h 935"/>
                    <a:gd name="T32" fmla="*/ 115 w 1630"/>
                    <a:gd name="T33" fmla="*/ 705 h 935"/>
                    <a:gd name="T34" fmla="*/ 115 w 1630"/>
                    <a:gd name="T35" fmla="*/ 705 h 935"/>
                    <a:gd name="T36" fmla="*/ 7 w 1630"/>
                    <a:gd name="T37" fmla="*/ 598 h 935"/>
                    <a:gd name="T38" fmla="*/ 115 w 1630"/>
                    <a:gd name="T39" fmla="*/ 490 h 935"/>
                    <a:gd name="T40" fmla="*/ 136 w 1630"/>
                    <a:gd name="T41" fmla="*/ 468 h 935"/>
                    <a:gd name="T42" fmla="*/ 136 w 1630"/>
                    <a:gd name="T43" fmla="*/ 456 h 935"/>
                    <a:gd name="T44" fmla="*/ 119 w 1630"/>
                    <a:gd name="T45" fmla="*/ 435 h 935"/>
                    <a:gd name="T46" fmla="*/ 0 w 1630"/>
                    <a:gd name="T47" fmla="*/ 291 h 935"/>
                    <a:gd name="T48" fmla="*/ 146 w 1630"/>
                    <a:gd name="T49" fmla="*/ 144 h 935"/>
                    <a:gd name="T50" fmla="*/ 541 w 1630"/>
                    <a:gd name="T51" fmla="*/ 144 h 935"/>
                    <a:gd name="T52" fmla="*/ 578 w 1630"/>
                    <a:gd name="T53" fmla="*/ 100 h 935"/>
                    <a:gd name="T54" fmla="*/ 540 w 1630"/>
                    <a:gd name="T55" fmla="*/ 69 h 935"/>
                    <a:gd name="T56" fmla="*/ 407 w 1630"/>
                    <a:gd name="T57" fmla="*/ 69 h 935"/>
                    <a:gd name="T58" fmla="*/ 373 w 1630"/>
                    <a:gd name="T59" fmla="*/ 29 h 935"/>
                    <a:gd name="T60" fmla="*/ 408 w 1630"/>
                    <a:gd name="T61" fmla="*/ 0 h 935"/>
                    <a:gd name="T62" fmla="*/ 1186 w 1630"/>
                    <a:gd name="T63" fmla="*/ 0 h 935"/>
                    <a:gd name="T64" fmla="*/ 1220 w 1630"/>
                    <a:gd name="T65" fmla="*/ 40 h 935"/>
                    <a:gd name="T66" fmla="*/ 1186 w 1630"/>
                    <a:gd name="T67" fmla="*/ 69 h 935"/>
                    <a:gd name="T68" fmla="*/ 915 w 1630"/>
                    <a:gd name="T69" fmla="*/ 69 h 935"/>
                    <a:gd name="T70" fmla="*/ 898 w 1630"/>
                    <a:gd name="T71" fmla="*/ 90 h 935"/>
                    <a:gd name="T72" fmla="*/ 915 w 1630"/>
                    <a:gd name="T73" fmla="*/ 104 h 935"/>
                    <a:gd name="T74" fmla="*/ 1304 w 1630"/>
                    <a:gd name="T75" fmla="*/ 104 h 935"/>
                    <a:gd name="T76" fmla="*/ 1370 w 1630"/>
                    <a:gd name="T77" fmla="*/ 169 h 935"/>
                    <a:gd name="T78" fmla="*/ 1373 w 1630"/>
                    <a:gd name="T79" fmla="*/ 173 h 935"/>
                    <a:gd name="T80" fmla="*/ 1481 w 1630"/>
                    <a:gd name="T81" fmla="*/ 173 h 935"/>
                    <a:gd name="T82" fmla="*/ 1508 w 1630"/>
                    <a:gd name="T83" fmla="*/ 204 h 935"/>
                    <a:gd name="T84" fmla="*/ 1480 w 1630"/>
                    <a:gd name="T85" fmla="*/ 228 h 935"/>
                    <a:gd name="T86" fmla="*/ 1435 w 1630"/>
                    <a:gd name="T87" fmla="*/ 228 h 935"/>
                    <a:gd name="T88" fmla="*/ 1370 w 1630"/>
                    <a:gd name="T89" fmla="*/ 292 h 935"/>
                    <a:gd name="T90" fmla="*/ 1435 w 1630"/>
                    <a:gd name="T91" fmla="*/ 357 h 935"/>
                    <a:gd name="T92" fmla="*/ 1506 w 1630"/>
                    <a:gd name="T93" fmla="*/ 357 h 935"/>
                    <a:gd name="T94" fmla="*/ 1630 w 1630"/>
                    <a:gd name="T95" fmla="*/ 482 h 935"/>
                    <a:gd name="T96" fmla="*/ 1541 w 1630"/>
                    <a:gd name="T97" fmla="*/ 601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630" h="935">
                      <a:moveTo>
                        <a:pt x="1541" y="601"/>
                      </a:moveTo>
                      <a:cubicBezTo>
                        <a:pt x="1521" y="607"/>
                        <a:pt x="1507" y="625"/>
                        <a:pt x="1507" y="645"/>
                      </a:cubicBezTo>
                      <a:cubicBezTo>
                        <a:pt x="1507" y="647"/>
                        <a:pt x="1507" y="647"/>
                        <a:pt x="1507" y="647"/>
                      </a:cubicBezTo>
                      <a:cubicBezTo>
                        <a:pt x="1507" y="665"/>
                        <a:pt x="1519" y="681"/>
                        <a:pt x="1536" y="687"/>
                      </a:cubicBezTo>
                      <a:cubicBezTo>
                        <a:pt x="1563" y="697"/>
                        <a:pt x="1587" y="721"/>
                        <a:pt x="1587" y="750"/>
                      </a:cubicBezTo>
                      <a:cubicBezTo>
                        <a:pt x="1587" y="788"/>
                        <a:pt x="1556" y="819"/>
                        <a:pt x="1517" y="819"/>
                      </a:cubicBezTo>
                      <a:cubicBezTo>
                        <a:pt x="1502" y="819"/>
                        <a:pt x="1502" y="819"/>
                        <a:pt x="1502" y="819"/>
                      </a:cubicBezTo>
                      <a:cubicBezTo>
                        <a:pt x="1481" y="819"/>
                        <a:pt x="1463" y="836"/>
                        <a:pt x="1462" y="857"/>
                      </a:cubicBezTo>
                      <a:cubicBezTo>
                        <a:pt x="1462" y="857"/>
                        <a:pt x="1462" y="858"/>
                        <a:pt x="1462" y="858"/>
                      </a:cubicBezTo>
                      <a:cubicBezTo>
                        <a:pt x="1458" y="902"/>
                        <a:pt x="1421" y="935"/>
                        <a:pt x="1377" y="935"/>
                      </a:cubicBezTo>
                      <a:cubicBezTo>
                        <a:pt x="137" y="935"/>
                        <a:pt x="137" y="935"/>
                        <a:pt x="137" y="935"/>
                      </a:cubicBezTo>
                      <a:cubicBezTo>
                        <a:pt x="88" y="935"/>
                        <a:pt x="49" y="894"/>
                        <a:pt x="53" y="845"/>
                      </a:cubicBezTo>
                      <a:cubicBezTo>
                        <a:pt x="55" y="811"/>
                        <a:pt x="78" y="784"/>
                        <a:pt x="109" y="773"/>
                      </a:cubicBezTo>
                      <a:cubicBezTo>
                        <a:pt x="111" y="772"/>
                        <a:pt x="113" y="772"/>
                        <a:pt x="117" y="771"/>
                      </a:cubicBezTo>
                      <a:cubicBezTo>
                        <a:pt x="134" y="770"/>
                        <a:pt x="147" y="755"/>
                        <a:pt x="147" y="738"/>
                      </a:cubicBezTo>
                      <a:cubicBezTo>
                        <a:pt x="147" y="738"/>
                        <a:pt x="147" y="738"/>
                        <a:pt x="147" y="738"/>
                      </a:cubicBezTo>
                      <a:cubicBezTo>
                        <a:pt x="147" y="720"/>
                        <a:pt x="133" y="705"/>
                        <a:pt x="115" y="705"/>
                      </a:cubicBezTo>
                      <a:cubicBezTo>
                        <a:pt x="115" y="705"/>
                        <a:pt x="115" y="705"/>
                        <a:pt x="115" y="705"/>
                      </a:cubicBezTo>
                      <a:cubicBezTo>
                        <a:pt x="55" y="705"/>
                        <a:pt x="7" y="657"/>
                        <a:pt x="7" y="598"/>
                      </a:cubicBezTo>
                      <a:cubicBezTo>
                        <a:pt x="7" y="538"/>
                        <a:pt x="55" y="490"/>
                        <a:pt x="115" y="490"/>
                      </a:cubicBezTo>
                      <a:cubicBezTo>
                        <a:pt x="127" y="490"/>
                        <a:pt x="136" y="480"/>
                        <a:pt x="136" y="468"/>
                      </a:cubicBezTo>
                      <a:cubicBezTo>
                        <a:pt x="136" y="456"/>
                        <a:pt x="136" y="456"/>
                        <a:pt x="136" y="456"/>
                      </a:cubicBezTo>
                      <a:cubicBezTo>
                        <a:pt x="136" y="446"/>
                        <a:pt x="129" y="437"/>
                        <a:pt x="119" y="435"/>
                      </a:cubicBezTo>
                      <a:cubicBezTo>
                        <a:pt x="51" y="422"/>
                        <a:pt x="0" y="362"/>
                        <a:pt x="0" y="291"/>
                      </a:cubicBezTo>
                      <a:cubicBezTo>
                        <a:pt x="0" y="210"/>
                        <a:pt x="65" y="144"/>
                        <a:pt x="146" y="144"/>
                      </a:cubicBezTo>
                      <a:cubicBezTo>
                        <a:pt x="541" y="144"/>
                        <a:pt x="541" y="144"/>
                        <a:pt x="541" y="144"/>
                      </a:cubicBezTo>
                      <a:cubicBezTo>
                        <a:pt x="564" y="144"/>
                        <a:pt x="582" y="124"/>
                        <a:pt x="578" y="100"/>
                      </a:cubicBezTo>
                      <a:cubicBezTo>
                        <a:pt x="575" y="82"/>
                        <a:pt x="559" y="69"/>
                        <a:pt x="540" y="69"/>
                      </a:cubicBezTo>
                      <a:cubicBezTo>
                        <a:pt x="407" y="69"/>
                        <a:pt x="407" y="69"/>
                        <a:pt x="407" y="69"/>
                      </a:cubicBezTo>
                      <a:cubicBezTo>
                        <a:pt x="386" y="69"/>
                        <a:pt x="370" y="51"/>
                        <a:pt x="373" y="29"/>
                      </a:cubicBezTo>
                      <a:cubicBezTo>
                        <a:pt x="376" y="12"/>
                        <a:pt x="391" y="0"/>
                        <a:pt x="408" y="0"/>
                      </a:cubicBezTo>
                      <a:cubicBezTo>
                        <a:pt x="1186" y="0"/>
                        <a:pt x="1186" y="0"/>
                        <a:pt x="1186" y="0"/>
                      </a:cubicBezTo>
                      <a:cubicBezTo>
                        <a:pt x="1207" y="0"/>
                        <a:pt x="1224" y="19"/>
                        <a:pt x="1220" y="40"/>
                      </a:cubicBezTo>
                      <a:cubicBezTo>
                        <a:pt x="1218" y="57"/>
                        <a:pt x="1202" y="69"/>
                        <a:pt x="1186" y="69"/>
                      </a:cubicBezTo>
                      <a:cubicBezTo>
                        <a:pt x="915" y="69"/>
                        <a:pt x="915" y="69"/>
                        <a:pt x="915" y="69"/>
                      </a:cubicBezTo>
                      <a:cubicBezTo>
                        <a:pt x="904" y="69"/>
                        <a:pt x="896" y="79"/>
                        <a:pt x="898" y="90"/>
                      </a:cubicBezTo>
                      <a:cubicBezTo>
                        <a:pt x="900" y="98"/>
                        <a:pt x="907" y="104"/>
                        <a:pt x="915" y="104"/>
                      </a:cubicBezTo>
                      <a:cubicBezTo>
                        <a:pt x="1304" y="104"/>
                        <a:pt x="1304" y="104"/>
                        <a:pt x="1304" y="104"/>
                      </a:cubicBezTo>
                      <a:cubicBezTo>
                        <a:pt x="1340" y="104"/>
                        <a:pt x="1370" y="133"/>
                        <a:pt x="1370" y="169"/>
                      </a:cubicBezTo>
                      <a:cubicBezTo>
                        <a:pt x="1370" y="171"/>
                        <a:pt x="1371" y="173"/>
                        <a:pt x="1373" y="173"/>
                      </a:cubicBezTo>
                      <a:cubicBezTo>
                        <a:pt x="1481" y="173"/>
                        <a:pt x="1481" y="173"/>
                        <a:pt x="1481" y="173"/>
                      </a:cubicBezTo>
                      <a:cubicBezTo>
                        <a:pt x="1497" y="173"/>
                        <a:pt x="1510" y="187"/>
                        <a:pt x="1508" y="204"/>
                      </a:cubicBezTo>
                      <a:cubicBezTo>
                        <a:pt x="1506" y="218"/>
                        <a:pt x="1493" y="228"/>
                        <a:pt x="1480" y="228"/>
                      </a:cubicBezTo>
                      <a:cubicBezTo>
                        <a:pt x="1435" y="228"/>
                        <a:pt x="1435" y="228"/>
                        <a:pt x="1435" y="228"/>
                      </a:cubicBezTo>
                      <a:cubicBezTo>
                        <a:pt x="1399" y="228"/>
                        <a:pt x="1370" y="257"/>
                        <a:pt x="1370" y="292"/>
                      </a:cubicBezTo>
                      <a:cubicBezTo>
                        <a:pt x="1370" y="328"/>
                        <a:pt x="1399" y="357"/>
                        <a:pt x="1435" y="357"/>
                      </a:cubicBezTo>
                      <a:cubicBezTo>
                        <a:pt x="1506" y="357"/>
                        <a:pt x="1506" y="357"/>
                        <a:pt x="1506" y="357"/>
                      </a:cubicBezTo>
                      <a:cubicBezTo>
                        <a:pt x="1575" y="357"/>
                        <a:pt x="1630" y="413"/>
                        <a:pt x="1630" y="482"/>
                      </a:cubicBezTo>
                      <a:cubicBezTo>
                        <a:pt x="1630" y="538"/>
                        <a:pt x="1592" y="586"/>
                        <a:pt x="1541" y="6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4" name="Freeform 134"/>
                <p:cNvSpPr>
                  <a:spLocks/>
                </p:cNvSpPr>
                <p:nvPr/>
              </p:nvSpPr>
              <p:spPr bwMode="auto">
                <a:xfrm>
                  <a:off x="3238" y="1323"/>
                  <a:ext cx="72" cy="117"/>
                </a:xfrm>
                <a:custGeom>
                  <a:avLst/>
                  <a:gdLst>
                    <a:gd name="T0" fmla="*/ 29 w 44"/>
                    <a:gd name="T1" fmla="*/ 37 h 72"/>
                    <a:gd name="T2" fmla="*/ 5 w 44"/>
                    <a:gd name="T3" fmla="*/ 62 h 72"/>
                    <a:gd name="T4" fmla="*/ 5 w 44"/>
                    <a:gd name="T5" fmla="*/ 70 h 72"/>
                    <a:gd name="T6" fmla="*/ 9 w 44"/>
                    <a:gd name="T7" fmla="*/ 72 h 72"/>
                    <a:gd name="T8" fmla="*/ 13 w 44"/>
                    <a:gd name="T9" fmla="*/ 70 h 72"/>
                    <a:gd name="T10" fmla="*/ 42 w 44"/>
                    <a:gd name="T11" fmla="*/ 42 h 72"/>
                    <a:gd name="T12" fmla="*/ 42 w 44"/>
                    <a:gd name="T13" fmla="*/ 33 h 72"/>
                    <a:gd name="T14" fmla="*/ 11 w 44"/>
                    <a:gd name="T15" fmla="*/ 2 h 72"/>
                    <a:gd name="T16" fmla="*/ 2 w 44"/>
                    <a:gd name="T17" fmla="*/ 2 h 72"/>
                    <a:gd name="T18" fmla="*/ 2 w 44"/>
                    <a:gd name="T19" fmla="*/ 11 h 72"/>
                    <a:gd name="T20" fmla="*/ 29 w 44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2" y="64"/>
                        <a:pt x="2" y="68"/>
                        <a:pt x="5" y="70"/>
                      </a:cubicBezTo>
                      <a:cubicBezTo>
                        <a:pt x="6" y="71"/>
                        <a:pt x="7" y="72"/>
                        <a:pt x="9" y="72"/>
                      </a:cubicBezTo>
                      <a:cubicBezTo>
                        <a:pt x="11" y="72"/>
                        <a:pt x="12" y="71"/>
                        <a:pt x="13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4" y="39"/>
                        <a:pt x="44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2" y="2"/>
                      </a:cubicBezTo>
                      <a:cubicBezTo>
                        <a:pt x="0" y="4"/>
                        <a:pt x="0" y="8"/>
                        <a:pt x="2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5" name="Freeform 135"/>
                <p:cNvSpPr>
                  <a:spLocks/>
                </p:cNvSpPr>
                <p:nvPr/>
              </p:nvSpPr>
              <p:spPr bwMode="auto">
                <a:xfrm>
                  <a:off x="3308" y="1323"/>
                  <a:ext cx="72" cy="117"/>
                </a:xfrm>
                <a:custGeom>
                  <a:avLst/>
                  <a:gdLst>
                    <a:gd name="T0" fmla="*/ 29 w 44"/>
                    <a:gd name="T1" fmla="*/ 37 h 72"/>
                    <a:gd name="T2" fmla="*/ 5 w 44"/>
                    <a:gd name="T3" fmla="*/ 62 h 72"/>
                    <a:gd name="T4" fmla="*/ 5 w 44"/>
                    <a:gd name="T5" fmla="*/ 70 h 72"/>
                    <a:gd name="T6" fmla="*/ 9 w 44"/>
                    <a:gd name="T7" fmla="*/ 72 h 72"/>
                    <a:gd name="T8" fmla="*/ 13 w 44"/>
                    <a:gd name="T9" fmla="*/ 70 h 72"/>
                    <a:gd name="T10" fmla="*/ 42 w 44"/>
                    <a:gd name="T11" fmla="*/ 42 h 72"/>
                    <a:gd name="T12" fmla="*/ 42 w 44"/>
                    <a:gd name="T13" fmla="*/ 33 h 72"/>
                    <a:gd name="T14" fmla="*/ 11 w 44"/>
                    <a:gd name="T15" fmla="*/ 2 h 72"/>
                    <a:gd name="T16" fmla="*/ 3 w 44"/>
                    <a:gd name="T17" fmla="*/ 2 h 72"/>
                    <a:gd name="T18" fmla="*/ 3 w 44"/>
                    <a:gd name="T19" fmla="*/ 11 h 72"/>
                    <a:gd name="T20" fmla="*/ 29 w 44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2" y="64"/>
                        <a:pt x="2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3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4" y="39"/>
                        <a:pt x="44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6" name="Freeform 136"/>
                <p:cNvSpPr>
                  <a:spLocks/>
                </p:cNvSpPr>
                <p:nvPr/>
              </p:nvSpPr>
              <p:spPr bwMode="auto">
                <a:xfrm>
                  <a:off x="3379" y="1323"/>
                  <a:ext cx="72" cy="117"/>
                </a:xfrm>
                <a:custGeom>
                  <a:avLst/>
                  <a:gdLst>
                    <a:gd name="T0" fmla="*/ 29 w 44"/>
                    <a:gd name="T1" fmla="*/ 37 h 72"/>
                    <a:gd name="T2" fmla="*/ 5 w 44"/>
                    <a:gd name="T3" fmla="*/ 62 h 72"/>
                    <a:gd name="T4" fmla="*/ 5 w 44"/>
                    <a:gd name="T5" fmla="*/ 70 h 72"/>
                    <a:gd name="T6" fmla="*/ 9 w 44"/>
                    <a:gd name="T7" fmla="*/ 72 h 72"/>
                    <a:gd name="T8" fmla="*/ 13 w 44"/>
                    <a:gd name="T9" fmla="*/ 70 h 72"/>
                    <a:gd name="T10" fmla="*/ 42 w 44"/>
                    <a:gd name="T11" fmla="*/ 42 h 72"/>
                    <a:gd name="T12" fmla="*/ 42 w 44"/>
                    <a:gd name="T13" fmla="*/ 33 h 72"/>
                    <a:gd name="T14" fmla="*/ 11 w 44"/>
                    <a:gd name="T15" fmla="*/ 2 h 72"/>
                    <a:gd name="T16" fmla="*/ 3 w 44"/>
                    <a:gd name="T17" fmla="*/ 2 h 72"/>
                    <a:gd name="T18" fmla="*/ 3 w 44"/>
                    <a:gd name="T19" fmla="*/ 11 h 72"/>
                    <a:gd name="T20" fmla="*/ 29 w 44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4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2" y="64"/>
                        <a:pt x="2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3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4" y="39"/>
                        <a:pt x="44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7" name="Freeform 137"/>
                <p:cNvSpPr>
                  <a:spLocks/>
                </p:cNvSpPr>
                <p:nvPr/>
              </p:nvSpPr>
              <p:spPr bwMode="auto">
                <a:xfrm>
                  <a:off x="3449" y="1323"/>
                  <a:ext cx="74" cy="117"/>
                </a:xfrm>
                <a:custGeom>
                  <a:avLst/>
                  <a:gdLst>
                    <a:gd name="T0" fmla="*/ 29 w 45"/>
                    <a:gd name="T1" fmla="*/ 37 h 72"/>
                    <a:gd name="T2" fmla="*/ 5 w 45"/>
                    <a:gd name="T3" fmla="*/ 62 h 72"/>
                    <a:gd name="T4" fmla="*/ 5 w 45"/>
                    <a:gd name="T5" fmla="*/ 70 h 72"/>
                    <a:gd name="T6" fmla="*/ 9 w 45"/>
                    <a:gd name="T7" fmla="*/ 72 h 72"/>
                    <a:gd name="T8" fmla="*/ 14 w 45"/>
                    <a:gd name="T9" fmla="*/ 70 h 72"/>
                    <a:gd name="T10" fmla="*/ 42 w 45"/>
                    <a:gd name="T11" fmla="*/ 42 h 72"/>
                    <a:gd name="T12" fmla="*/ 42 w 45"/>
                    <a:gd name="T13" fmla="*/ 33 h 72"/>
                    <a:gd name="T14" fmla="*/ 11 w 45"/>
                    <a:gd name="T15" fmla="*/ 2 h 72"/>
                    <a:gd name="T16" fmla="*/ 3 w 45"/>
                    <a:gd name="T17" fmla="*/ 2 h 72"/>
                    <a:gd name="T18" fmla="*/ 3 w 45"/>
                    <a:gd name="T19" fmla="*/ 11 h 72"/>
                    <a:gd name="T20" fmla="*/ 29 w 45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3" y="64"/>
                        <a:pt x="3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4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5" y="39"/>
                        <a:pt x="45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8" name="Freeform 138"/>
                <p:cNvSpPr>
                  <a:spLocks/>
                </p:cNvSpPr>
                <p:nvPr/>
              </p:nvSpPr>
              <p:spPr bwMode="auto">
                <a:xfrm>
                  <a:off x="3519" y="1323"/>
                  <a:ext cx="74" cy="117"/>
                </a:xfrm>
                <a:custGeom>
                  <a:avLst/>
                  <a:gdLst>
                    <a:gd name="T0" fmla="*/ 29 w 45"/>
                    <a:gd name="T1" fmla="*/ 37 h 72"/>
                    <a:gd name="T2" fmla="*/ 5 w 45"/>
                    <a:gd name="T3" fmla="*/ 62 h 72"/>
                    <a:gd name="T4" fmla="*/ 5 w 45"/>
                    <a:gd name="T5" fmla="*/ 70 h 72"/>
                    <a:gd name="T6" fmla="*/ 9 w 45"/>
                    <a:gd name="T7" fmla="*/ 72 h 72"/>
                    <a:gd name="T8" fmla="*/ 14 w 45"/>
                    <a:gd name="T9" fmla="*/ 70 h 72"/>
                    <a:gd name="T10" fmla="*/ 42 w 45"/>
                    <a:gd name="T11" fmla="*/ 42 h 72"/>
                    <a:gd name="T12" fmla="*/ 42 w 45"/>
                    <a:gd name="T13" fmla="*/ 33 h 72"/>
                    <a:gd name="T14" fmla="*/ 11 w 45"/>
                    <a:gd name="T15" fmla="*/ 2 h 72"/>
                    <a:gd name="T16" fmla="*/ 3 w 45"/>
                    <a:gd name="T17" fmla="*/ 2 h 72"/>
                    <a:gd name="T18" fmla="*/ 3 w 45"/>
                    <a:gd name="T19" fmla="*/ 11 h 72"/>
                    <a:gd name="T20" fmla="*/ 29 w 45"/>
                    <a:gd name="T21" fmla="*/ 37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" h="72">
                      <a:moveTo>
                        <a:pt x="29" y="37"/>
                      </a:moveTo>
                      <a:cubicBezTo>
                        <a:pt x="5" y="62"/>
                        <a:pt x="5" y="62"/>
                        <a:pt x="5" y="62"/>
                      </a:cubicBezTo>
                      <a:cubicBezTo>
                        <a:pt x="3" y="64"/>
                        <a:pt x="3" y="68"/>
                        <a:pt x="5" y="70"/>
                      </a:cubicBezTo>
                      <a:cubicBezTo>
                        <a:pt x="6" y="71"/>
                        <a:pt x="8" y="72"/>
                        <a:pt x="9" y="72"/>
                      </a:cubicBezTo>
                      <a:cubicBezTo>
                        <a:pt x="11" y="72"/>
                        <a:pt x="12" y="71"/>
                        <a:pt x="14" y="70"/>
                      </a:cubicBezTo>
                      <a:cubicBezTo>
                        <a:pt x="42" y="42"/>
                        <a:pt x="42" y="42"/>
                        <a:pt x="42" y="42"/>
                      </a:cubicBezTo>
                      <a:cubicBezTo>
                        <a:pt x="45" y="39"/>
                        <a:pt x="45" y="35"/>
                        <a:pt x="42" y="33"/>
                      </a:cubicBezTo>
                      <a:cubicBezTo>
                        <a:pt x="11" y="2"/>
                        <a:pt x="11" y="2"/>
                        <a:pt x="11" y="2"/>
                      </a:cubicBezTo>
                      <a:cubicBezTo>
                        <a:pt x="9" y="0"/>
                        <a:pt x="5" y="0"/>
                        <a:pt x="3" y="2"/>
                      </a:cubicBezTo>
                      <a:cubicBezTo>
                        <a:pt x="0" y="4"/>
                        <a:pt x="0" y="8"/>
                        <a:pt x="3" y="11"/>
                      </a:cubicBezTo>
                      <a:lnTo>
                        <a:pt x="29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59" name="Freeform 139"/>
                <p:cNvSpPr>
                  <a:spLocks/>
                </p:cNvSpPr>
                <p:nvPr/>
              </p:nvSpPr>
              <p:spPr bwMode="auto">
                <a:xfrm>
                  <a:off x="4174" y="1393"/>
                  <a:ext cx="44" cy="74"/>
                </a:xfrm>
                <a:custGeom>
                  <a:avLst/>
                  <a:gdLst>
                    <a:gd name="T0" fmla="*/ 18 w 27"/>
                    <a:gd name="T1" fmla="*/ 23 h 45"/>
                    <a:gd name="T2" fmla="*/ 3 w 27"/>
                    <a:gd name="T3" fmla="*/ 38 h 45"/>
                    <a:gd name="T4" fmla="*/ 3 w 27"/>
                    <a:gd name="T5" fmla="*/ 43 h 45"/>
                    <a:gd name="T6" fmla="*/ 6 w 27"/>
                    <a:gd name="T7" fmla="*/ 45 h 45"/>
                    <a:gd name="T8" fmla="*/ 8 w 27"/>
                    <a:gd name="T9" fmla="*/ 43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7 w 27"/>
                    <a:gd name="T15" fmla="*/ 1 h 45"/>
                    <a:gd name="T16" fmla="*/ 1 w 27"/>
                    <a:gd name="T17" fmla="*/ 1 h 45"/>
                    <a:gd name="T18" fmla="*/ 1 w 27"/>
                    <a:gd name="T19" fmla="*/ 7 h 45"/>
                    <a:gd name="T20" fmla="*/ 18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1" y="40"/>
                        <a:pt x="1" y="42"/>
                        <a:pt x="3" y="43"/>
                      </a:cubicBezTo>
                      <a:cubicBezTo>
                        <a:pt x="4" y="44"/>
                        <a:pt x="5" y="45"/>
                        <a:pt x="6" y="45"/>
                      </a:cubicBezTo>
                      <a:cubicBezTo>
                        <a:pt x="7" y="45"/>
                        <a:pt x="7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4"/>
                        <a:pt x="27" y="22"/>
                        <a:pt x="26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0" name="Freeform 140"/>
                <p:cNvSpPr>
                  <a:spLocks/>
                </p:cNvSpPr>
                <p:nvPr/>
              </p:nvSpPr>
              <p:spPr bwMode="auto">
                <a:xfrm>
                  <a:off x="4218" y="1393"/>
                  <a:ext cx="44" cy="74"/>
                </a:xfrm>
                <a:custGeom>
                  <a:avLst/>
                  <a:gdLst>
                    <a:gd name="T0" fmla="*/ 17 w 27"/>
                    <a:gd name="T1" fmla="*/ 23 h 45"/>
                    <a:gd name="T2" fmla="*/ 2 w 27"/>
                    <a:gd name="T3" fmla="*/ 38 h 45"/>
                    <a:gd name="T4" fmla="*/ 2 w 27"/>
                    <a:gd name="T5" fmla="*/ 43 h 45"/>
                    <a:gd name="T6" fmla="*/ 5 w 27"/>
                    <a:gd name="T7" fmla="*/ 45 h 45"/>
                    <a:gd name="T8" fmla="*/ 8 w 27"/>
                    <a:gd name="T9" fmla="*/ 43 h 45"/>
                    <a:gd name="T10" fmla="*/ 25 w 27"/>
                    <a:gd name="T11" fmla="*/ 26 h 45"/>
                    <a:gd name="T12" fmla="*/ 25 w 27"/>
                    <a:gd name="T13" fmla="*/ 21 h 45"/>
                    <a:gd name="T14" fmla="*/ 6 w 27"/>
                    <a:gd name="T15" fmla="*/ 1 h 45"/>
                    <a:gd name="T16" fmla="*/ 1 w 27"/>
                    <a:gd name="T17" fmla="*/ 1 h 45"/>
                    <a:gd name="T18" fmla="*/ 1 w 27"/>
                    <a:gd name="T19" fmla="*/ 7 h 45"/>
                    <a:gd name="T20" fmla="*/ 17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7" y="23"/>
                      </a:move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1" y="40"/>
                        <a:pt x="1" y="42"/>
                        <a:pt x="2" y="43"/>
                      </a:cubicBezTo>
                      <a:cubicBezTo>
                        <a:pt x="3" y="44"/>
                        <a:pt x="4" y="45"/>
                        <a:pt x="5" y="45"/>
                      </a:cubicBezTo>
                      <a:cubicBezTo>
                        <a:pt x="6" y="45"/>
                        <a:pt x="7" y="44"/>
                        <a:pt x="8" y="43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cubicBezTo>
                        <a:pt x="27" y="24"/>
                        <a:pt x="27" y="22"/>
                        <a:pt x="25" y="2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7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1" name="Freeform 141"/>
                <p:cNvSpPr>
                  <a:spLocks/>
                </p:cNvSpPr>
                <p:nvPr/>
              </p:nvSpPr>
              <p:spPr bwMode="auto">
                <a:xfrm>
                  <a:off x="4260" y="1393"/>
                  <a:ext cx="45" cy="74"/>
                </a:xfrm>
                <a:custGeom>
                  <a:avLst/>
                  <a:gdLst>
                    <a:gd name="T0" fmla="*/ 18 w 27"/>
                    <a:gd name="T1" fmla="*/ 23 h 45"/>
                    <a:gd name="T2" fmla="*/ 3 w 27"/>
                    <a:gd name="T3" fmla="*/ 38 h 45"/>
                    <a:gd name="T4" fmla="*/ 3 w 27"/>
                    <a:gd name="T5" fmla="*/ 43 h 45"/>
                    <a:gd name="T6" fmla="*/ 6 w 27"/>
                    <a:gd name="T7" fmla="*/ 45 h 45"/>
                    <a:gd name="T8" fmla="*/ 8 w 27"/>
                    <a:gd name="T9" fmla="*/ 43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7 w 27"/>
                    <a:gd name="T15" fmla="*/ 1 h 45"/>
                    <a:gd name="T16" fmla="*/ 2 w 27"/>
                    <a:gd name="T17" fmla="*/ 1 h 45"/>
                    <a:gd name="T18" fmla="*/ 2 w 27"/>
                    <a:gd name="T19" fmla="*/ 7 h 45"/>
                    <a:gd name="T20" fmla="*/ 18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2" y="40"/>
                        <a:pt x="2" y="42"/>
                        <a:pt x="3" y="43"/>
                      </a:cubicBezTo>
                      <a:cubicBezTo>
                        <a:pt x="4" y="44"/>
                        <a:pt x="5" y="45"/>
                        <a:pt x="6" y="45"/>
                      </a:cubicBezTo>
                      <a:cubicBezTo>
                        <a:pt x="7" y="45"/>
                        <a:pt x="8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4"/>
                        <a:pt x="27" y="22"/>
                        <a:pt x="26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2" name="Freeform 142"/>
                <p:cNvSpPr>
                  <a:spLocks/>
                </p:cNvSpPr>
                <p:nvPr/>
              </p:nvSpPr>
              <p:spPr bwMode="auto">
                <a:xfrm>
                  <a:off x="4305" y="1393"/>
                  <a:ext cx="44" cy="74"/>
                </a:xfrm>
                <a:custGeom>
                  <a:avLst/>
                  <a:gdLst>
                    <a:gd name="T0" fmla="*/ 18 w 27"/>
                    <a:gd name="T1" fmla="*/ 23 h 45"/>
                    <a:gd name="T2" fmla="*/ 3 w 27"/>
                    <a:gd name="T3" fmla="*/ 38 h 45"/>
                    <a:gd name="T4" fmla="*/ 3 w 27"/>
                    <a:gd name="T5" fmla="*/ 43 h 45"/>
                    <a:gd name="T6" fmla="*/ 5 w 27"/>
                    <a:gd name="T7" fmla="*/ 45 h 45"/>
                    <a:gd name="T8" fmla="*/ 8 w 27"/>
                    <a:gd name="T9" fmla="*/ 43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6 w 27"/>
                    <a:gd name="T15" fmla="*/ 1 h 45"/>
                    <a:gd name="T16" fmla="*/ 1 w 27"/>
                    <a:gd name="T17" fmla="*/ 1 h 45"/>
                    <a:gd name="T18" fmla="*/ 1 w 27"/>
                    <a:gd name="T19" fmla="*/ 7 h 45"/>
                    <a:gd name="T20" fmla="*/ 18 w 27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1" y="40"/>
                        <a:pt x="1" y="42"/>
                        <a:pt x="3" y="43"/>
                      </a:cubicBezTo>
                      <a:cubicBezTo>
                        <a:pt x="3" y="44"/>
                        <a:pt x="4" y="45"/>
                        <a:pt x="5" y="45"/>
                      </a:cubicBezTo>
                      <a:cubicBezTo>
                        <a:pt x="6" y="45"/>
                        <a:pt x="7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4"/>
                        <a:pt x="27" y="22"/>
                        <a:pt x="26" y="2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3" name="Freeform 143"/>
                <p:cNvSpPr>
                  <a:spLocks/>
                </p:cNvSpPr>
                <p:nvPr/>
              </p:nvSpPr>
              <p:spPr bwMode="auto">
                <a:xfrm>
                  <a:off x="4347" y="1393"/>
                  <a:ext cx="46" cy="74"/>
                </a:xfrm>
                <a:custGeom>
                  <a:avLst/>
                  <a:gdLst>
                    <a:gd name="T0" fmla="*/ 18 w 28"/>
                    <a:gd name="T1" fmla="*/ 23 h 45"/>
                    <a:gd name="T2" fmla="*/ 3 w 28"/>
                    <a:gd name="T3" fmla="*/ 38 h 45"/>
                    <a:gd name="T4" fmla="*/ 3 w 28"/>
                    <a:gd name="T5" fmla="*/ 43 h 45"/>
                    <a:gd name="T6" fmla="*/ 6 w 28"/>
                    <a:gd name="T7" fmla="*/ 45 h 45"/>
                    <a:gd name="T8" fmla="*/ 8 w 28"/>
                    <a:gd name="T9" fmla="*/ 43 h 45"/>
                    <a:gd name="T10" fmla="*/ 26 w 28"/>
                    <a:gd name="T11" fmla="*/ 26 h 45"/>
                    <a:gd name="T12" fmla="*/ 26 w 28"/>
                    <a:gd name="T13" fmla="*/ 21 h 45"/>
                    <a:gd name="T14" fmla="*/ 7 w 28"/>
                    <a:gd name="T15" fmla="*/ 1 h 45"/>
                    <a:gd name="T16" fmla="*/ 2 w 28"/>
                    <a:gd name="T17" fmla="*/ 1 h 45"/>
                    <a:gd name="T18" fmla="*/ 2 w 28"/>
                    <a:gd name="T19" fmla="*/ 7 h 45"/>
                    <a:gd name="T20" fmla="*/ 18 w 28"/>
                    <a:gd name="T21" fmla="*/ 23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5">
                      <a:moveTo>
                        <a:pt x="18" y="23"/>
                      </a:moveTo>
                      <a:cubicBezTo>
                        <a:pt x="3" y="38"/>
                        <a:pt x="3" y="38"/>
                        <a:pt x="3" y="38"/>
                      </a:cubicBezTo>
                      <a:cubicBezTo>
                        <a:pt x="2" y="40"/>
                        <a:pt x="2" y="42"/>
                        <a:pt x="3" y="43"/>
                      </a:cubicBezTo>
                      <a:cubicBezTo>
                        <a:pt x="4" y="44"/>
                        <a:pt x="5" y="45"/>
                        <a:pt x="6" y="45"/>
                      </a:cubicBezTo>
                      <a:cubicBezTo>
                        <a:pt x="7" y="45"/>
                        <a:pt x="8" y="44"/>
                        <a:pt x="8" y="43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8" y="24"/>
                        <a:pt x="28" y="22"/>
                        <a:pt x="26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0"/>
                        <a:pt x="3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lnTo>
                        <a:pt x="18" y="2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4" name="Freeform 144"/>
                <p:cNvSpPr>
                  <a:spLocks/>
                </p:cNvSpPr>
                <p:nvPr/>
              </p:nvSpPr>
              <p:spPr bwMode="auto">
                <a:xfrm>
                  <a:off x="2381" y="2213"/>
                  <a:ext cx="44" cy="74"/>
                </a:xfrm>
                <a:custGeom>
                  <a:avLst/>
                  <a:gdLst>
                    <a:gd name="T0" fmla="*/ 17 w 27"/>
                    <a:gd name="T1" fmla="*/ 24 h 45"/>
                    <a:gd name="T2" fmla="*/ 2 w 27"/>
                    <a:gd name="T3" fmla="*/ 39 h 45"/>
                    <a:gd name="T4" fmla="*/ 2 w 27"/>
                    <a:gd name="T5" fmla="*/ 44 h 45"/>
                    <a:gd name="T6" fmla="*/ 5 w 27"/>
                    <a:gd name="T7" fmla="*/ 45 h 45"/>
                    <a:gd name="T8" fmla="*/ 8 w 27"/>
                    <a:gd name="T9" fmla="*/ 44 h 45"/>
                    <a:gd name="T10" fmla="*/ 25 w 27"/>
                    <a:gd name="T11" fmla="*/ 26 h 45"/>
                    <a:gd name="T12" fmla="*/ 25 w 27"/>
                    <a:gd name="T13" fmla="*/ 21 h 45"/>
                    <a:gd name="T14" fmla="*/ 6 w 27"/>
                    <a:gd name="T15" fmla="*/ 2 h 45"/>
                    <a:gd name="T16" fmla="*/ 1 w 27"/>
                    <a:gd name="T17" fmla="*/ 2 h 45"/>
                    <a:gd name="T18" fmla="*/ 1 w 27"/>
                    <a:gd name="T19" fmla="*/ 7 h 45"/>
                    <a:gd name="T20" fmla="*/ 17 w 27"/>
                    <a:gd name="T21" fmla="*/ 2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7" y="24"/>
                      </a:moveTo>
                      <a:cubicBezTo>
                        <a:pt x="2" y="39"/>
                        <a:pt x="2" y="39"/>
                        <a:pt x="2" y="39"/>
                      </a:cubicBezTo>
                      <a:cubicBezTo>
                        <a:pt x="1" y="40"/>
                        <a:pt x="1" y="42"/>
                        <a:pt x="2" y="44"/>
                      </a:cubicBezTo>
                      <a:cubicBezTo>
                        <a:pt x="3" y="45"/>
                        <a:pt x="4" y="45"/>
                        <a:pt x="5" y="45"/>
                      </a:cubicBezTo>
                      <a:cubicBezTo>
                        <a:pt x="6" y="45"/>
                        <a:pt x="7" y="45"/>
                        <a:pt x="8" y="4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cubicBezTo>
                        <a:pt x="27" y="25"/>
                        <a:pt x="27" y="22"/>
                        <a:pt x="25" y="2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5" y="0"/>
                        <a:pt x="2" y="0"/>
                        <a:pt x="1" y="2"/>
                      </a:cubicBezTo>
                      <a:cubicBezTo>
                        <a:pt x="0" y="3"/>
                        <a:pt x="0" y="6"/>
                        <a:pt x="1" y="7"/>
                      </a:cubicBezTo>
                      <a:lnTo>
                        <a:pt x="17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5" name="Freeform 145"/>
                <p:cNvSpPr>
                  <a:spLocks/>
                </p:cNvSpPr>
                <p:nvPr/>
              </p:nvSpPr>
              <p:spPr bwMode="auto">
                <a:xfrm>
                  <a:off x="2423" y="2213"/>
                  <a:ext cx="44" cy="74"/>
                </a:xfrm>
                <a:custGeom>
                  <a:avLst/>
                  <a:gdLst>
                    <a:gd name="T0" fmla="*/ 18 w 27"/>
                    <a:gd name="T1" fmla="*/ 24 h 45"/>
                    <a:gd name="T2" fmla="*/ 3 w 27"/>
                    <a:gd name="T3" fmla="*/ 39 h 45"/>
                    <a:gd name="T4" fmla="*/ 3 w 27"/>
                    <a:gd name="T5" fmla="*/ 44 h 45"/>
                    <a:gd name="T6" fmla="*/ 6 w 27"/>
                    <a:gd name="T7" fmla="*/ 45 h 45"/>
                    <a:gd name="T8" fmla="*/ 8 w 27"/>
                    <a:gd name="T9" fmla="*/ 44 h 45"/>
                    <a:gd name="T10" fmla="*/ 26 w 27"/>
                    <a:gd name="T11" fmla="*/ 26 h 45"/>
                    <a:gd name="T12" fmla="*/ 26 w 27"/>
                    <a:gd name="T13" fmla="*/ 21 h 45"/>
                    <a:gd name="T14" fmla="*/ 7 w 27"/>
                    <a:gd name="T15" fmla="*/ 2 h 45"/>
                    <a:gd name="T16" fmla="*/ 2 w 27"/>
                    <a:gd name="T17" fmla="*/ 2 h 45"/>
                    <a:gd name="T18" fmla="*/ 2 w 27"/>
                    <a:gd name="T19" fmla="*/ 7 h 45"/>
                    <a:gd name="T20" fmla="*/ 18 w 27"/>
                    <a:gd name="T21" fmla="*/ 2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18" y="24"/>
                      </a:move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2" y="40"/>
                        <a:pt x="2" y="42"/>
                        <a:pt x="3" y="44"/>
                      </a:cubicBezTo>
                      <a:cubicBezTo>
                        <a:pt x="4" y="45"/>
                        <a:pt x="5" y="45"/>
                        <a:pt x="6" y="45"/>
                      </a:cubicBezTo>
                      <a:cubicBezTo>
                        <a:pt x="7" y="45"/>
                        <a:pt x="8" y="45"/>
                        <a:pt x="8" y="4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5"/>
                        <a:pt x="27" y="22"/>
                        <a:pt x="26" y="21"/>
                      </a:cubicBez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lnTo>
                        <a:pt x="18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6" name="Freeform 146"/>
                <p:cNvSpPr>
                  <a:spLocks/>
                </p:cNvSpPr>
                <p:nvPr/>
              </p:nvSpPr>
              <p:spPr bwMode="auto">
                <a:xfrm>
                  <a:off x="2467" y="2213"/>
                  <a:ext cx="44" cy="74"/>
                </a:xfrm>
                <a:custGeom>
                  <a:avLst/>
                  <a:gdLst>
                    <a:gd name="T0" fmla="*/ 6 w 27"/>
                    <a:gd name="T1" fmla="*/ 2 h 45"/>
                    <a:gd name="T2" fmla="*/ 1 w 27"/>
                    <a:gd name="T3" fmla="*/ 2 h 45"/>
                    <a:gd name="T4" fmla="*/ 1 w 27"/>
                    <a:gd name="T5" fmla="*/ 7 h 45"/>
                    <a:gd name="T6" fmla="*/ 18 w 27"/>
                    <a:gd name="T7" fmla="*/ 24 h 45"/>
                    <a:gd name="T8" fmla="*/ 3 w 27"/>
                    <a:gd name="T9" fmla="*/ 39 h 45"/>
                    <a:gd name="T10" fmla="*/ 3 w 27"/>
                    <a:gd name="T11" fmla="*/ 44 h 45"/>
                    <a:gd name="T12" fmla="*/ 5 w 27"/>
                    <a:gd name="T13" fmla="*/ 45 h 45"/>
                    <a:gd name="T14" fmla="*/ 8 w 27"/>
                    <a:gd name="T15" fmla="*/ 44 h 45"/>
                    <a:gd name="T16" fmla="*/ 25 w 27"/>
                    <a:gd name="T17" fmla="*/ 26 h 45"/>
                    <a:gd name="T18" fmla="*/ 25 w 27"/>
                    <a:gd name="T19" fmla="*/ 21 h 45"/>
                    <a:gd name="T20" fmla="*/ 6 w 27"/>
                    <a:gd name="T21" fmla="*/ 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6" y="2"/>
                      </a:moveTo>
                      <a:cubicBezTo>
                        <a:pt x="5" y="0"/>
                        <a:pt x="3" y="0"/>
                        <a:pt x="1" y="2"/>
                      </a:cubicBez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1" y="40"/>
                        <a:pt x="1" y="42"/>
                        <a:pt x="3" y="44"/>
                      </a:cubicBezTo>
                      <a:cubicBezTo>
                        <a:pt x="3" y="45"/>
                        <a:pt x="4" y="45"/>
                        <a:pt x="5" y="45"/>
                      </a:cubicBezTo>
                      <a:cubicBezTo>
                        <a:pt x="6" y="45"/>
                        <a:pt x="7" y="45"/>
                        <a:pt x="8" y="44"/>
                      </a:cubicBezTo>
                      <a:cubicBezTo>
                        <a:pt x="25" y="26"/>
                        <a:pt x="25" y="26"/>
                        <a:pt x="25" y="26"/>
                      </a:cubicBezTo>
                      <a:cubicBezTo>
                        <a:pt x="27" y="25"/>
                        <a:pt x="27" y="22"/>
                        <a:pt x="25" y="21"/>
                      </a:cubicBezTo>
                      <a:lnTo>
                        <a:pt x="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7" name="Freeform 147"/>
                <p:cNvSpPr>
                  <a:spLocks/>
                </p:cNvSpPr>
                <p:nvPr/>
              </p:nvSpPr>
              <p:spPr bwMode="auto">
                <a:xfrm>
                  <a:off x="2510" y="2213"/>
                  <a:ext cx="46" cy="74"/>
                </a:xfrm>
                <a:custGeom>
                  <a:avLst/>
                  <a:gdLst>
                    <a:gd name="T0" fmla="*/ 7 w 28"/>
                    <a:gd name="T1" fmla="*/ 2 h 45"/>
                    <a:gd name="T2" fmla="*/ 2 w 28"/>
                    <a:gd name="T3" fmla="*/ 2 h 45"/>
                    <a:gd name="T4" fmla="*/ 2 w 28"/>
                    <a:gd name="T5" fmla="*/ 7 h 45"/>
                    <a:gd name="T6" fmla="*/ 18 w 28"/>
                    <a:gd name="T7" fmla="*/ 24 h 45"/>
                    <a:gd name="T8" fmla="*/ 3 w 28"/>
                    <a:gd name="T9" fmla="*/ 39 h 45"/>
                    <a:gd name="T10" fmla="*/ 3 w 28"/>
                    <a:gd name="T11" fmla="*/ 44 h 45"/>
                    <a:gd name="T12" fmla="*/ 6 w 28"/>
                    <a:gd name="T13" fmla="*/ 45 h 45"/>
                    <a:gd name="T14" fmla="*/ 8 w 28"/>
                    <a:gd name="T15" fmla="*/ 44 h 45"/>
                    <a:gd name="T16" fmla="*/ 26 w 28"/>
                    <a:gd name="T17" fmla="*/ 26 h 45"/>
                    <a:gd name="T18" fmla="*/ 26 w 28"/>
                    <a:gd name="T19" fmla="*/ 21 h 45"/>
                    <a:gd name="T20" fmla="*/ 7 w 28"/>
                    <a:gd name="T21" fmla="*/ 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5">
                      <a:moveTo>
                        <a:pt x="7" y="2"/>
                      </a:moveTo>
                      <a:cubicBezTo>
                        <a:pt x="6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2" y="40"/>
                        <a:pt x="2" y="42"/>
                        <a:pt x="3" y="44"/>
                      </a:cubicBezTo>
                      <a:cubicBezTo>
                        <a:pt x="4" y="45"/>
                        <a:pt x="5" y="45"/>
                        <a:pt x="6" y="45"/>
                      </a:cubicBezTo>
                      <a:cubicBezTo>
                        <a:pt x="7" y="45"/>
                        <a:pt x="8" y="45"/>
                        <a:pt x="8" y="4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8" y="25"/>
                        <a:pt x="28" y="22"/>
                        <a:pt x="26" y="21"/>
                      </a:cubicBez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8" name="Freeform 148"/>
                <p:cNvSpPr>
                  <a:spLocks/>
                </p:cNvSpPr>
                <p:nvPr/>
              </p:nvSpPr>
              <p:spPr bwMode="auto">
                <a:xfrm>
                  <a:off x="2554" y="2213"/>
                  <a:ext cx="44" cy="74"/>
                </a:xfrm>
                <a:custGeom>
                  <a:avLst/>
                  <a:gdLst>
                    <a:gd name="T0" fmla="*/ 26 w 27"/>
                    <a:gd name="T1" fmla="*/ 21 h 45"/>
                    <a:gd name="T2" fmla="*/ 7 w 27"/>
                    <a:gd name="T3" fmla="*/ 2 h 45"/>
                    <a:gd name="T4" fmla="*/ 1 w 27"/>
                    <a:gd name="T5" fmla="*/ 2 h 45"/>
                    <a:gd name="T6" fmla="*/ 1 w 27"/>
                    <a:gd name="T7" fmla="*/ 7 h 45"/>
                    <a:gd name="T8" fmla="*/ 18 w 27"/>
                    <a:gd name="T9" fmla="*/ 24 h 45"/>
                    <a:gd name="T10" fmla="*/ 3 w 27"/>
                    <a:gd name="T11" fmla="*/ 39 h 45"/>
                    <a:gd name="T12" fmla="*/ 3 w 27"/>
                    <a:gd name="T13" fmla="*/ 44 h 45"/>
                    <a:gd name="T14" fmla="*/ 5 w 27"/>
                    <a:gd name="T15" fmla="*/ 45 h 45"/>
                    <a:gd name="T16" fmla="*/ 8 w 27"/>
                    <a:gd name="T17" fmla="*/ 44 h 45"/>
                    <a:gd name="T18" fmla="*/ 26 w 27"/>
                    <a:gd name="T19" fmla="*/ 26 h 45"/>
                    <a:gd name="T20" fmla="*/ 26 w 27"/>
                    <a:gd name="T21" fmla="*/ 2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7" h="45">
                      <a:moveTo>
                        <a:pt x="26" y="21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1" y="2"/>
                      </a:cubicBezTo>
                      <a:cubicBezTo>
                        <a:pt x="0" y="3"/>
                        <a:pt x="0" y="6"/>
                        <a:pt x="1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1" y="40"/>
                        <a:pt x="1" y="42"/>
                        <a:pt x="3" y="44"/>
                      </a:cubicBezTo>
                      <a:cubicBezTo>
                        <a:pt x="3" y="45"/>
                        <a:pt x="4" y="45"/>
                        <a:pt x="5" y="45"/>
                      </a:cubicBezTo>
                      <a:cubicBezTo>
                        <a:pt x="6" y="45"/>
                        <a:pt x="7" y="45"/>
                        <a:pt x="8" y="44"/>
                      </a:cubicBezTo>
                      <a:cubicBezTo>
                        <a:pt x="26" y="26"/>
                        <a:pt x="26" y="26"/>
                        <a:pt x="26" y="26"/>
                      </a:cubicBezTo>
                      <a:cubicBezTo>
                        <a:pt x="27" y="25"/>
                        <a:pt x="27" y="22"/>
                        <a:pt x="26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69" name="Freeform 149"/>
                <p:cNvSpPr>
                  <a:spLocks/>
                </p:cNvSpPr>
                <p:nvPr/>
              </p:nvSpPr>
              <p:spPr bwMode="auto">
                <a:xfrm>
                  <a:off x="4918" y="1930"/>
                  <a:ext cx="48" cy="77"/>
                </a:xfrm>
                <a:custGeom>
                  <a:avLst/>
                  <a:gdLst>
                    <a:gd name="T0" fmla="*/ 3 w 29"/>
                    <a:gd name="T1" fmla="*/ 45 h 47"/>
                    <a:gd name="T2" fmla="*/ 6 w 29"/>
                    <a:gd name="T3" fmla="*/ 47 h 47"/>
                    <a:gd name="T4" fmla="*/ 9 w 29"/>
                    <a:gd name="T5" fmla="*/ 45 h 47"/>
                    <a:gd name="T6" fmla="*/ 28 w 29"/>
                    <a:gd name="T7" fmla="*/ 27 h 47"/>
                    <a:gd name="T8" fmla="*/ 28 w 29"/>
                    <a:gd name="T9" fmla="*/ 21 h 47"/>
                    <a:gd name="T10" fmla="*/ 8 w 29"/>
                    <a:gd name="T11" fmla="*/ 1 h 47"/>
                    <a:gd name="T12" fmla="*/ 2 w 29"/>
                    <a:gd name="T13" fmla="*/ 1 h 47"/>
                    <a:gd name="T14" fmla="*/ 2 w 29"/>
                    <a:gd name="T15" fmla="*/ 7 h 47"/>
                    <a:gd name="T16" fmla="*/ 19 w 29"/>
                    <a:gd name="T17" fmla="*/ 24 h 47"/>
                    <a:gd name="T18" fmla="*/ 3 w 29"/>
                    <a:gd name="T19" fmla="*/ 40 h 47"/>
                    <a:gd name="T20" fmla="*/ 3 w 29"/>
                    <a:gd name="T21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47">
                      <a:moveTo>
                        <a:pt x="3" y="45"/>
                      </a:moveTo>
                      <a:cubicBezTo>
                        <a:pt x="4" y="46"/>
                        <a:pt x="5" y="47"/>
                        <a:pt x="6" y="47"/>
                      </a:cubicBezTo>
                      <a:cubicBezTo>
                        <a:pt x="7" y="47"/>
                        <a:pt x="8" y="46"/>
                        <a:pt x="9" y="45"/>
                      </a:cubicBezTo>
                      <a:cubicBezTo>
                        <a:pt x="28" y="27"/>
                        <a:pt x="28" y="27"/>
                        <a:pt x="28" y="27"/>
                      </a:cubicBezTo>
                      <a:cubicBezTo>
                        <a:pt x="29" y="25"/>
                        <a:pt x="29" y="23"/>
                        <a:pt x="28" y="2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3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2" y="41"/>
                        <a:pt x="2" y="44"/>
                        <a:pt x="3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0" name="Freeform 150"/>
                <p:cNvSpPr>
                  <a:spLocks/>
                </p:cNvSpPr>
                <p:nvPr/>
              </p:nvSpPr>
              <p:spPr bwMode="auto">
                <a:xfrm>
                  <a:off x="4964" y="1930"/>
                  <a:ext cx="47" cy="77"/>
                </a:xfrm>
                <a:custGeom>
                  <a:avLst/>
                  <a:gdLst>
                    <a:gd name="T0" fmla="*/ 3 w 29"/>
                    <a:gd name="T1" fmla="*/ 45 h 47"/>
                    <a:gd name="T2" fmla="*/ 6 w 29"/>
                    <a:gd name="T3" fmla="*/ 47 h 47"/>
                    <a:gd name="T4" fmla="*/ 9 w 29"/>
                    <a:gd name="T5" fmla="*/ 45 h 47"/>
                    <a:gd name="T6" fmla="*/ 28 w 29"/>
                    <a:gd name="T7" fmla="*/ 27 h 47"/>
                    <a:gd name="T8" fmla="*/ 28 w 29"/>
                    <a:gd name="T9" fmla="*/ 21 h 47"/>
                    <a:gd name="T10" fmla="*/ 8 w 29"/>
                    <a:gd name="T11" fmla="*/ 1 h 47"/>
                    <a:gd name="T12" fmla="*/ 2 w 29"/>
                    <a:gd name="T13" fmla="*/ 1 h 47"/>
                    <a:gd name="T14" fmla="*/ 2 w 29"/>
                    <a:gd name="T15" fmla="*/ 7 h 47"/>
                    <a:gd name="T16" fmla="*/ 19 w 29"/>
                    <a:gd name="T17" fmla="*/ 24 h 47"/>
                    <a:gd name="T18" fmla="*/ 3 w 29"/>
                    <a:gd name="T19" fmla="*/ 40 h 47"/>
                    <a:gd name="T20" fmla="*/ 3 w 29"/>
                    <a:gd name="T21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47">
                      <a:moveTo>
                        <a:pt x="3" y="45"/>
                      </a:moveTo>
                      <a:cubicBezTo>
                        <a:pt x="4" y="46"/>
                        <a:pt x="5" y="47"/>
                        <a:pt x="6" y="47"/>
                      </a:cubicBezTo>
                      <a:cubicBezTo>
                        <a:pt x="7" y="47"/>
                        <a:pt x="8" y="46"/>
                        <a:pt x="9" y="45"/>
                      </a:cubicBezTo>
                      <a:cubicBezTo>
                        <a:pt x="28" y="27"/>
                        <a:pt x="28" y="27"/>
                        <a:pt x="28" y="27"/>
                      </a:cubicBezTo>
                      <a:cubicBezTo>
                        <a:pt x="29" y="25"/>
                        <a:pt x="29" y="23"/>
                        <a:pt x="28" y="2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6" y="0"/>
                        <a:pt x="4" y="0"/>
                        <a:pt x="2" y="1"/>
                      </a:cubicBezTo>
                      <a:cubicBezTo>
                        <a:pt x="0" y="3"/>
                        <a:pt x="0" y="5"/>
                        <a:pt x="2" y="7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2" y="41"/>
                        <a:pt x="2" y="44"/>
                        <a:pt x="3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1" name="Freeform 151"/>
                <p:cNvSpPr>
                  <a:spLocks/>
                </p:cNvSpPr>
                <p:nvPr/>
              </p:nvSpPr>
              <p:spPr bwMode="auto">
                <a:xfrm>
                  <a:off x="5011" y="1930"/>
                  <a:ext cx="46" cy="77"/>
                </a:xfrm>
                <a:custGeom>
                  <a:avLst/>
                  <a:gdLst>
                    <a:gd name="T0" fmla="*/ 1 w 28"/>
                    <a:gd name="T1" fmla="*/ 1 h 47"/>
                    <a:gd name="T2" fmla="*/ 1 w 28"/>
                    <a:gd name="T3" fmla="*/ 7 h 47"/>
                    <a:gd name="T4" fmla="*/ 18 w 28"/>
                    <a:gd name="T5" fmla="*/ 24 h 47"/>
                    <a:gd name="T6" fmla="*/ 3 w 28"/>
                    <a:gd name="T7" fmla="*/ 40 h 47"/>
                    <a:gd name="T8" fmla="*/ 3 w 28"/>
                    <a:gd name="T9" fmla="*/ 45 h 47"/>
                    <a:gd name="T10" fmla="*/ 5 w 28"/>
                    <a:gd name="T11" fmla="*/ 47 h 47"/>
                    <a:gd name="T12" fmla="*/ 8 w 28"/>
                    <a:gd name="T13" fmla="*/ 45 h 47"/>
                    <a:gd name="T14" fmla="*/ 27 w 28"/>
                    <a:gd name="T15" fmla="*/ 27 h 47"/>
                    <a:gd name="T16" fmla="*/ 27 w 28"/>
                    <a:gd name="T17" fmla="*/ 21 h 47"/>
                    <a:gd name="T18" fmla="*/ 7 w 28"/>
                    <a:gd name="T19" fmla="*/ 1 h 47"/>
                    <a:gd name="T20" fmla="*/ 1 w 28"/>
                    <a:gd name="T21" fmla="*/ 1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7">
                      <a:moveTo>
                        <a:pt x="1" y="1"/>
                      </a:moveTo>
                      <a:cubicBezTo>
                        <a:pt x="0" y="3"/>
                        <a:pt x="0" y="5"/>
                        <a:pt x="1" y="7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1" y="41"/>
                        <a:pt x="1" y="44"/>
                        <a:pt x="3" y="45"/>
                      </a:cubicBezTo>
                      <a:cubicBezTo>
                        <a:pt x="3" y="46"/>
                        <a:pt x="4" y="47"/>
                        <a:pt x="5" y="47"/>
                      </a:cubicBezTo>
                      <a:cubicBezTo>
                        <a:pt x="6" y="47"/>
                        <a:pt x="7" y="46"/>
                        <a:pt x="8" y="45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8" y="25"/>
                        <a:pt x="28" y="23"/>
                        <a:pt x="27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2" name="Freeform 152"/>
                <p:cNvSpPr>
                  <a:spLocks/>
                </p:cNvSpPr>
                <p:nvPr/>
              </p:nvSpPr>
              <p:spPr bwMode="auto">
                <a:xfrm>
                  <a:off x="5057" y="1930"/>
                  <a:ext cx="46" cy="77"/>
                </a:xfrm>
                <a:custGeom>
                  <a:avLst/>
                  <a:gdLst>
                    <a:gd name="T0" fmla="*/ 18 w 28"/>
                    <a:gd name="T1" fmla="*/ 24 h 47"/>
                    <a:gd name="T2" fmla="*/ 3 w 28"/>
                    <a:gd name="T3" fmla="*/ 40 h 47"/>
                    <a:gd name="T4" fmla="*/ 3 w 28"/>
                    <a:gd name="T5" fmla="*/ 45 h 47"/>
                    <a:gd name="T6" fmla="*/ 5 w 28"/>
                    <a:gd name="T7" fmla="*/ 47 h 47"/>
                    <a:gd name="T8" fmla="*/ 8 w 28"/>
                    <a:gd name="T9" fmla="*/ 45 h 47"/>
                    <a:gd name="T10" fmla="*/ 27 w 28"/>
                    <a:gd name="T11" fmla="*/ 27 h 47"/>
                    <a:gd name="T12" fmla="*/ 27 w 28"/>
                    <a:gd name="T13" fmla="*/ 21 h 47"/>
                    <a:gd name="T14" fmla="*/ 7 w 28"/>
                    <a:gd name="T15" fmla="*/ 1 h 47"/>
                    <a:gd name="T16" fmla="*/ 1 w 28"/>
                    <a:gd name="T17" fmla="*/ 1 h 47"/>
                    <a:gd name="T18" fmla="*/ 1 w 28"/>
                    <a:gd name="T19" fmla="*/ 7 h 47"/>
                    <a:gd name="T20" fmla="*/ 18 w 28"/>
                    <a:gd name="T21" fmla="*/ 2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8" h="47">
                      <a:moveTo>
                        <a:pt x="18" y="24"/>
                      </a:move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1" y="41"/>
                        <a:pt x="1" y="44"/>
                        <a:pt x="3" y="45"/>
                      </a:cubicBezTo>
                      <a:cubicBezTo>
                        <a:pt x="3" y="46"/>
                        <a:pt x="4" y="47"/>
                        <a:pt x="5" y="47"/>
                      </a:cubicBezTo>
                      <a:cubicBezTo>
                        <a:pt x="6" y="47"/>
                        <a:pt x="7" y="46"/>
                        <a:pt x="8" y="45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8" y="25"/>
                        <a:pt x="28" y="23"/>
                        <a:pt x="27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8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3" name="Freeform 153"/>
                <p:cNvSpPr>
                  <a:spLocks/>
                </p:cNvSpPr>
                <p:nvPr/>
              </p:nvSpPr>
              <p:spPr bwMode="auto">
                <a:xfrm>
                  <a:off x="5103" y="1930"/>
                  <a:ext cx="48" cy="77"/>
                </a:xfrm>
                <a:custGeom>
                  <a:avLst/>
                  <a:gdLst>
                    <a:gd name="T0" fmla="*/ 19 w 29"/>
                    <a:gd name="T1" fmla="*/ 24 h 47"/>
                    <a:gd name="T2" fmla="*/ 3 w 29"/>
                    <a:gd name="T3" fmla="*/ 40 h 47"/>
                    <a:gd name="T4" fmla="*/ 3 w 29"/>
                    <a:gd name="T5" fmla="*/ 45 h 47"/>
                    <a:gd name="T6" fmla="*/ 6 w 29"/>
                    <a:gd name="T7" fmla="*/ 47 h 47"/>
                    <a:gd name="T8" fmla="*/ 8 w 29"/>
                    <a:gd name="T9" fmla="*/ 45 h 47"/>
                    <a:gd name="T10" fmla="*/ 27 w 29"/>
                    <a:gd name="T11" fmla="*/ 27 h 47"/>
                    <a:gd name="T12" fmla="*/ 27 w 29"/>
                    <a:gd name="T13" fmla="*/ 21 h 47"/>
                    <a:gd name="T14" fmla="*/ 7 w 29"/>
                    <a:gd name="T15" fmla="*/ 1 h 47"/>
                    <a:gd name="T16" fmla="*/ 1 w 29"/>
                    <a:gd name="T17" fmla="*/ 1 h 47"/>
                    <a:gd name="T18" fmla="*/ 1 w 29"/>
                    <a:gd name="T19" fmla="*/ 7 h 47"/>
                    <a:gd name="T20" fmla="*/ 19 w 29"/>
                    <a:gd name="T21" fmla="*/ 2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9" h="47">
                      <a:moveTo>
                        <a:pt x="19" y="24"/>
                      </a:move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1" y="41"/>
                        <a:pt x="1" y="44"/>
                        <a:pt x="3" y="45"/>
                      </a:cubicBezTo>
                      <a:cubicBezTo>
                        <a:pt x="3" y="46"/>
                        <a:pt x="4" y="47"/>
                        <a:pt x="6" y="47"/>
                      </a:cubicBezTo>
                      <a:cubicBezTo>
                        <a:pt x="7" y="47"/>
                        <a:pt x="8" y="46"/>
                        <a:pt x="8" y="45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29" y="25"/>
                        <a:pt x="29" y="23"/>
                        <a:pt x="27" y="2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0"/>
                        <a:pt x="3" y="0"/>
                        <a:pt x="1" y="1"/>
                      </a:cubicBezTo>
                      <a:cubicBezTo>
                        <a:pt x="0" y="3"/>
                        <a:pt x="0" y="5"/>
                        <a:pt x="1" y="7"/>
                      </a:cubicBezTo>
                      <a:lnTo>
                        <a:pt x="19" y="2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4" name="Oval 154"/>
                <p:cNvSpPr>
                  <a:spLocks noChangeArrowheads="1"/>
                </p:cNvSpPr>
                <p:nvPr/>
              </p:nvSpPr>
              <p:spPr bwMode="auto">
                <a:xfrm>
                  <a:off x="2999" y="1498"/>
                  <a:ext cx="118" cy="11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5" name="Oval 155"/>
                <p:cNvSpPr>
                  <a:spLocks noChangeArrowheads="1"/>
                </p:cNvSpPr>
                <p:nvPr/>
              </p:nvSpPr>
              <p:spPr bwMode="auto">
                <a:xfrm>
                  <a:off x="2343" y="2618"/>
                  <a:ext cx="118" cy="11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6" name="Oval 156"/>
                <p:cNvSpPr>
                  <a:spLocks noChangeArrowheads="1"/>
                </p:cNvSpPr>
                <p:nvPr/>
              </p:nvSpPr>
              <p:spPr bwMode="auto">
                <a:xfrm>
                  <a:off x="4069" y="1416"/>
                  <a:ext cx="29" cy="2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7" name="Oval 157"/>
                <p:cNvSpPr>
                  <a:spLocks noChangeArrowheads="1"/>
                </p:cNvSpPr>
                <p:nvPr/>
              </p:nvSpPr>
              <p:spPr bwMode="auto">
                <a:xfrm>
                  <a:off x="3845" y="1290"/>
                  <a:ext cx="33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8" name="Oval 158"/>
                <p:cNvSpPr>
                  <a:spLocks noChangeArrowheads="1"/>
                </p:cNvSpPr>
                <p:nvPr/>
              </p:nvSpPr>
              <p:spPr bwMode="auto">
                <a:xfrm>
                  <a:off x="2497" y="2058"/>
                  <a:ext cx="28" cy="2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79" name="Oval 159"/>
                <p:cNvSpPr>
                  <a:spLocks noChangeArrowheads="1"/>
                </p:cNvSpPr>
                <p:nvPr/>
              </p:nvSpPr>
              <p:spPr bwMode="auto">
                <a:xfrm>
                  <a:off x="2441" y="2505"/>
                  <a:ext cx="33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0" name="Oval 160"/>
                <p:cNvSpPr>
                  <a:spLocks noChangeArrowheads="1"/>
                </p:cNvSpPr>
                <p:nvPr/>
              </p:nvSpPr>
              <p:spPr bwMode="auto">
                <a:xfrm>
                  <a:off x="2572" y="2934"/>
                  <a:ext cx="33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1" name="Oval 161"/>
                <p:cNvSpPr>
                  <a:spLocks noChangeArrowheads="1"/>
                </p:cNvSpPr>
                <p:nvPr/>
              </p:nvSpPr>
              <p:spPr bwMode="auto">
                <a:xfrm>
                  <a:off x="5110" y="2516"/>
                  <a:ext cx="32" cy="3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2" name="Oval 162"/>
                <p:cNvSpPr>
                  <a:spLocks noChangeArrowheads="1"/>
                </p:cNvSpPr>
                <p:nvPr/>
              </p:nvSpPr>
              <p:spPr bwMode="auto">
                <a:xfrm>
                  <a:off x="5108" y="1763"/>
                  <a:ext cx="101" cy="10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83" name="Oval 163"/>
                <p:cNvSpPr>
                  <a:spLocks noChangeArrowheads="1"/>
                </p:cNvSpPr>
                <p:nvPr/>
              </p:nvSpPr>
              <p:spPr bwMode="auto">
                <a:xfrm>
                  <a:off x="5237" y="2695"/>
                  <a:ext cx="102" cy="103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</p:grpSp>
          <p:grpSp>
            <p:nvGrpSpPr>
              <p:cNvPr id="333" name="Group 332"/>
              <p:cNvGrpSpPr/>
              <p:nvPr/>
            </p:nvGrpSpPr>
            <p:grpSpPr>
              <a:xfrm>
                <a:off x="812614" y="961000"/>
                <a:ext cx="6175147" cy="5057559"/>
                <a:chOff x="802502" y="1088335"/>
                <a:chExt cx="6020302" cy="4930738"/>
              </a:xfrm>
            </p:grpSpPr>
            <p:grpSp>
              <p:nvGrpSpPr>
                <p:cNvPr id="334" name="Group 333"/>
                <p:cNvGrpSpPr/>
                <p:nvPr/>
              </p:nvGrpSpPr>
              <p:grpSpPr>
                <a:xfrm>
                  <a:off x="1536573" y="1756231"/>
                  <a:ext cx="583255" cy="2640807"/>
                  <a:chOff x="1536573" y="1756231"/>
                  <a:chExt cx="583255" cy="2640807"/>
                </a:xfrm>
              </p:grpSpPr>
              <p:sp>
                <p:nvSpPr>
                  <p:cNvPr id="447" name="Freeform 5"/>
                  <p:cNvSpPr>
                    <a:spLocks/>
                  </p:cNvSpPr>
                  <p:nvPr/>
                </p:nvSpPr>
                <p:spPr bwMode="auto">
                  <a:xfrm>
                    <a:off x="1858209" y="1899352"/>
                    <a:ext cx="118498" cy="100031"/>
                  </a:xfrm>
                  <a:custGeom>
                    <a:avLst/>
                    <a:gdLst>
                      <a:gd name="T0" fmla="*/ 31 w 31"/>
                      <a:gd name="T1" fmla="*/ 10 h 26"/>
                      <a:gd name="T2" fmla="*/ 14 w 31"/>
                      <a:gd name="T3" fmla="*/ 25 h 26"/>
                      <a:gd name="T4" fmla="*/ 2 w 31"/>
                      <a:gd name="T5" fmla="*/ 4 h 26"/>
                      <a:gd name="T6" fmla="*/ 3 w 31"/>
                      <a:gd name="T7" fmla="*/ 0 h 26"/>
                      <a:gd name="T8" fmla="*/ 15 w 31"/>
                      <a:gd name="T9" fmla="*/ 16 h 26"/>
                      <a:gd name="T10" fmla="*/ 31 w 31"/>
                      <a:gd name="T11" fmla="*/ 6 h 26"/>
                      <a:gd name="T12" fmla="*/ 31 w 31"/>
                      <a:gd name="T13" fmla="*/ 1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26">
                        <a:moveTo>
                          <a:pt x="31" y="10"/>
                        </a:moveTo>
                        <a:cubicBezTo>
                          <a:pt x="30" y="20"/>
                          <a:pt x="22" y="26"/>
                          <a:pt x="14" y="25"/>
                        </a:cubicBezTo>
                        <a:cubicBezTo>
                          <a:pt x="6" y="23"/>
                          <a:pt x="0" y="14"/>
                          <a:pt x="2" y="4"/>
                        </a:cubicBezTo>
                        <a:cubicBezTo>
                          <a:pt x="2" y="3"/>
                          <a:pt x="3" y="1"/>
                          <a:pt x="3" y="0"/>
                        </a:cubicBezTo>
                        <a:cubicBezTo>
                          <a:pt x="3" y="8"/>
                          <a:pt x="8" y="15"/>
                          <a:pt x="15" y="16"/>
                        </a:cubicBezTo>
                        <a:cubicBezTo>
                          <a:pt x="22" y="17"/>
                          <a:pt x="28" y="13"/>
                          <a:pt x="31" y="6"/>
                        </a:cubicBezTo>
                        <a:cubicBezTo>
                          <a:pt x="31" y="7"/>
                          <a:pt x="31" y="9"/>
                          <a:pt x="31" y="10"/>
                        </a:cubicBezTo>
                        <a:close/>
                      </a:path>
                    </a:pathLst>
                  </a:custGeom>
                  <a:solidFill>
                    <a:srgbClr val="05A7C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48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1575046" y="1756231"/>
                    <a:ext cx="544782" cy="2582328"/>
                  </a:xfrm>
                  <a:custGeom>
                    <a:avLst/>
                    <a:gdLst>
                      <a:gd name="T0" fmla="*/ 141 w 141"/>
                      <a:gd name="T1" fmla="*/ 2 h 668"/>
                      <a:gd name="T2" fmla="*/ 0 w 141"/>
                      <a:gd name="T3" fmla="*/ 0 h 668"/>
                      <a:gd name="T4" fmla="*/ 45 w 141"/>
                      <a:gd name="T5" fmla="*/ 668 h 668"/>
                      <a:gd name="T6" fmla="*/ 131 w 141"/>
                      <a:gd name="T7" fmla="*/ 668 h 668"/>
                      <a:gd name="T8" fmla="*/ 141 w 141"/>
                      <a:gd name="T9" fmla="*/ 2 h 668"/>
                      <a:gd name="T10" fmla="*/ 104 w 141"/>
                      <a:gd name="T11" fmla="*/ 43 h 668"/>
                      <a:gd name="T12" fmla="*/ 88 w 141"/>
                      <a:gd name="T13" fmla="*/ 53 h 668"/>
                      <a:gd name="T14" fmla="*/ 76 w 141"/>
                      <a:gd name="T15" fmla="*/ 37 h 668"/>
                      <a:gd name="T16" fmla="*/ 77 w 141"/>
                      <a:gd name="T17" fmla="*/ 33 h 668"/>
                      <a:gd name="T18" fmla="*/ 94 w 141"/>
                      <a:gd name="T19" fmla="*/ 18 h 668"/>
                      <a:gd name="T20" fmla="*/ 106 w 141"/>
                      <a:gd name="T21" fmla="*/ 38 h 668"/>
                      <a:gd name="T22" fmla="*/ 104 w 141"/>
                      <a:gd name="T23" fmla="*/ 43 h 6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41" h="668">
                        <a:moveTo>
                          <a:pt x="141" y="2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5" y="668"/>
                          <a:pt x="45" y="668"/>
                          <a:pt x="45" y="668"/>
                        </a:cubicBezTo>
                        <a:cubicBezTo>
                          <a:pt x="131" y="668"/>
                          <a:pt x="131" y="668"/>
                          <a:pt x="131" y="668"/>
                        </a:cubicBezTo>
                        <a:lnTo>
                          <a:pt x="141" y="2"/>
                        </a:lnTo>
                        <a:close/>
                        <a:moveTo>
                          <a:pt x="104" y="43"/>
                        </a:moveTo>
                        <a:cubicBezTo>
                          <a:pt x="101" y="50"/>
                          <a:pt x="95" y="54"/>
                          <a:pt x="88" y="53"/>
                        </a:cubicBezTo>
                        <a:cubicBezTo>
                          <a:pt x="81" y="52"/>
                          <a:pt x="76" y="45"/>
                          <a:pt x="76" y="37"/>
                        </a:cubicBezTo>
                        <a:cubicBezTo>
                          <a:pt x="76" y="35"/>
                          <a:pt x="76" y="34"/>
                          <a:pt x="77" y="33"/>
                        </a:cubicBezTo>
                        <a:cubicBezTo>
                          <a:pt x="78" y="23"/>
                          <a:pt x="86" y="17"/>
                          <a:pt x="94" y="18"/>
                        </a:cubicBezTo>
                        <a:cubicBezTo>
                          <a:pt x="102" y="20"/>
                          <a:pt x="107" y="29"/>
                          <a:pt x="106" y="38"/>
                        </a:cubicBezTo>
                        <a:cubicBezTo>
                          <a:pt x="105" y="40"/>
                          <a:pt x="105" y="42"/>
                          <a:pt x="104" y="43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49" name="Freeform 7"/>
                  <p:cNvSpPr>
                    <a:spLocks/>
                  </p:cNvSpPr>
                  <p:nvPr/>
                </p:nvSpPr>
                <p:spPr bwMode="auto">
                  <a:xfrm>
                    <a:off x="1868982" y="1822406"/>
                    <a:ext cx="120037" cy="100031"/>
                  </a:xfrm>
                  <a:custGeom>
                    <a:avLst/>
                    <a:gdLst>
                      <a:gd name="T0" fmla="*/ 30 w 31"/>
                      <a:gd name="T1" fmla="*/ 21 h 26"/>
                      <a:gd name="T2" fmla="*/ 28 w 31"/>
                      <a:gd name="T3" fmla="*/ 26 h 26"/>
                      <a:gd name="T4" fmla="*/ 16 w 31"/>
                      <a:gd name="T5" fmla="*/ 10 h 26"/>
                      <a:gd name="T6" fmla="*/ 0 w 31"/>
                      <a:gd name="T7" fmla="*/ 20 h 26"/>
                      <a:gd name="T8" fmla="*/ 1 w 31"/>
                      <a:gd name="T9" fmla="*/ 16 h 26"/>
                      <a:gd name="T10" fmla="*/ 18 w 31"/>
                      <a:gd name="T11" fmla="*/ 1 h 26"/>
                      <a:gd name="T12" fmla="*/ 30 w 31"/>
                      <a:gd name="T13" fmla="*/ 21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1" h="26">
                        <a:moveTo>
                          <a:pt x="30" y="21"/>
                        </a:moveTo>
                        <a:cubicBezTo>
                          <a:pt x="29" y="23"/>
                          <a:pt x="29" y="25"/>
                          <a:pt x="28" y="26"/>
                        </a:cubicBezTo>
                        <a:cubicBezTo>
                          <a:pt x="28" y="18"/>
                          <a:pt x="23" y="11"/>
                          <a:pt x="16" y="10"/>
                        </a:cubicBezTo>
                        <a:cubicBezTo>
                          <a:pt x="10" y="8"/>
                          <a:pt x="3" y="13"/>
                          <a:pt x="0" y="20"/>
                        </a:cubicBezTo>
                        <a:cubicBezTo>
                          <a:pt x="0" y="18"/>
                          <a:pt x="0" y="17"/>
                          <a:pt x="1" y="16"/>
                        </a:cubicBezTo>
                        <a:cubicBezTo>
                          <a:pt x="2" y="6"/>
                          <a:pt x="10" y="0"/>
                          <a:pt x="18" y="1"/>
                        </a:cubicBezTo>
                        <a:cubicBezTo>
                          <a:pt x="26" y="3"/>
                          <a:pt x="31" y="12"/>
                          <a:pt x="30" y="2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50" name="Freeform 8"/>
                  <p:cNvSpPr>
                    <a:spLocks/>
                  </p:cNvSpPr>
                  <p:nvPr/>
                </p:nvSpPr>
                <p:spPr bwMode="auto">
                  <a:xfrm>
                    <a:off x="1536573" y="1756231"/>
                    <a:ext cx="212373" cy="2640807"/>
                  </a:xfrm>
                  <a:custGeom>
                    <a:avLst/>
                    <a:gdLst>
                      <a:gd name="T0" fmla="*/ 25 w 138"/>
                      <a:gd name="T1" fmla="*/ 0 h 1716"/>
                      <a:gd name="T2" fmla="*/ 0 w 138"/>
                      <a:gd name="T3" fmla="*/ 45 h 1716"/>
                      <a:gd name="T4" fmla="*/ 111 w 138"/>
                      <a:gd name="T5" fmla="*/ 1716 h 1716"/>
                      <a:gd name="T6" fmla="*/ 138 w 138"/>
                      <a:gd name="T7" fmla="*/ 1678 h 1716"/>
                      <a:gd name="T8" fmla="*/ 25 w 138"/>
                      <a:gd name="T9" fmla="*/ 0 h 17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8" h="1716">
                        <a:moveTo>
                          <a:pt x="25" y="0"/>
                        </a:moveTo>
                        <a:lnTo>
                          <a:pt x="0" y="45"/>
                        </a:lnTo>
                        <a:lnTo>
                          <a:pt x="111" y="1716"/>
                        </a:lnTo>
                        <a:lnTo>
                          <a:pt x="138" y="1678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51" name="Freeform 9"/>
                  <p:cNvSpPr>
                    <a:spLocks/>
                  </p:cNvSpPr>
                  <p:nvPr/>
                </p:nvSpPr>
                <p:spPr bwMode="auto">
                  <a:xfrm>
                    <a:off x="1707394" y="4338559"/>
                    <a:ext cx="373960" cy="58479"/>
                  </a:xfrm>
                  <a:custGeom>
                    <a:avLst/>
                    <a:gdLst>
                      <a:gd name="T0" fmla="*/ 27 w 243"/>
                      <a:gd name="T1" fmla="*/ 0 h 38"/>
                      <a:gd name="T2" fmla="*/ 243 w 243"/>
                      <a:gd name="T3" fmla="*/ 0 h 38"/>
                      <a:gd name="T4" fmla="*/ 218 w 243"/>
                      <a:gd name="T5" fmla="*/ 30 h 38"/>
                      <a:gd name="T6" fmla="*/ 0 w 243"/>
                      <a:gd name="T7" fmla="*/ 38 h 38"/>
                      <a:gd name="T8" fmla="*/ 27 w 243"/>
                      <a:gd name="T9" fmla="*/ 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43" h="38">
                        <a:moveTo>
                          <a:pt x="27" y="0"/>
                        </a:moveTo>
                        <a:lnTo>
                          <a:pt x="243" y="0"/>
                        </a:lnTo>
                        <a:lnTo>
                          <a:pt x="218" y="30"/>
                        </a:lnTo>
                        <a:lnTo>
                          <a:pt x="0" y="38"/>
                        </a:lnTo>
                        <a:lnTo>
                          <a:pt x="27" y="0"/>
                        </a:lnTo>
                        <a:close/>
                      </a:path>
                    </a:pathLst>
                  </a:custGeom>
                  <a:solidFill>
                    <a:srgbClr val="0686B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  <p:sp>
                <p:nvSpPr>
                  <p:cNvPr id="452" name="Freeform 10"/>
                  <p:cNvSpPr>
                    <a:spLocks noEditPoints="1"/>
                  </p:cNvSpPr>
                  <p:nvPr/>
                </p:nvSpPr>
                <p:spPr bwMode="auto">
                  <a:xfrm>
                    <a:off x="1613519" y="1863957"/>
                    <a:ext cx="236996" cy="2382267"/>
                  </a:xfrm>
                  <a:custGeom>
                    <a:avLst/>
                    <a:gdLst>
                      <a:gd name="T0" fmla="*/ 0 w 154"/>
                      <a:gd name="T1" fmla="*/ 3 h 1548"/>
                      <a:gd name="T2" fmla="*/ 63 w 154"/>
                      <a:gd name="T3" fmla="*/ 63 h 1548"/>
                      <a:gd name="T4" fmla="*/ 63 w 154"/>
                      <a:gd name="T5" fmla="*/ 71 h 1548"/>
                      <a:gd name="T6" fmla="*/ 8 w 154"/>
                      <a:gd name="T7" fmla="*/ 126 h 1548"/>
                      <a:gd name="T8" fmla="*/ 66 w 154"/>
                      <a:gd name="T9" fmla="*/ 123 h 1548"/>
                      <a:gd name="T10" fmla="*/ 13 w 154"/>
                      <a:gd name="T11" fmla="*/ 196 h 1548"/>
                      <a:gd name="T12" fmla="*/ 73 w 154"/>
                      <a:gd name="T13" fmla="*/ 247 h 1548"/>
                      <a:gd name="T14" fmla="*/ 73 w 154"/>
                      <a:gd name="T15" fmla="*/ 254 h 1548"/>
                      <a:gd name="T16" fmla="*/ 21 w 154"/>
                      <a:gd name="T17" fmla="*/ 312 h 1548"/>
                      <a:gd name="T18" fmla="*/ 78 w 154"/>
                      <a:gd name="T19" fmla="*/ 307 h 1548"/>
                      <a:gd name="T20" fmla="*/ 23 w 154"/>
                      <a:gd name="T21" fmla="*/ 380 h 1548"/>
                      <a:gd name="T22" fmla="*/ 86 w 154"/>
                      <a:gd name="T23" fmla="*/ 430 h 1548"/>
                      <a:gd name="T24" fmla="*/ 86 w 154"/>
                      <a:gd name="T25" fmla="*/ 440 h 1548"/>
                      <a:gd name="T26" fmla="*/ 31 w 154"/>
                      <a:gd name="T27" fmla="*/ 495 h 1548"/>
                      <a:gd name="T28" fmla="*/ 88 w 154"/>
                      <a:gd name="T29" fmla="*/ 493 h 1548"/>
                      <a:gd name="T30" fmla="*/ 36 w 154"/>
                      <a:gd name="T31" fmla="*/ 566 h 1548"/>
                      <a:gd name="T32" fmla="*/ 96 w 154"/>
                      <a:gd name="T33" fmla="*/ 616 h 1548"/>
                      <a:gd name="T34" fmla="*/ 96 w 154"/>
                      <a:gd name="T35" fmla="*/ 623 h 1548"/>
                      <a:gd name="T36" fmla="*/ 43 w 154"/>
                      <a:gd name="T37" fmla="*/ 679 h 1548"/>
                      <a:gd name="T38" fmla="*/ 101 w 154"/>
                      <a:gd name="T39" fmla="*/ 676 h 1548"/>
                      <a:gd name="T40" fmla="*/ 46 w 154"/>
                      <a:gd name="T41" fmla="*/ 749 h 1548"/>
                      <a:gd name="T42" fmla="*/ 108 w 154"/>
                      <a:gd name="T43" fmla="*/ 799 h 1548"/>
                      <a:gd name="T44" fmla="*/ 108 w 154"/>
                      <a:gd name="T45" fmla="*/ 809 h 1548"/>
                      <a:gd name="T46" fmla="*/ 53 w 154"/>
                      <a:gd name="T47" fmla="*/ 864 h 1548"/>
                      <a:gd name="T48" fmla="*/ 111 w 154"/>
                      <a:gd name="T49" fmla="*/ 862 h 1548"/>
                      <a:gd name="T50" fmla="*/ 58 w 154"/>
                      <a:gd name="T51" fmla="*/ 932 h 1548"/>
                      <a:gd name="T52" fmla="*/ 118 w 154"/>
                      <a:gd name="T53" fmla="*/ 985 h 1548"/>
                      <a:gd name="T54" fmla="*/ 118 w 154"/>
                      <a:gd name="T55" fmla="*/ 993 h 1548"/>
                      <a:gd name="T56" fmla="*/ 66 w 154"/>
                      <a:gd name="T57" fmla="*/ 1048 h 1548"/>
                      <a:gd name="T58" fmla="*/ 123 w 154"/>
                      <a:gd name="T59" fmla="*/ 1045 h 1548"/>
                      <a:gd name="T60" fmla="*/ 68 w 154"/>
                      <a:gd name="T61" fmla="*/ 1118 h 1548"/>
                      <a:gd name="T62" fmla="*/ 131 w 154"/>
                      <a:gd name="T63" fmla="*/ 1168 h 1548"/>
                      <a:gd name="T64" fmla="*/ 131 w 154"/>
                      <a:gd name="T65" fmla="*/ 1176 h 1548"/>
                      <a:gd name="T66" fmla="*/ 76 w 154"/>
                      <a:gd name="T67" fmla="*/ 1231 h 1548"/>
                      <a:gd name="T68" fmla="*/ 134 w 154"/>
                      <a:gd name="T69" fmla="*/ 1229 h 1548"/>
                      <a:gd name="T70" fmla="*/ 81 w 154"/>
                      <a:gd name="T71" fmla="*/ 1301 h 1548"/>
                      <a:gd name="T72" fmla="*/ 141 w 154"/>
                      <a:gd name="T73" fmla="*/ 1352 h 1548"/>
                      <a:gd name="T74" fmla="*/ 141 w 154"/>
                      <a:gd name="T75" fmla="*/ 1362 h 1548"/>
                      <a:gd name="T76" fmla="*/ 88 w 154"/>
                      <a:gd name="T77" fmla="*/ 1417 h 1548"/>
                      <a:gd name="T78" fmla="*/ 146 w 154"/>
                      <a:gd name="T79" fmla="*/ 1414 h 1548"/>
                      <a:gd name="T80" fmla="*/ 91 w 154"/>
                      <a:gd name="T81" fmla="*/ 1487 h 1548"/>
                      <a:gd name="T82" fmla="*/ 154 w 154"/>
                      <a:gd name="T83" fmla="*/ 1538 h 1548"/>
                      <a:gd name="T84" fmla="*/ 154 w 154"/>
                      <a:gd name="T85" fmla="*/ 1545 h 15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54" h="1548">
                        <a:moveTo>
                          <a:pt x="58" y="8"/>
                        </a:moveTo>
                        <a:lnTo>
                          <a:pt x="0" y="13"/>
                        </a:lnTo>
                        <a:lnTo>
                          <a:pt x="0" y="3"/>
                        </a:lnTo>
                        <a:lnTo>
                          <a:pt x="58" y="0"/>
                        </a:lnTo>
                        <a:lnTo>
                          <a:pt x="58" y="8"/>
                        </a:lnTo>
                        <a:close/>
                        <a:moveTo>
                          <a:pt x="63" y="63"/>
                        </a:moveTo>
                        <a:lnTo>
                          <a:pt x="5" y="66"/>
                        </a:lnTo>
                        <a:lnTo>
                          <a:pt x="5" y="73"/>
                        </a:lnTo>
                        <a:lnTo>
                          <a:pt x="63" y="71"/>
                        </a:lnTo>
                        <a:lnTo>
                          <a:pt x="63" y="63"/>
                        </a:lnTo>
                        <a:close/>
                        <a:moveTo>
                          <a:pt x="66" y="123"/>
                        </a:moveTo>
                        <a:lnTo>
                          <a:pt x="8" y="126"/>
                        </a:lnTo>
                        <a:lnTo>
                          <a:pt x="8" y="134"/>
                        </a:lnTo>
                        <a:lnTo>
                          <a:pt x="66" y="131"/>
                        </a:lnTo>
                        <a:lnTo>
                          <a:pt x="66" y="123"/>
                        </a:lnTo>
                        <a:close/>
                        <a:moveTo>
                          <a:pt x="71" y="186"/>
                        </a:moveTo>
                        <a:lnTo>
                          <a:pt x="13" y="189"/>
                        </a:lnTo>
                        <a:lnTo>
                          <a:pt x="13" y="196"/>
                        </a:lnTo>
                        <a:lnTo>
                          <a:pt x="71" y="194"/>
                        </a:lnTo>
                        <a:lnTo>
                          <a:pt x="71" y="186"/>
                        </a:lnTo>
                        <a:close/>
                        <a:moveTo>
                          <a:pt x="73" y="247"/>
                        </a:moveTo>
                        <a:lnTo>
                          <a:pt x="15" y="249"/>
                        </a:lnTo>
                        <a:lnTo>
                          <a:pt x="15" y="257"/>
                        </a:lnTo>
                        <a:lnTo>
                          <a:pt x="73" y="254"/>
                        </a:lnTo>
                        <a:lnTo>
                          <a:pt x="73" y="247"/>
                        </a:lnTo>
                        <a:close/>
                        <a:moveTo>
                          <a:pt x="78" y="307"/>
                        </a:moveTo>
                        <a:lnTo>
                          <a:pt x="21" y="312"/>
                        </a:lnTo>
                        <a:lnTo>
                          <a:pt x="21" y="319"/>
                        </a:lnTo>
                        <a:lnTo>
                          <a:pt x="78" y="317"/>
                        </a:lnTo>
                        <a:lnTo>
                          <a:pt x="78" y="307"/>
                        </a:lnTo>
                        <a:close/>
                        <a:moveTo>
                          <a:pt x="81" y="370"/>
                        </a:moveTo>
                        <a:lnTo>
                          <a:pt x="23" y="372"/>
                        </a:lnTo>
                        <a:lnTo>
                          <a:pt x="23" y="380"/>
                        </a:lnTo>
                        <a:lnTo>
                          <a:pt x="81" y="377"/>
                        </a:lnTo>
                        <a:lnTo>
                          <a:pt x="81" y="370"/>
                        </a:lnTo>
                        <a:close/>
                        <a:moveTo>
                          <a:pt x="86" y="430"/>
                        </a:moveTo>
                        <a:lnTo>
                          <a:pt x="28" y="432"/>
                        </a:lnTo>
                        <a:lnTo>
                          <a:pt x="28" y="442"/>
                        </a:lnTo>
                        <a:lnTo>
                          <a:pt x="86" y="440"/>
                        </a:lnTo>
                        <a:lnTo>
                          <a:pt x="86" y="430"/>
                        </a:lnTo>
                        <a:close/>
                        <a:moveTo>
                          <a:pt x="88" y="493"/>
                        </a:moveTo>
                        <a:lnTo>
                          <a:pt x="31" y="495"/>
                        </a:lnTo>
                        <a:lnTo>
                          <a:pt x="31" y="503"/>
                        </a:lnTo>
                        <a:lnTo>
                          <a:pt x="88" y="500"/>
                        </a:lnTo>
                        <a:lnTo>
                          <a:pt x="88" y="493"/>
                        </a:lnTo>
                        <a:close/>
                        <a:moveTo>
                          <a:pt x="93" y="553"/>
                        </a:moveTo>
                        <a:lnTo>
                          <a:pt x="36" y="555"/>
                        </a:lnTo>
                        <a:lnTo>
                          <a:pt x="36" y="566"/>
                        </a:lnTo>
                        <a:lnTo>
                          <a:pt x="93" y="563"/>
                        </a:lnTo>
                        <a:lnTo>
                          <a:pt x="93" y="553"/>
                        </a:lnTo>
                        <a:close/>
                        <a:moveTo>
                          <a:pt x="96" y="616"/>
                        </a:moveTo>
                        <a:lnTo>
                          <a:pt x="38" y="618"/>
                        </a:lnTo>
                        <a:lnTo>
                          <a:pt x="38" y="626"/>
                        </a:lnTo>
                        <a:lnTo>
                          <a:pt x="96" y="623"/>
                        </a:lnTo>
                        <a:lnTo>
                          <a:pt x="96" y="616"/>
                        </a:lnTo>
                        <a:close/>
                        <a:moveTo>
                          <a:pt x="101" y="676"/>
                        </a:moveTo>
                        <a:lnTo>
                          <a:pt x="43" y="679"/>
                        </a:lnTo>
                        <a:lnTo>
                          <a:pt x="43" y="689"/>
                        </a:lnTo>
                        <a:lnTo>
                          <a:pt x="101" y="686"/>
                        </a:lnTo>
                        <a:lnTo>
                          <a:pt x="101" y="676"/>
                        </a:lnTo>
                        <a:close/>
                        <a:moveTo>
                          <a:pt x="103" y="739"/>
                        </a:moveTo>
                        <a:lnTo>
                          <a:pt x="46" y="741"/>
                        </a:lnTo>
                        <a:lnTo>
                          <a:pt x="46" y="749"/>
                        </a:lnTo>
                        <a:lnTo>
                          <a:pt x="103" y="746"/>
                        </a:lnTo>
                        <a:lnTo>
                          <a:pt x="103" y="739"/>
                        </a:lnTo>
                        <a:close/>
                        <a:moveTo>
                          <a:pt x="108" y="799"/>
                        </a:moveTo>
                        <a:lnTo>
                          <a:pt x="51" y="802"/>
                        </a:lnTo>
                        <a:lnTo>
                          <a:pt x="51" y="812"/>
                        </a:lnTo>
                        <a:lnTo>
                          <a:pt x="108" y="809"/>
                        </a:lnTo>
                        <a:lnTo>
                          <a:pt x="108" y="799"/>
                        </a:lnTo>
                        <a:close/>
                        <a:moveTo>
                          <a:pt x="111" y="862"/>
                        </a:moveTo>
                        <a:lnTo>
                          <a:pt x="53" y="864"/>
                        </a:lnTo>
                        <a:lnTo>
                          <a:pt x="53" y="872"/>
                        </a:lnTo>
                        <a:lnTo>
                          <a:pt x="111" y="869"/>
                        </a:lnTo>
                        <a:lnTo>
                          <a:pt x="111" y="862"/>
                        </a:lnTo>
                        <a:close/>
                        <a:moveTo>
                          <a:pt x="116" y="922"/>
                        </a:moveTo>
                        <a:lnTo>
                          <a:pt x="58" y="925"/>
                        </a:lnTo>
                        <a:lnTo>
                          <a:pt x="58" y="932"/>
                        </a:lnTo>
                        <a:lnTo>
                          <a:pt x="116" y="930"/>
                        </a:lnTo>
                        <a:lnTo>
                          <a:pt x="116" y="922"/>
                        </a:lnTo>
                        <a:close/>
                        <a:moveTo>
                          <a:pt x="118" y="985"/>
                        </a:moveTo>
                        <a:lnTo>
                          <a:pt x="61" y="987"/>
                        </a:lnTo>
                        <a:lnTo>
                          <a:pt x="61" y="995"/>
                        </a:lnTo>
                        <a:lnTo>
                          <a:pt x="118" y="993"/>
                        </a:lnTo>
                        <a:lnTo>
                          <a:pt x="118" y="985"/>
                        </a:lnTo>
                        <a:close/>
                        <a:moveTo>
                          <a:pt x="123" y="1045"/>
                        </a:moveTo>
                        <a:lnTo>
                          <a:pt x="66" y="1048"/>
                        </a:lnTo>
                        <a:lnTo>
                          <a:pt x="66" y="1055"/>
                        </a:lnTo>
                        <a:lnTo>
                          <a:pt x="123" y="1053"/>
                        </a:lnTo>
                        <a:lnTo>
                          <a:pt x="123" y="1045"/>
                        </a:lnTo>
                        <a:close/>
                        <a:moveTo>
                          <a:pt x="126" y="1106"/>
                        </a:moveTo>
                        <a:lnTo>
                          <a:pt x="68" y="1111"/>
                        </a:lnTo>
                        <a:lnTo>
                          <a:pt x="68" y="1118"/>
                        </a:lnTo>
                        <a:lnTo>
                          <a:pt x="126" y="1116"/>
                        </a:lnTo>
                        <a:lnTo>
                          <a:pt x="126" y="1106"/>
                        </a:lnTo>
                        <a:close/>
                        <a:moveTo>
                          <a:pt x="131" y="1168"/>
                        </a:moveTo>
                        <a:lnTo>
                          <a:pt x="73" y="1171"/>
                        </a:lnTo>
                        <a:lnTo>
                          <a:pt x="73" y="1178"/>
                        </a:lnTo>
                        <a:lnTo>
                          <a:pt x="131" y="1176"/>
                        </a:lnTo>
                        <a:lnTo>
                          <a:pt x="131" y="1168"/>
                        </a:lnTo>
                        <a:close/>
                        <a:moveTo>
                          <a:pt x="134" y="1229"/>
                        </a:moveTo>
                        <a:lnTo>
                          <a:pt x="76" y="1231"/>
                        </a:lnTo>
                        <a:lnTo>
                          <a:pt x="76" y="1241"/>
                        </a:lnTo>
                        <a:lnTo>
                          <a:pt x="134" y="1239"/>
                        </a:lnTo>
                        <a:lnTo>
                          <a:pt x="134" y="1229"/>
                        </a:lnTo>
                        <a:close/>
                        <a:moveTo>
                          <a:pt x="139" y="1291"/>
                        </a:moveTo>
                        <a:lnTo>
                          <a:pt x="81" y="1294"/>
                        </a:lnTo>
                        <a:lnTo>
                          <a:pt x="81" y="1301"/>
                        </a:lnTo>
                        <a:lnTo>
                          <a:pt x="139" y="1299"/>
                        </a:lnTo>
                        <a:lnTo>
                          <a:pt x="139" y="1291"/>
                        </a:lnTo>
                        <a:close/>
                        <a:moveTo>
                          <a:pt x="141" y="1352"/>
                        </a:moveTo>
                        <a:lnTo>
                          <a:pt x="83" y="1354"/>
                        </a:lnTo>
                        <a:lnTo>
                          <a:pt x="83" y="1364"/>
                        </a:lnTo>
                        <a:lnTo>
                          <a:pt x="141" y="1362"/>
                        </a:lnTo>
                        <a:lnTo>
                          <a:pt x="141" y="1352"/>
                        </a:lnTo>
                        <a:close/>
                        <a:moveTo>
                          <a:pt x="146" y="1414"/>
                        </a:moveTo>
                        <a:lnTo>
                          <a:pt x="88" y="1417"/>
                        </a:lnTo>
                        <a:lnTo>
                          <a:pt x="88" y="1425"/>
                        </a:lnTo>
                        <a:lnTo>
                          <a:pt x="146" y="1422"/>
                        </a:lnTo>
                        <a:lnTo>
                          <a:pt x="146" y="1414"/>
                        </a:lnTo>
                        <a:close/>
                        <a:moveTo>
                          <a:pt x="149" y="1475"/>
                        </a:moveTo>
                        <a:lnTo>
                          <a:pt x="91" y="1477"/>
                        </a:lnTo>
                        <a:lnTo>
                          <a:pt x="91" y="1487"/>
                        </a:lnTo>
                        <a:lnTo>
                          <a:pt x="149" y="1485"/>
                        </a:lnTo>
                        <a:lnTo>
                          <a:pt x="149" y="1475"/>
                        </a:lnTo>
                        <a:close/>
                        <a:moveTo>
                          <a:pt x="154" y="1538"/>
                        </a:moveTo>
                        <a:lnTo>
                          <a:pt x="96" y="1540"/>
                        </a:lnTo>
                        <a:lnTo>
                          <a:pt x="96" y="1548"/>
                        </a:lnTo>
                        <a:lnTo>
                          <a:pt x="154" y="1545"/>
                        </a:lnTo>
                        <a:lnTo>
                          <a:pt x="154" y="153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2000">
                      <a:latin typeface="#9Slide07 Koni" pitchFamily="2" charset="0"/>
                    </a:endParaRPr>
                  </a:p>
                </p:txBody>
              </p:sp>
            </p:grpSp>
            <p:sp>
              <p:nvSpPr>
                <p:cNvPr id="335" name="Freeform 11"/>
                <p:cNvSpPr>
                  <a:spLocks/>
                </p:cNvSpPr>
                <p:nvPr/>
              </p:nvSpPr>
              <p:spPr bwMode="auto">
                <a:xfrm>
                  <a:off x="1219553" y="3078174"/>
                  <a:ext cx="1017234" cy="598645"/>
                </a:xfrm>
                <a:custGeom>
                  <a:avLst/>
                  <a:gdLst>
                    <a:gd name="T0" fmla="*/ 5 w 661"/>
                    <a:gd name="T1" fmla="*/ 0 h 389"/>
                    <a:gd name="T2" fmla="*/ 661 w 661"/>
                    <a:gd name="T3" fmla="*/ 362 h 389"/>
                    <a:gd name="T4" fmla="*/ 626 w 661"/>
                    <a:gd name="T5" fmla="*/ 389 h 389"/>
                    <a:gd name="T6" fmla="*/ 0 w 661"/>
                    <a:gd name="T7" fmla="*/ 48 h 389"/>
                    <a:gd name="T8" fmla="*/ 5 w 661"/>
                    <a:gd name="T9" fmla="*/ 0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1" h="389">
                      <a:moveTo>
                        <a:pt x="5" y="0"/>
                      </a:moveTo>
                      <a:lnTo>
                        <a:pt x="661" y="362"/>
                      </a:lnTo>
                      <a:lnTo>
                        <a:pt x="626" y="389"/>
                      </a:lnTo>
                      <a:lnTo>
                        <a:pt x="0" y="48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6" name="Freeform 12"/>
                <p:cNvSpPr>
                  <a:spLocks noEditPoints="1"/>
                </p:cNvSpPr>
                <p:nvPr/>
              </p:nvSpPr>
              <p:spPr bwMode="auto">
                <a:xfrm>
                  <a:off x="822508" y="2587255"/>
                  <a:ext cx="1969833" cy="1766694"/>
                </a:xfrm>
                <a:custGeom>
                  <a:avLst/>
                  <a:gdLst>
                    <a:gd name="T0" fmla="*/ 301 w 510"/>
                    <a:gd name="T1" fmla="*/ 164 h 457"/>
                    <a:gd name="T2" fmla="*/ 273 w 510"/>
                    <a:gd name="T3" fmla="*/ 149 h 457"/>
                    <a:gd name="T4" fmla="*/ 187 w 510"/>
                    <a:gd name="T5" fmla="*/ 102 h 457"/>
                    <a:gd name="T6" fmla="*/ 159 w 510"/>
                    <a:gd name="T7" fmla="*/ 86 h 457"/>
                    <a:gd name="T8" fmla="*/ 84 w 510"/>
                    <a:gd name="T9" fmla="*/ 46 h 457"/>
                    <a:gd name="T10" fmla="*/ 54 w 510"/>
                    <a:gd name="T11" fmla="*/ 29 h 457"/>
                    <a:gd name="T12" fmla="*/ 0 w 510"/>
                    <a:gd name="T13" fmla="*/ 0 h 457"/>
                    <a:gd name="T14" fmla="*/ 47 w 510"/>
                    <a:gd name="T15" fmla="*/ 142 h 457"/>
                    <a:gd name="T16" fmla="*/ 72 w 510"/>
                    <a:gd name="T17" fmla="*/ 219 h 457"/>
                    <a:gd name="T18" fmla="*/ 146 w 510"/>
                    <a:gd name="T19" fmla="*/ 440 h 457"/>
                    <a:gd name="T20" fmla="*/ 146 w 510"/>
                    <a:gd name="T21" fmla="*/ 440 h 457"/>
                    <a:gd name="T22" fmla="*/ 151 w 510"/>
                    <a:gd name="T23" fmla="*/ 457 h 457"/>
                    <a:gd name="T24" fmla="*/ 173 w 510"/>
                    <a:gd name="T25" fmla="*/ 446 h 457"/>
                    <a:gd name="T26" fmla="*/ 264 w 510"/>
                    <a:gd name="T27" fmla="*/ 401 h 457"/>
                    <a:gd name="T28" fmla="*/ 292 w 510"/>
                    <a:gd name="T29" fmla="*/ 386 h 457"/>
                    <a:gd name="T30" fmla="*/ 510 w 510"/>
                    <a:gd name="T31" fmla="*/ 277 h 457"/>
                    <a:gd name="T32" fmla="*/ 301 w 510"/>
                    <a:gd name="T33" fmla="*/ 164 h 457"/>
                    <a:gd name="T34" fmla="*/ 267 w 510"/>
                    <a:gd name="T35" fmla="*/ 321 h 457"/>
                    <a:gd name="T36" fmla="*/ 203 w 510"/>
                    <a:gd name="T37" fmla="*/ 356 h 457"/>
                    <a:gd name="T38" fmla="*/ 179 w 510"/>
                    <a:gd name="T39" fmla="*/ 299 h 457"/>
                    <a:gd name="T40" fmla="*/ 153 w 510"/>
                    <a:gd name="T41" fmla="*/ 239 h 457"/>
                    <a:gd name="T42" fmla="*/ 153 w 510"/>
                    <a:gd name="T43" fmla="*/ 239 h 457"/>
                    <a:gd name="T44" fmla="*/ 110 w 510"/>
                    <a:gd name="T45" fmla="*/ 138 h 457"/>
                    <a:gd name="T46" fmla="*/ 156 w 510"/>
                    <a:gd name="T47" fmla="*/ 163 h 457"/>
                    <a:gd name="T48" fmla="*/ 184 w 510"/>
                    <a:gd name="T49" fmla="*/ 178 h 457"/>
                    <a:gd name="T50" fmla="*/ 270 w 510"/>
                    <a:gd name="T51" fmla="*/ 226 h 457"/>
                    <a:gd name="T52" fmla="*/ 298 w 510"/>
                    <a:gd name="T53" fmla="*/ 241 h 457"/>
                    <a:gd name="T54" fmla="*/ 355 w 510"/>
                    <a:gd name="T55" fmla="*/ 273 h 457"/>
                    <a:gd name="T56" fmla="*/ 295 w 510"/>
                    <a:gd name="T57" fmla="*/ 305 h 457"/>
                    <a:gd name="T58" fmla="*/ 267 w 510"/>
                    <a:gd name="T59" fmla="*/ 321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510" h="457">
                      <a:moveTo>
                        <a:pt x="301" y="164"/>
                      </a:moveTo>
                      <a:cubicBezTo>
                        <a:pt x="273" y="149"/>
                        <a:pt x="273" y="149"/>
                        <a:pt x="273" y="149"/>
                      </a:cubicBezTo>
                      <a:cubicBezTo>
                        <a:pt x="187" y="102"/>
                        <a:pt x="187" y="102"/>
                        <a:pt x="187" y="102"/>
                      </a:cubicBezTo>
                      <a:cubicBezTo>
                        <a:pt x="159" y="86"/>
                        <a:pt x="159" y="86"/>
                        <a:pt x="159" y="86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4" y="29"/>
                        <a:pt x="54" y="29"/>
                        <a:pt x="54" y="2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7" y="142"/>
                        <a:pt x="47" y="142"/>
                        <a:pt x="47" y="142"/>
                      </a:cubicBezTo>
                      <a:cubicBezTo>
                        <a:pt x="72" y="219"/>
                        <a:pt x="72" y="219"/>
                        <a:pt x="72" y="219"/>
                      </a:cubicBezTo>
                      <a:cubicBezTo>
                        <a:pt x="146" y="440"/>
                        <a:pt x="146" y="440"/>
                        <a:pt x="146" y="440"/>
                      </a:cubicBezTo>
                      <a:cubicBezTo>
                        <a:pt x="146" y="440"/>
                        <a:pt x="146" y="440"/>
                        <a:pt x="146" y="440"/>
                      </a:cubicBezTo>
                      <a:cubicBezTo>
                        <a:pt x="151" y="457"/>
                        <a:pt x="151" y="457"/>
                        <a:pt x="151" y="457"/>
                      </a:cubicBezTo>
                      <a:cubicBezTo>
                        <a:pt x="173" y="446"/>
                        <a:pt x="173" y="446"/>
                        <a:pt x="173" y="446"/>
                      </a:cubicBezTo>
                      <a:cubicBezTo>
                        <a:pt x="264" y="401"/>
                        <a:pt x="264" y="401"/>
                        <a:pt x="264" y="401"/>
                      </a:cubicBezTo>
                      <a:cubicBezTo>
                        <a:pt x="292" y="386"/>
                        <a:pt x="292" y="386"/>
                        <a:pt x="292" y="386"/>
                      </a:cubicBezTo>
                      <a:cubicBezTo>
                        <a:pt x="510" y="277"/>
                        <a:pt x="510" y="277"/>
                        <a:pt x="510" y="277"/>
                      </a:cubicBezTo>
                      <a:lnTo>
                        <a:pt x="301" y="164"/>
                      </a:lnTo>
                      <a:close/>
                      <a:moveTo>
                        <a:pt x="267" y="321"/>
                      </a:moveTo>
                      <a:cubicBezTo>
                        <a:pt x="203" y="356"/>
                        <a:pt x="203" y="356"/>
                        <a:pt x="203" y="356"/>
                      </a:cubicBezTo>
                      <a:cubicBezTo>
                        <a:pt x="179" y="299"/>
                        <a:pt x="179" y="299"/>
                        <a:pt x="179" y="299"/>
                      </a:cubicBezTo>
                      <a:cubicBezTo>
                        <a:pt x="153" y="239"/>
                        <a:pt x="153" y="239"/>
                        <a:pt x="153" y="239"/>
                      </a:cubicBezTo>
                      <a:cubicBezTo>
                        <a:pt x="153" y="239"/>
                        <a:pt x="153" y="239"/>
                        <a:pt x="153" y="239"/>
                      </a:cubicBezTo>
                      <a:cubicBezTo>
                        <a:pt x="110" y="138"/>
                        <a:pt x="110" y="138"/>
                        <a:pt x="110" y="138"/>
                      </a:cubicBezTo>
                      <a:cubicBezTo>
                        <a:pt x="156" y="163"/>
                        <a:pt x="156" y="163"/>
                        <a:pt x="156" y="163"/>
                      </a:cubicBezTo>
                      <a:cubicBezTo>
                        <a:pt x="184" y="178"/>
                        <a:pt x="184" y="178"/>
                        <a:pt x="184" y="178"/>
                      </a:cubicBezTo>
                      <a:cubicBezTo>
                        <a:pt x="270" y="226"/>
                        <a:pt x="270" y="226"/>
                        <a:pt x="270" y="226"/>
                      </a:cubicBezTo>
                      <a:cubicBezTo>
                        <a:pt x="298" y="241"/>
                        <a:pt x="298" y="241"/>
                        <a:pt x="298" y="241"/>
                      </a:cubicBezTo>
                      <a:cubicBezTo>
                        <a:pt x="355" y="273"/>
                        <a:pt x="355" y="273"/>
                        <a:pt x="355" y="273"/>
                      </a:cubicBezTo>
                      <a:cubicBezTo>
                        <a:pt x="295" y="305"/>
                        <a:pt x="295" y="305"/>
                        <a:pt x="295" y="305"/>
                      </a:cubicBezTo>
                      <a:lnTo>
                        <a:pt x="267" y="32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7" name="Freeform 13"/>
                <p:cNvSpPr>
                  <a:spLocks/>
                </p:cNvSpPr>
                <p:nvPr/>
              </p:nvSpPr>
              <p:spPr bwMode="auto">
                <a:xfrm>
                  <a:off x="802502" y="2587255"/>
                  <a:ext cx="1989839" cy="1843640"/>
                </a:xfrm>
                <a:custGeom>
                  <a:avLst/>
                  <a:gdLst>
                    <a:gd name="T0" fmla="*/ 1293 w 1293"/>
                    <a:gd name="T1" fmla="*/ 696 h 1198"/>
                    <a:gd name="T2" fmla="*/ 1286 w 1293"/>
                    <a:gd name="T3" fmla="*/ 736 h 1198"/>
                    <a:gd name="T4" fmla="*/ 392 w 1293"/>
                    <a:gd name="T5" fmla="*/ 1198 h 1198"/>
                    <a:gd name="T6" fmla="*/ 0 w 1293"/>
                    <a:gd name="T7" fmla="*/ 23 h 1198"/>
                    <a:gd name="T8" fmla="*/ 13 w 1293"/>
                    <a:gd name="T9" fmla="*/ 0 h 1198"/>
                    <a:gd name="T10" fmla="*/ 392 w 1293"/>
                    <a:gd name="T11" fmla="*/ 1148 h 1198"/>
                    <a:gd name="T12" fmla="*/ 1293 w 1293"/>
                    <a:gd name="T13" fmla="*/ 696 h 1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93" h="1198">
                      <a:moveTo>
                        <a:pt x="1293" y="696"/>
                      </a:moveTo>
                      <a:lnTo>
                        <a:pt x="1286" y="736"/>
                      </a:lnTo>
                      <a:lnTo>
                        <a:pt x="392" y="1198"/>
                      </a:lnTo>
                      <a:lnTo>
                        <a:pt x="0" y="23"/>
                      </a:lnTo>
                      <a:lnTo>
                        <a:pt x="13" y="0"/>
                      </a:lnTo>
                      <a:lnTo>
                        <a:pt x="392" y="1148"/>
                      </a:lnTo>
                      <a:lnTo>
                        <a:pt x="1293" y="69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8" name="Freeform 14"/>
                <p:cNvSpPr>
                  <a:spLocks noEditPoints="1"/>
                </p:cNvSpPr>
                <p:nvPr/>
              </p:nvSpPr>
              <p:spPr bwMode="auto">
                <a:xfrm>
                  <a:off x="942545" y="2819633"/>
                  <a:ext cx="540165" cy="1368111"/>
                </a:xfrm>
                <a:custGeom>
                  <a:avLst/>
                  <a:gdLst>
                    <a:gd name="T0" fmla="*/ 2 w 351"/>
                    <a:gd name="T1" fmla="*/ 30 h 889"/>
                    <a:gd name="T2" fmla="*/ 50 w 351"/>
                    <a:gd name="T3" fmla="*/ 0 h 889"/>
                    <a:gd name="T4" fmla="*/ 75 w 351"/>
                    <a:gd name="T5" fmla="*/ 70 h 889"/>
                    <a:gd name="T6" fmla="*/ 27 w 351"/>
                    <a:gd name="T7" fmla="*/ 103 h 889"/>
                    <a:gd name="T8" fmla="*/ 75 w 351"/>
                    <a:gd name="T9" fmla="*/ 70 h 889"/>
                    <a:gd name="T10" fmla="*/ 50 w 351"/>
                    <a:gd name="T11" fmla="*/ 166 h 889"/>
                    <a:gd name="T12" fmla="*/ 102 w 351"/>
                    <a:gd name="T13" fmla="*/ 150 h 889"/>
                    <a:gd name="T14" fmla="*/ 123 w 351"/>
                    <a:gd name="T15" fmla="*/ 213 h 889"/>
                    <a:gd name="T16" fmla="*/ 77 w 351"/>
                    <a:gd name="T17" fmla="*/ 246 h 889"/>
                    <a:gd name="T18" fmla="*/ 123 w 351"/>
                    <a:gd name="T19" fmla="*/ 213 h 889"/>
                    <a:gd name="T20" fmla="*/ 100 w 351"/>
                    <a:gd name="T21" fmla="*/ 309 h 889"/>
                    <a:gd name="T22" fmla="*/ 153 w 351"/>
                    <a:gd name="T23" fmla="*/ 294 h 889"/>
                    <a:gd name="T24" fmla="*/ 173 w 351"/>
                    <a:gd name="T25" fmla="*/ 356 h 889"/>
                    <a:gd name="T26" fmla="*/ 128 w 351"/>
                    <a:gd name="T27" fmla="*/ 389 h 889"/>
                    <a:gd name="T28" fmla="*/ 173 w 351"/>
                    <a:gd name="T29" fmla="*/ 356 h 889"/>
                    <a:gd name="T30" fmla="*/ 150 w 351"/>
                    <a:gd name="T31" fmla="*/ 452 h 889"/>
                    <a:gd name="T32" fmla="*/ 203 w 351"/>
                    <a:gd name="T33" fmla="*/ 437 h 889"/>
                    <a:gd name="T34" fmla="*/ 223 w 351"/>
                    <a:gd name="T35" fmla="*/ 500 h 889"/>
                    <a:gd name="T36" fmla="*/ 178 w 351"/>
                    <a:gd name="T37" fmla="*/ 532 h 889"/>
                    <a:gd name="T38" fmla="*/ 223 w 351"/>
                    <a:gd name="T39" fmla="*/ 500 h 889"/>
                    <a:gd name="T40" fmla="*/ 200 w 351"/>
                    <a:gd name="T41" fmla="*/ 595 h 889"/>
                    <a:gd name="T42" fmla="*/ 253 w 351"/>
                    <a:gd name="T43" fmla="*/ 580 h 889"/>
                    <a:gd name="T44" fmla="*/ 273 w 351"/>
                    <a:gd name="T45" fmla="*/ 643 h 889"/>
                    <a:gd name="T46" fmla="*/ 228 w 351"/>
                    <a:gd name="T47" fmla="*/ 675 h 889"/>
                    <a:gd name="T48" fmla="*/ 273 w 351"/>
                    <a:gd name="T49" fmla="*/ 643 h 889"/>
                    <a:gd name="T50" fmla="*/ 248 w 351"/>
                    <a:gd name="T51" fmla="*/ 736 h 889"/>
                    <a:gd name="T52" fmla="*/ 301 w 351"/>
                    <a:gd name="T53" fmla="*/ 723 h 889"/>
                    <a:gd name="T54" fmla="*/ 323 w 351"/>
                    <a:gd name="T55" fmla="*/ 786 h 889"/>
                    <a:gd name="T56" fmla="*/ 278 w 351"/>
                    <a:gd name="T57" fmla="*/ 816 h 889"/>
                    <a:gd name="T58" fmla="*/ 323 w 351"/>
                    <a:gd name="T59" fmla="*/ 786 h 889"/>
                    <a:gd name="T60" fmla="*/ 298 w 351"/>
                    <a:gd name="T61" fmla="*/ 879 h 889"/>
                    <a:gd name="T62" fmla="*/ 351 w 351"/>
                    <a:gd name="T63" fmla="*/ 866 h 8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51" h="889">
                      <a:moveTo>
                        <a:pt x="52" y="7"/>
                      </a:moveTo>
                      <a:lnTo>
                        <a:pt x="2" y="30"/>
                      </a:lnTo>
                      <a:lnTo>
                        <a:pt x="0" y="22"/>
                      </a:lnTo>
                      <a:lnTo>
                        <a:pt x="50" y="0"/>
                      </a:lnTo>
                      <a:lnTo>
                        <a:pt x="52" y="7"/>
                      </a:lnTo>
                      <a:close/>
                      <a:moveTo>
                        <a:pt x="75" y="70"/>
                      </a:moveTo>
                      <a:lnTo>
                        <a:pt x="25" y="93"/>
                      </a:lnTo>
                      <a:lnTo>
                        <a:pt x="27" y="103"/>
                      </a:lnTo>
                      <a:lnTo>
                        <a:pt x="77" y="80"/>
                      </a:lnTo>
                      <a:lnTo>
                        <a:pt x="75" y="70"/>
                      </a:lnTo>
                      <a:close/>
                      <a:moveTo>
                        <a:pt x="100" y="143"/>
                      </a:moveTo>
                      <a:lnTo>
                        <a:pt x="50" y="166"/>
                      </a:lnTo>
                      <a:lnTo>
                        <a:pt x="52" y="173"/>
                      </a:lnTo>
                      <a:lnTo>
                        <a:pt x="102" y="150"/>
                      </a:lnTo>
                      <a:lnTo>
                        <a:pt x="100" y="143"/>
                      </a:lnTo>
                      <a:close/>
                      <a:moveTo>
                        <a:pt x="123" y="213"/>
                      </a:moveTo>
                      <a:lnTo>
                        <a:pt x="75" y="236"/>
                      </a:lnTo>
                      <a:lnTo>
                        <a:pt x="77" y="246"/>
                      </a:lnTo>
                      <a:lnTo>
                        <a:pt x="128" y="223"/>
                      </a:lnTo>
                      <a:lnTo>
                        <a:pt x="123" y="213"/>
                      </a:lnTo>
                      <a:close/>
                      <a:moveTo>
                        <a:pt x="148" y="286"/>
                      </a:moveTo>
                      <a:lnTo>
                        <a:pt x="100" y="309"/>
                      </a:lnTo>
                      <a:lnTo>
                        <a:pt x="102" y="316"/>
                      </a:lnTo>
                      <a:lnTo>
                        <a:pt x="153" y="294"/>
                      </a:lnTo>
                      <a:lnTo>
                        <a:pt x="148" y="286"/>
                      </a:lnTo>
                      <a:close/>
                      <a:moveTo>
                        <a:pt x="173" y="356"/>
                      </a:moveTo>
                      <a:lnTo>
                        <a:pt x="125" y="379"/>
                      </a:lnTo>
                      <a:lnTo>
                        <a:pt x="128" y="389"/>
                      </a:lnTo>
                      <a:lnTo>
                        <a:pt x="178" y="366"/>
                      </a:lnTo>
                      <a:lnTo>
                        <a:pt x="173" y="356"/>
                      </a:lnTo>
                      <a:close/>
                      <a:moveTo>
                        <a:pt x="198" y="429"/>
                      </a:moveTo>
                      <a:lnTo>
                        <a:pt x="150" y="452"/>
                      </a:lnTo>
                      <a:lnTo>
                        <a:pt x="153" y="459"/>
                      </a:lnTo>
                      <a:lnTo>
                        <a:pt x="203" y="437"/>
                      </a:lnTo>
                      <a:lnTo>
                        <a:pt x="198" y="429"/>
                      </a:lnTo>
                      <a:close/>
                      <a:moveTo>
                        <a:pt x="223" y="500"/>
                      </a:moveTo>
                      <a:lnTo>
                        <a:pt x="175" y="522"/>
                      </a:lnTo>
                      <a:lnTo>
                        <a:pt x="178" y="532"/>
                      </a:lnTo>
                      <a:lnTo>
                        <a:pt x="228" y="510"/>
                      </a:lnTo>
                      <a:lnTo>
                        <a:pt x="223" y="500"/>
                      </a:lnTo>
                      <a:close/>
                      <a:moveTo>
                        <a:pt x="248" y="572"/>
                      </a:moveTo>
                      <a:lnTo>
                        <a:pt x="200" y="595"/>
                      </a:lnTo>
                      <a:lnTo>
                        <a:pt x="203" y="603"/>
                      </a:lnTo>
                      <a:lnTo>
                        <a:pt x="253" y="580"/>
                      </a:lnTo>
                      <a:lnTo>
                        <a:pt x="248" y="572"/>
                      </a:lnTo>
                      <a:close/>
                      <a:moveTo>
                        <a:pt x="273" y="643"/>
                      </a:moveTo>
                      <a:lnTo>
                        <a:pt x="226" y="665"/>
                      </a:lnTo>
                      <a:lnTo>
                        <a:pt x="228" y="675"/>
                      </a:lnTo>
                      <a:lnTo>
                        <a:pt x="276" y="653"/>
                      </a:lnTo>
                      <a:lnTo>
                        <a:pt x="273" y="643"/>
                      </a:lnTo>
                      <a:close/>
                      <a:moveTo>
                        <a:pt x="298" y="716"/>
                      </a:moveTo>
                      <a:lnTo>
                        <a:pt x="248" y="736"/>
                      </a:lnTo>
                      <a:lnTo>
                        <a:pt x="253" y="746"/>
                      </a:lnTo>
                      <a:lnTo>
                        <a:pt x="301" y="723"/>
                      </a:lnTo>
                      <a:lnTo>
                        <a:pt x="298" y="716"/>
                      </a:lnTo>
                      <a:close/>
                      <a:moveTo>
                        <a:pt x="323" y="786"/>
                      </a:moveTo>
                      <a:lnTo>
                        <a:pt x="273" y="809"/>
                      </a:lnTo>
                      <a:lnTo>
                        <a:pt x="278" y="816"/>
                      </a:lnTo>
                      <a:lnTo>
                        <a:pt x="326" y="796"/>
                      </a:lnTo>
                      <a:lnTo>
                        <a:pt x="323" y="786"/>
                      </a:lnTo>
                      <a:close/>
                      <a:moveTo>
                        <a:pt x="349" y="856"/>
                      </a:moveTo>
                      <a:lnTo>
                        <a:pt x="298" y="879"/>
                      </a:lnTo>
                      <a:lnTo>
                        <a:pt x="303" y="889"/>
                      </a:lnTo>
                      <a:lnTo>
                        <a:pt x="351" y="866"/>
                      </a:lnTo>
                      <a:lnTo>
                        <a:pt x="349" y="85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39" name="Freeform 15"/>
                <p:cNvSpPr>
                  <a:spLocks/>
                </p:cNvSpPr>
                <p:nvPr/>
              </p:nvSpPr>
              <p:spPr bwMode="auto">
                <a:xfrm>
                  <a:off x="2244481" y="1393044"/>
                  <a:ext cx="3087098" cy="3810396"/>
                </a:xfrm>
                <a:custGeom>
                  <a:avLst/>
                  <a:gdLst>
                    <a:gd name="T0" fmla="*/ 1700 w 2006"/>
                    <a:gd name="T1" fmla="*/ 0 h 2476"/>
                    <a:gd name="T2" fmla="*/ 0 w 2006"/>
                    <a:gd name="T3" fmla="*/ 191 h 2476"/>
                    <a:gd name="T4" fmla="*/ 356 w 2006"/>
                    <a:gd name="T5" fmla="*/ 2476 h 2476"/>
                    <a:gd name="T6" fmla="*/ 2006 w 2006"/>
                    <a:gd name="T7" fmla="*/ 2281 h 2476"/>
                    <a:gd name="T8" fmla="*/ 1700 w 2006"/>
                    <a:gd name="T9" fmla="*/ 0 h 2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6" h="2476">
                      <a:moveTo>
                        <a:pt x="1700" y="0"/>
                      </a:moveTo>
                      <a:lnTo>
                        <a:pt x="0" y="191"/>
                      </a:lnTo>
                      <a:lnTo>
                        <a:pt x="356" y="2476"/>
                      </a:lnTo>
                      <a:lnTo>
                        <a:pt x="2006" y="2281"/>
                      </a:lnTo>
                      <a:lnTo>
                        <a:pt x="1700" y="0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2278338" y="1349953"/>
                  <a:ext cx="3087098" cy="3811934"/>
                </a:xfrm>
                <a:custGeom>
                  <a:avLst/>
                  <a:gdLst>
                    <a:gd name="T0" fmla="*/ 1700 w 2006"/>
                    <a:gd name="T1" fmla="*/ 0 h 2477"/>
                    <a:gd name="T2" fmla="*/ 0 w 2006"/>
                    <a:gd name="T3" fmla="*/ 191 h 2477"/>
                    <a:gd name="T4" fmla="*/ 359 w 2006"/>
                    <a:gd name="T5" fmla="*/ 2477 h 2477"/>
                    <a:gd name="T6" fmla="*/ 2006 w 2006"/>
                    <a:gd name="T7" fmla="*/ 2281 h 2477"/>
                    <a:gd name="T8" fmla="*/ 1700 w 2006"/>
                    <a:gd name="T9" fmla="*/ 0 h 24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6" h="2477">
                      <a:moveTo>
                        <a:pt x="1700" y="0"/>
                      </a:moveTo>
                      <a:lnTo>
                        <a:pt x="0" y="191"/>
                      </a:lnTo>
                      <a:lnTo>
                        <a:pt x="359" y="2477"/>
                      </a:lnTo>
                      <a:lnTo>
                        <a:pt x="2006" y="2281"/>
                      </a:lnTo>
                      <a:lnTo>
                        <a:pt x="1700" y="0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2313733" y="1308402"/>
                  <a:ext cx="3087097" cy="3810397"/>
                </a:xfrm>
                <a:custGeom>
                  <a:avLst/>
                  <a:gdLst>
                    <a:gd name="T0" fmla="*/ 1700 w 2006"/>
                    <a:gd name="T1" fmla="*/ 0 h 2476"/>
                    <a:gd name="T2" fmla="*/ 0 w 2006"/>
                    <a:gd name="T3" fmla="*/ 191 h 2476"/>
                    <a:gd name="T4" fmla="*/ 359 w 2006"/>
                    <a:gd name="T5" fmla="*/ 2476 h 2476"/>
                    <a:gd name="T6" fmla="*/ 2006 w 2006"/>
                    <a:gd name="T7" fmla="*/ 2280 h 2476"/>
                    <a:gd name="T8" fmla="*/ 1700 w 2006"/>
                    <a:gd name="T9" fmla="*/ 0 h 24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6" h="2476">
                      <a:moveTo>
                        <a:pt x="1700" y="0"/>
                      </a:moveTo>
                      <a:lnTo>
                        <a:pt x="0" y="191"/>
                      </a:lnTo>
                      <a:lnTo>
                        <a:pt x="359" y="2476"/>
                      </a:lnTo>
                      <a:lnTo>
                        <a:pt x="2006" y="2280"/>
                      </a:lnTo>
                      <a:lnTo>
                        <a:pt x="1700" y="0"/>
                      </a:lnTo>
                      <a:close/>
                    </a:path>
                  </a:pathLst>
                </a:custGeom>
                <a:solidFill>
                  <a:srgbClr val="FBDB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2" name="Freeform 18"/>
                <p:cNvSpPr>
                  <a:spLocks/>
                </p:cNvSpPr>
                <p:nvPr/>
              </p:nvSpPr>
              <p:spPr bwMode="auto">
                <a:xfrm>
                  <a:off x="2347590" y="1226839"/>
                  <a:ext cx="3053241" cy="3850408"/>
                </a:xfrm>
                <a:custGeom>
                  <a:avLst/>
                  <a:gdLst>
                    <a:gd name="T0" fmla="*/ 0 w 1984"/>
                    <a:gd name="T1" fmla="*/ 133 h 2502"/>
                    <a:gd name="T2" fmla="*/ 360 w 1984"/>
                    <a:gd name="T3" fmla="*/ 2502 h 2502"/>
                    <a:gd name="T4" fmla="*/ 1869 w 1984"/>
                    <a:gd name="T5" fmla="*/ 2321 h 2502"/>
                    <a:gd name="T6" fmla="*/ 1984 w 1984"/>
                    <a:gd name="T7" fmla="*/ 2132 h 2502"/>
                    <a:gd name="T8" fmla="*/ 1700 w 1984"/>
                    <a:gd name="T9" fmla="*/ 0 h 2502"/>
                    <a:gd name="T10" fmla="*/ 0 w 1984"/>
                    <a:gd name="T11" fmla="*/ 133 h 2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84" h="2502">
                      <a:moveTo>
                        <a:pt x="0" y="133"/>
                      </a:moveTo>
                      <a:lnTo>
                        <a:pt x="360" y="2502"/>
                      </a:lnTo>
                      <a:lnTo>
                        <a:pt x="1869" y="2321"/>
                      </a:lnTo>
                      <a:lnTo>
                        <a:pt x="1984" y="2132"/>
                      </a:lnTo>
                      <a:lnTo>
                        <a:pt x="170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3" name="Freeform 19"/>
                <p:cNvSpPr>
                  <a:spLocks/>
                </p:cNvSpPr>
                <p:nvPr/>
              </p:nvSpPr>
              <p:spPr bwMode="auto">
                <a:xfrm>
                  <a:off x="2244480" y="1226839"/>
                  <a:ext cx="2762383" cy="726376"/>
                </a:xfrm>
                <a:custGeom>
                  <a:avLst/>
                  <a:gdLst>
                    <a:gd name="T0" fmla="*/ 1767 w 1795"/>
                    <a:gd name="T1" fmla="*/ 0 h 472"/>
                    <a:gd name="T2" fmla="*/ 67 w 1795"/>
                    <a:gd name="T3" fmla="*/ 133 h 472"/>
                    <a:gd name="T4" fmla="*/ 0 w 1795"/>
                    <a:gd name="T5" fmla="*/ 299 h 472"/>
                    <a:gd name="T6" fmla="*/ 22 w 1795"/>
                    <a:gd name="T7" fmla="*/ 472 h 472"/>
                    <a:gd name="T8" fmla="*/ 98 w 1795"/>
                    <a:gd name="T9" fmla="*/ 397 h 472"/>
                    <a:gd name="T10" fmla="*/ 1795 w 1795"/>
                    <a:gd name="T11" fmla="*/ 218 h 472"/>
                    <a:gd name="T12" fmla="*/ 1767 w 1795"/>
                    <a:gd name="T13" fmla="*/ 0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5" h="472">
                      <a:moveTo>
                        <a:pt x="1767" y="0"/>
                      </a:moveTo>
                      <a:lnTo>
                        <a:pt x="67" y="133"/>
                      </a:lnTo>
                      <a:lnTo>
                        <a:pt x="0" y="299"/>
                      </a:lnTo>
                      <a:lnTo>
                        <a:pt x="22" y="472"/>
                      </a:lnTo>
                      <a:lnTo>
                        <a:pt x="98" y="397"/>
                      </a:lnTo>
                      <a:lnTo>
                        <a:pt x="1795" y="218"/>
                      </a:lnTo>
                      <a:lnTo>
                        <a:pt x="176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4" name="Freeform 20"/>
                <p:cNvSpPr>
                  <a:spLocks/>
                </p:cNvSpPr>
                <p:nvPr/>
              </p:nvSpPr>
              <p:spPr bwMode="auto">
                <a:xfrm>
                  <a:off x="2244481" y="1431517"/>
                  <a:ext cx="150815" cy="521698"/>
                </a:xfrm>
                <a:custGeom>
                  <a:avLst/>
                  <a:gdLst>
                    <a:gd name="T0" fmla="*/ 67 w 98"/>
                    <a:gd name="T1" fmla="*/ 0 h 339"/>
                    <a:gd name="T2" fmla="*/ 98 w 98"/>
                    <a:gd name="T3" fmla="*/ 264 h 339"/>
                    <a:gd name="T4" fmla="*/ 22 w 98"/>
                    <a:gd name="T5" fmla="*/ 339 h 339"/>
                    <a:gd name="T6" fmla="*/ 0 w 98"/>
                    <a:gd name="T7" fmla="*/ 166 h 339"/>
                    <a:gd name="T8" fmla="*/ 67 w 98"/>
                    <a:gd name="T9" fmla="*/ 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339">
                      <a:moveTo>
                        <a:pt x="67" y="0"/>
                      </a:moveTo>
                      <a:lnTo>
                        <a:pt x="98" y="264"/>
                      </a:lnTo>
                      <a:lnTo>
                        <a:pt x="22" y="339"/>
                      </a:lnTo>
                      <a:lnTo>
                        <a:pt x="0" y="166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5" name="Freeform 21"/>
                <p:cNvSpPr>
                  <a:spLocks/>
                </p:cNvSpPr>
                <p:nvPr/>
              </p:nvSpPr>
              <p:spPr bwMode="auto">
                <a:xfrm>
                  <a:off x="2395297" y="1562326"/>
                  <a:ext cx="2614645" cy="321637"/>
                </a:xfrm>
                <a:custGeom>
                  <a:avLst/>
                  <a:gdLst>
                    <a:gd name="T0" fmla="*/ 1697 w 1699"/>
                    <a:gd name="T1" fmla="*/ 0 h 209"/>
                    <a:gd name="T2" fmla="*/ 1699 w 1699"/>
                    <a:gd name="T3" fmla="*/ 18 h 209"/>
                    <a:gd name="T4" fmla="*/ 15 w 1699"/>
                    <a:gd name="T5" fmla="*/ 209 h 209"/>
                    <a:gd name="T6" fmla="*/ 0 w 1699"/>
                    <a:gd name="T7" fmla="*/ 179 h 209"/>
                    <a:gd name="T8" fmla="*/ 1697 w 1699"/>
                    <a:gd name="T9" fmla="*/ 0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99" h="209">
                      <a:moveTo>
                        <a:pt x="1697" y="0"/>
                      </a:moveTo>
                      <a:lnTo>
                        <a:pt x="1699" y="18"/>
                      </a:lnTo>
                      <a:lnTo>
                        <a:pt x="15" y="209"/>
                      </a:lnTo>
                      <a:lnTo>
                        <a:pt x="0" y="179"/>
                      </a:lnTo>
                      <a:lnTo>
                        <a:pt x="1697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6" name="Freeform 22"/>
                <p:cNvSpPr>
                  <a:spLocks/>
                </p:cNvSpPr>
                <p:nvPr/>
              </p:nvSpPr>
              <p:spPr bwMode="auto">
                <a:xfrm>
                  <a:off x="2278338" y="1837795"/>
                  <a:ext cx="140043" cy="146199"/>
                </a:xfrm>
                <a:custGeom>
                  <a:avLst/>
                  <a:gdLst>
                    <a:gd name="T0" fmla="*/ 76 w 91"/>
                    <a:gd name="T1" fmla="*/ 0 h 95"/>
                    <a:gd name="T2" fmla="*/ 0 w 91"/>
                    <a:gd name="T3" fmla="*/ 75 h 95"/>
                    <a:gd name="T4" fmla="*/ 8 w 91"/>
                    <a:gd name="T5" fmla="*/ 95 h 95"/>
                    <a:gd name="T6" fmla="*/ 91 w 91"/>
                    <a:gd name="T7" fmla="*/ 30 h 95"/>
                    <a:gd name="T8" fmla="*/ 76 w 91"/>
                    <a:gd name="T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95">
                      <a:moveTo>
                        <a:pt x="76" y="0"/>
                      </a:moveTo>
                      <a:lnTo>
                        <a:pt x="0" y="75"/>
                      </a:lnTo>
                      <a:lnTo>
                        <a:pt x="8" y="95"/>
                      </a:lnTo>
                      <a:lnTo>
                        <a:pt x="91" y="30"/>
                      </a:ln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7" name="Freeform 23"/>
                <p:cNvSpPr>
                  <a:spLocks/>
                </p:cNvSpPr>
                <p:nvPr/>
              </p:nvSpPr>
              <p:spPr bwMode="auto">
                <a:xfrm>
                  <a:off x="2838509" y="3901503"/>
                  <a:ext cx="2373033" cy="281625"/>
                </a:xfrm>
                <a:custGeom>
                  <a:avLst/>
                  <a:gdLst>
                    <a:gd name="T0" fmla="*/ 1542 w 1542"/>
                    <a:gd name="T1" fmla="*/ 8 h 183"/>
                    <a:gd name="T2" fmla="*/ 0 w 1542"/>
                    <a:gd name="T3" fmla="*/ 183 h 183"/>
                    <a:gd name="T4" fmla="*/ 0 w 1542"/>
                    <a:gd name="T5" fmla="*/ 176 h 183"/>
                    <a:gd name="T6" fmla="*/ 1542 w 1542"/>
                    <a:gd name="T7" fmla="*/ 0 h 183"/>
                    <a:gd name="T8" fmla="*/ 1542 w 1542"/>
                    <a:gd name="T9" fmla="*/ 8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42" h="183">
                      <a:moveTo>
                        <a:pt x="1542" y="8"/>
                      </a:moveTo>
                      <a:lnTo>
                        <a:pt x="0" y="183"/>
                      </a:lnTo>
                      <a:lnTo>
                        <a:pt x="0" y="176"/>
                      </a:lnTo>
                      <a:lnTo>
                        <a:pt x="1542" y="0"/>
                      </a:lnTo>
                      <a:lnTo>
                        <a:pt x="1542" y="8"/>
                      </a:lnTo>
                      <a:close/>
                    </a:path>
                  </a:pathLst>
                </a:custGeom>
                <a:solidFill>
                  <a:srgbClr val="E888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8" name="Freeform 24"/>
                <p:cNvSpPr>
                  <a:spLocks noEditPoints="1"/>
                </p:cNvSpPr>
                <p:nvPr/>
              </p:nvSpPr>
              <p:spPr bwMode="auto">
                <a:xfrm>
                  <a:off x="2576891" y="1753154"/>
                  <a:ext cx="2723910" cy="3145577"/>
                </a:xfrm>
                <a:custGeom>
                  <a:avLst/>
                  <a:gdLst>
                    <a:gd name="T0" fmla="*/ 0 w 1770"/>
                    <a:gd name="T1" fmla="*/ 185 h 2044"/>
                    <a:gd name="T2" fmla="*/ 1539 w 1770"/>
                    <a:gd name="T3" fmla="*/ 0 h 2044"/>
                    <a:gd name="T4" fmla="*/ 1551 w 1770"/>
                    <a:gd name="T5" fmla="*/ 92 h 2044"/>
                    <a:gd name="T6" fmla="*/ 12 w 1770"/>
                    <a:gd name="T7" fmla="*/ 278 h 2044"/>
                    <a:gd name="T8" fmla="*/ 1551 w 1770"/>
                    <a:gd name="T9" fmla="*/ 92 h 2044"/>
                    <a:gd name="T10" fmla="*/ 22 w 1770"/>
                    <a:gd name="T11" fmla="*/ 361 h 2044"/>
                    <a:gd name="T12" fmla="*/ 1564 w 1770"/>
                    <a:gd name="T13" fmla="*/ 195 h 2044"/>
                    <a:gd name="T14" fmla="*/ 1574 w 1770"/>
                    <a:gd name="T15" fmla="*/ 278 h 2044"/>
                    <a:gd name="T16" fmla="*/ 35 w 1770"/>
                    <a:gd name="T17" fmla="*/ 464 h 2044"/>
                    <a:gd name="T18" fmla="*/ 1574 w 1770"/>
                    <a:gd name="T19" fmla="*/ 278 h 2044"/>
                    <a:gd name="T20" fmla="*/ 45 w 1770"/>
                    <a:gd name="T21" fmla="*/ 547 h 2044"/>
                    <a:gd name="T22" fmla="*/ 1586 w 1770"/>
                    <a:gd name="T23" fmla="*/ 381 h 2044"/>
                    <a:gd name="T24" fmla="*/ 1597 w 1770"/>
                    <a:gd name="T25" fmla="*/ 464 h 2044"/>
                    <a:gd name="T26" fmla="*/ 57 w 1770"/>
                    <a:gd name="T27" fmla="*/ 650 h 2044"/>
                    <a:gd name="T28" fmla="*/ 1597 w 1770"/>
                    <a:gd name="T29" fmla="*/ 464 h 2044"/>
                    <a:gd name="T30" fmla="*/ 67 w 1770"/>
                    <a:gd name="T31" fmla="*/ 733 h 2044"/>
                    <a:gd name="T32" fmla="*/ 1609 w 1770"/>
                    <a:gd name="T33" fmla="*/ 567 h 2044"/>
                    <a:gd name="T34" fmla="*/ 1619 w 1770"/>
                    <a:gd name="T35" fmla="*/ 650 h 2044"/>
                    <a:gd name="T36" fmla="*/ 80 w 1770"/>
                    <a:gd name="T37" fmla="*/ 836 h 2044"/>
                    <a:gd name="T38" fmla="*/ 1619 w 1770"/>
                    <a:gd name="T39" fmla="*/ 650 h 2044"/>
                    <a:gd name="T40" fmla="*/ 90 w 1770"/>
                    <a:gd name="T41" fmla="*/ 919 h 2044"/>
                    <a:gd name="T42" fmla="*/ 1632 w 1770"/>
                    <a:gd name="T43" fmla="*/ 753 h 2044"/>
                    <a:gd name="T44" fmla="*/ 1642 w 1770"/>
                    <a:gd name="T45" fmla="*/ 836 h 2044"/>
                    <a:gd name="T46" fmla="*/ 103 w 1770"/>
                    <a:gd name="T47" fmla="*/ 1022 h 2044"/>
                    <a:gd name="T48" fmla="*/ 1642 w 1770"/>
                    <a:gd name="T49" fmla="*/ 836 h 2044"/>
                    <a:gd name="T50" fmla="*/ 113 w 1770"/>
                    <a:gd name="T51" fmla="*/ 1105 h 2044"/>
                    <a:gd name="T52" fmla="*/ 1654 w 1770"/>
                    <a:gd name="T53" fmla="*/ 939 h 2044"/>
                    <a:gd name="T54" fmla="*/ 1667 w 1770"/>
                    <a:gd name="T55" fmla="*/ 1022 h 2044"/>
                    <a:gd name="T56" fmla="*/ 125 w 1770"/>
                    <a:gd name="T57" fmla="*/ 1208 h 2044"/>
                    <a:gd name="T58" fmla="*/ 1667 w 1770"/>
                    <a:gd name="T59" fmla="*/ 1022 h 2044"/>
                    <a:gd name="T60" fmla="*/ 135 w 1770"/>
                    <a:gd name="T61" fmla="*/ 1291 h 2044"/>
                    <a:gd name="T62" fmla="*/ 1677 w 1770"/>
                    <a:gd name="T63" fmla="*/ 1125 h 2044"/>
                    <a:gd name="T64" fmla="*/ 1689 w 1770"/>
                    <a:gd name="T65" fmla="*/ 1210 h 2044"/>
                    <a:gd name="T66" fmla="*/ 148 w 1770"/>
                    <a:gd name="T67" fmla="*/ 1394 h 2044"/>
                    <a:gd name="T68" fmla="*/ 1689 w 1770"/>
                    <a:gd name="T69" fmla="*/ 1210 h 2044"/>
                    <a:gd name="T70" fmla="*/ 160 w 1770"/>
                    <a:gd name="T71" fmla="*/ 1479 h 2044"/>
                    <a:gd name="T72" fmla="*/ 1702 w 1770"/>
                    <a:gd name="T73" fmla="*/ 1311 h 2044"/>
                    <a:gd name="T74" fmla="*/ 1722 w 1770"/>
                    <a:gd name="T75" fmla="*/ 1489 h 2044"/>
                    <a:gd name="T76" fmla="*/ 183 w 1770"/>
                    <a:gd name="T77" fmla="*/ 1672 h 2044"/>
                    <a:gd name="T78" fmla="*/ 1722 w 1770"/>
                    <a:gd name="T79" fmla="*/ 1489 h 2044"/>
                    <a:gd name="T80" fmla="*/ 193 w 1770"/>
                    <a:gd name="T81" fmla="*/ 1758 h 2044"/>
                    <a:gd name="T82" fmla="*/ 1735 w 1770"/>
                    <a:gd name="T83" fmla="*/ 1589 h 2044"/>
                    <a:gd name="T84" fmla="*/ 1747 w 1770"/>
                    <a:gd name="T85" fmla="*/ 1675 h 2044"/>
                    <a:gd name="T86" fmla="*/ 206 w 1770"/>
                    <a:gd name="T87" fmla="*/ 1858 h 2044"/>
                    <a:gd name="T88" fmla="*/ 1747 w 1770"/>
                    <a:gd name="T89" fmla="*/ 1675 h 2044"/>
                    <a:gd name="T90" fmla="*/ 216 w 1770"/>
                    <a:gd name="T91" fmla="*/ 1944 h 2044"/>
                    <a:gd name="T92" fmla="*/ 1757 w 1770"/>
                    <a:gd name="T93" fmla="*/ 1775 h 2044"/>
                    <a:gd name="T94" fmla="*/ 1770 w 1770"/>
                    <a:gd name="T95" fmla="*/ 1861 h 2044"/>
                    <a:gd name="T96" fmla="*/ 228 w 1770"/>
                    <a:gd name="T97" fmla="*/ 2044 h 2044"/>
                    <a:gd name="T98" fmla="*/ 1770 w 1770"/>
                    <a:gd name="T99" fmla="*/ 1861 h 20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770" h="2044">
                      <a:moveTo>
                        <a:pt x="1541" y="10"/>
                      </a:moveTo>
                      <a:lnTo>
                        <a:pt x="0" y="185"/>
                      </a:lnTo>
                      <a:lnTo>
                        <a:pt x="0" y="175"/>
                      </a:lnTo>
                      <a:lnTo>
                        <a:pt x="1539" y="0"/>
                      </a:lnTo>
                      <a:lnTo>
                        <a:pt x="1541" y="10"/>
                      </a:lnTo>
                      <a:close/>
                      <a:moveTo>
                        <a:pt x="1551" y="92"/>
                      </a:moveTo>
                      <a:lnTo>
                        <a:pt x="10" y="268"/>
                      </a:lnTo>
                      <a:lnTo>
                        <a:pt x="12" y="278"/>
                      </a:lnTo>
                      <a:lnTo>
                        <a:pt x="1551" y="103"/>
                      </a:lnTo>
                      <a:lnTo>
                        <a:pt x="1551" y="92"/>
                      </a:lnTo>
                      <a:close/>
                      <a:moveTo>
                        <a:pt x="1564" y="185"/>
                      </a:moveTo>
                      <a:lnTo>
                        <a:pt x="22" y="361"/>
                      </a:lnTo>
                      <a:lnTo>
                        <a:pt x="22" y="371"/>
                      </a:lnTo>
                      <a:lnTo>
                        <a:pt x="1564" y="195"/>
                      </a:lnTo>
                      <a:lnTo>
                        <a:pt x="1564" y="185"/>
                      </a:lnTo>
                      <a:close/>
                      <a:moveTo>
                        <a:pt x="1574" y="278"/>
                      </a:moveTo>
                      <a:lnTo>
                        <a:pt x="32" y="454"/>
                      </a:lnTo>
                      <a:lnTo>
                        <a:pt x="35" y="464"/>
                      </a:lnTo>
                      <a:lnTo>
                        <a:pt x="1574" y="288"/>
                      </a:lnTo>
                      <a:lnTo>
                        <a:pt x="1574" y="278"/>
                      </a:lnTo>
                      <a:close/>
                      <a:moveTo>
                        <a:pt x="1586" y="371"/>
                      </a:moveTo>
                      <a:lnTo>
                        <a:pt x="45" y="547"/>
                      </a:lnTo>
                      <a:lnTo>
                        <a:pt x="45" y="557"/>
                      </a:lnTo>
                      <a:lnTo>
                        <a:pt x="1586" y="381"/>
                      </a:lnTo>
                      <a:lnTo>
                        <a:pt x="1586" y="371"/>
                      </a:lnTo>
                      <a:close/>
                      <a:moveTo>
                        <a:pt x="1597" y="464"/>
                      </a:moveTo>
                      <a:lnTo>
                        <a:pt x="57" y="640"/>
                      </a:lnTo>
                      <a:lnTo>
                        <a:pt x="57" y="650"/>
                      </a:lnTo>
                      <a:lnTo>
                        <a:pt x="1599" y="474"/>
                      </a:lnTo>
                      <a:lnTo>
                        <a:pt x="1597" y="464"/>
                      </a:lnTo>
                      <a:close/>
                      <a:moveTo>
                        <a:pt x="1609" y="557"/>
                      </a:moveTo>
                      <a:lnTo>
                        <a:pt x="67" y="733"/>
                      </a:lnTo>
                      <a:lnTo>
                        <a:pt x="67" y="743"/>
                      </a:lnTo>
                      <a:lnTo>
                        <a:pt x="1609" y="567"/>
                      </a:lnTo>
                      <a:lnTo>
                        <a:pt x="1609" y="557"/>
                      </a:lnTo>
                      <a:close/>
                      <a:moveTo>
                        <a:pt x="1619" y="650"/>
                      </a:moveTo>
                      <a:lnTo>
                        <a:pt x="80" y="826"/>
                      </a:lnTo>
                      <a:lnTo>
                        <a:pt x="80" y="836"/>
                      </a:lnTo>
                      <a:lnTo>
                        <a:pt x="1622" y="660"/>
                      </a:lnTo>
                      <a:lnTo>
                        <a:pt x="1619" y="650"/>
                      </a:lnTo>
                      <a:close/>
                      <a:moveTo>
                        <a:pt x="1632" y="743"/>
                      </a:moveTo>
                      <a:lnTo>
                        <a:pt x="90" y="919"/>
                      </a:lnTo>
                      <a:lnTo>
                        <a:pt x="93" y="929"/>
                      </a:lnTo>
                      <a:lnTo>
                        <a:pt x="1632" y="753"/>
                      </a:lnTo>
                      <a:lnTo>
                        <a:pt x="1632" y="743"/>
                      </a:lnTo>
                      <a:close/>
                      <a:moveTo>
                        <a:pt x="1642" y="836"/>
                      </a:moveTo>
                      <a:lnTo>
                        <a:pt x="103" y="1012"/>
                      </a:lnTo>
                      <a:lnTo>
                        <a:pt x="103" y="1022"/>
                      </a:lnTo>
                      <a:lnTo>
                        <a:pt x="1644" y="846"/>
                      </a:lnTo>
                      <a:lnTo>
                        <a:pt x="1642" y="836"/>
                      </a:lnTo>
                      <a:close/>
                      <a:moveTo>
                        <a:pt x="1654" y="929"/>
                      </a:moveTo>
                      <a:lnTo>
                        <a:pt x="113" y="1105"/>
                      </a:lnTo>
                      <a:lnTo>
                        <a:pt x="115" y="1115"/>
                      </a:lnTo>
                      <a:lnTo>
                        <a:pt x="1654" y="939"/>
                      </a:lnTo>
                      <a:lnTo>
                        <a:pt x="1654" y="929"/>
                      </a:lnTo>
                      <a:close/>
                      <a:moveTo>
                        <a:pt x="1667" y="1022"/>
                      </a:moveTo>
                      <a:lnTo>
                        <a:pt x="125" y="1198"/>
                      </a:lnTo>
                      <a:lnTo>
                        <a:pt x="125" y="1208"/>
                      </a:lnTo>
                      <a:lnTo>
                        <a:pt x="1667" y="1032"/>
                      </a:lnTo>
                      <a:lnTo>
                        <a:pt x="1667" y="1022"/>
                      </a:lnTo>
                      <a:close/>
                      <a:moveTo>
                        <a:pt x="1677" y="1117"/>
                      </a:moveTo>
                      <a:lnTo>
                        <a:pt x="135" y="1291"/>
                      </a:lnTo>
                      <a:lnTo>
                        <a:pt x="138" y="1301"/>
                      </a:lnTo>
                      <a:lnTo>
                        <a:pt x="1677" y="1125"/>
                      </a:lnTo>
                      <a:lnTo>
                        <a:pt x="1677" y="1117"/>
                      </a:lnTo>
                      <a:close/>
                      <a:moveTo>
                        <a:pt x="1689" y="1210"/>
                      </a:moveTo>
                      <a:lnTo>
                        <a:pt x="148" y="1386"/>
                      </a:lnTo>
                      <a:lnTo>
                        <a:pt x="148" y="1394"/>
                      </a:lnTo>
                      <a:lnTo>
                        <a:pt x="1689" y="1218"/>
                      </a:lnTo>
                      <a:lnTo>
                        <a:pt x="1689" y="1210"/>
                      </a:lnTo>
                      <a:close/>
                      <a:moveTo>
                        <a:pt x="1699" y="1303"/>
                      </a:moveTo>
                      <a:lnTo>
                        <a:pt x="160" y="1479"/>
                      </a:lnTo>
                      <a:lnTo>
                        <a:pt x="160" y="1486"/>
                      </a:lnTo>
                      <a:lnTo>
                        <a:pt x="1702" y="1311"/>
                      </a:lnTo>
                      <a:lnTo>
                        <a:pt x="1699" y="1303"/>
                      </a:lnTo>
                      <a:close/>
                      <a:moveTo>
                        <a:pt x="1722" y="1489"/>
                      </a:moveTo>
                      <a:lnTo>
                        <a:pt x="183" y="1665"/>
                      </a:lnTo>
                      <a:lnTo>
                        <a:pt x="183" y="1672"/>
                      </a:lnTo>
                      <a:lnTo>
                        <a:pt x="1725" y="1497"/>
                      </a:lnTo>
                      <a:lnTo>
                        <a:pt x="1722" y="1489"/>
                      </a:lnTo>
                      <a:close/>
                      <a:moveTo>
                        <a:pt x="1735" y="1582"/>
                      </a:moveTo>
                      <a:lnTo>
                        <a:pt x="193" y="1758"/>
                      </a:lnTo>
                      <a:lnTo>
                        <a:pt x="195" y="1765"/>
                      </a:lnTo>
                      <a:lnTo>
                        <a:pt x="1735" y="1589"/>
                      </a:lnTo>
                      <a:lnTo>
                        <a:pt x="1735" y="1582"/>
                      </a:lnTo>
                      <a:close/>
                      <a:moveTo>
                        <a:pt x="1747" y="1675"/>
                      </a:moveTo>
                      <a:lnTo>
                        <a:pt x="206" y="1851"/>
                      </a:lnTo>
                      <a:lnTo>
                        <a:pt x="206" y="1858"/>
                      </a:lnTo>
                      <a:lnTo>
                        <a:pt x="1747" y="1682"/>
                      </a:lnTo>
                      <a:lnTo>
                        <a:pt x="1747" y="1675"/>
                      </a:lnTo>
                      <a:close/>
                      <a:moveTo>
                        <a:pt x="1757" y="1768"/>
                      </a:moveTo>
                      <a:lnTo>
                        <a:pt x="216" y="1944"/>
                      </a:lnTo>
                      <a:lnTo>
                        <a:pt x="218" y="1951"/>
                      </a:lnTo>
                      <a:lnTo>
                        <a:pt x="1757" y="1775"/>
                      </a:lnTo>
                      <a:lnTo>
                        <a:pt x="1757" y="1768"/>
                      </a:lnTo>
                      <a:close/>
                      <a:moveTo>
                        <a:pt x="1770" y="1861"/>
                      </a:moveTo>
                      <a:lnTo>
                        <a:pt x="228" y="2037"/>
                      </a:lnTo>
                      <a:lnTo>
                        <a:pt x="228" y="2044"/>
                      </a:lnTo>
                      <a:lnTo>
                        <a:pt x="1770" y="1868"/>
                      </a:lnTo>
                      <a:lnTo>
                        <a:pt x="1770" y="1861"/>
                      </a:ln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49" name="Freeform 25"/>
                <p:cNvSpPr>
                  <a:spLocks/>
                </p:cNvSpPr>
                <p:nvPr/>
              </p:nvSpPr>
              <p:spPr bwMode="auto">
                <a:xfrm>
                  <a:off x="5149985" y="4507842"/>
                  <a:ext cx="250846" cy="290858"/>
                </a:xfrm>
                <a:custGeom>
                  <a:avLst/>
                  <a:gdLst>
                    <a:gd name="T0" fmla="*/ 0 w 163"/>
                    <a:gd name="T1" fmla="*/ 28 h 189"/>
                    <a:gd name="T2" fmla="*/ 48 w 163"/>
                    <a:gd name="T3" fmla="*/ 189 h 189"/>
                    <a:gd name="T4" fmla="*/ 163 w 163"/>
                    <a:gd name="T5" fmla="*/ 0 h 189"/>
                    <a:gd name="T6" fmla="*/ 0 w 163"/>
                    <a:gd name="T7" fmla="*/ 28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3" h="189">
                      <a:moveTo>
                        <a:pt x="0" y="28"/>
                      </a:moveTo>
                      <a:lnTo>
                        <a:pt x="48" y="189"/>
                      </a:lnTo>
                      <a:lnTo>
                        <a:pt x="163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rgbClr val="FFE8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0" name="Freeform 27"/>
                <p:cNvSpPr>
                  <a:spLocks/>
                </p:cNvSpPr>
                <p:nvPr/>
              </p:nvSpPr>
              <p:spPr bwMode="auto">
                <a:xfrm>
                  <a:off x="4674455" y="1088335"/>
                  <a:ext cx="1882114" cy="2303781"/>
                </a:xfrm>
                <a:custGeom>
                  <a:avLst/>
                  <a:gdLst>
                    <a:gd name="T0" fmla="*/ 1223 w 1223"/>
                    <a:gd name="T1" fmla="*/ 1077 h 1497"/>
                    <a:gd name="T2" fmla="*/ 1170 w 1223"/>
                    <a:gd name="T3" fmla="*/ 1170 h 1497"/>
                    <a:gd name="T4" fmla="*/ 412 w 1223"/>
                    <a:gd name="T5" fmla="*/ 1497 h 1497"/>
                    <a:gd name="T6" fmla="*/ 0 w 1223"/>
                    <a:gd name="T7" fmla="*/ 519 h 1497"/>
                    <a:gd name="T8" fmla="*/ 18 w 1223"/>
                    <a:gd name="T9" fmla="*/ 409 h 1497"/>
                    <a:gd name="T10" fmla="*/ 35 w 1223"/>
                    <a:gd name="T11" fmla="*/ 319 h 1497"/>
                    <a:gd name="T12" fmla="*/ 791 w 1223"/>
                    <a:gd name="T13" fmla="*/ 0 h 1497"/>
                    <a:gd name="T14" fmla="*/ 1223 w 1223"/>
                    <a:gd name="T15" fmla="*/ 1077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3" h="1497">
                      <a:moveTo>
                        <a:pt x="1223" y="1077"/>
                      </a:moveTo>
                      <a:lnTo>
                        <a:pt x="1170" y="1170"/>
                      </a:lnTo>
                      <a:lnTo>
                        <a:pt x="412" y="1497"/>
                      </a:lnTo>
                      <a:lnTo>
                        <a:pt x="0" y="519"/>
                      </a:lnTo>
                      <a:lnTo>
                        <a:pt x="18" y="409"/>
                      </a:lnTo>
                      <a:lnTo>
                        <a:pt x="35" y="319"/>
                      </a:lnTo>
                      <a:lnTo>
                        <a:pt x="791" y="0"/>
                      </a:lnTo>
                      <a:lnTo>
                        <a:pt x="1223" y="1077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1" name="Freeform 28"/>
                <p:cNvSpPr>
                  <a:spLocks/>
                </p:cNvSpPr>
                <p:nvPr/>
              </p:nvSpPr>
              <p:spPr bwMode="auto">
                <a:xfrm>
                  <a:off x="4674455" y="1579254"/>
                  <a:ext cx="1882114" cy="1812862"/>
                </a:xfrm>
                <a:custGeom>
                  <a:avLst/>
                  <a:gdLst>
                    <a:gd name="T0" fmla="*/ 1223 w 1223"/>
                    <a:gd name="T1" fmla="*/ 758 h 1178"/>
                    <a:gd name="T2" fmla="*/ 1170 w 1223"/>
                    <a:gd name="T3" fmla="*/ 851 h 1178"/>
                    <a:gd name="T4" fmla="*/ 412 w 1223"/>
                    <a:gd name="T5" fmla="*/ 1178 h 1178"/>
                    <a:gd name="T6" fmla="*/ 0 w 1223"/>
                    <a:gd name="T7" fmla="*/ 200 h 1178"/>
                    <a:gd name="T8" fmla="*/ 18 w 1223"/>
                    <a:gd name="T9" fmla="*/ 90 h 1178"/>
                    <a:gd name="T10" fmla="*/ 35 w 1223"/>
                    <a:gd name="T11" fmla="*/ 0 h 1178"/>
                    <a:gd name="T12" fmla="*/ 439 w 1223"/>
                    <a:gd name="T13" fmla="*/ 1102 h 1178"/>
                    <a:gd name="T14" fmla="*/ 1223 w 1223"/>
                    <a:gd name="T15" fmla="*/ 758 h 1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3" h="1178">
                      <a:moveTo>
                        <a:pt x="1223" y="758"/>
                      </a:moveTo>
                      <a:lnTo>
                        <a:pt x="1170" y="851"/>
                      </a:lnTo>
                      <a:lnTo>
                        <a:pt x="412" y="1178"/>
                      </a:lnTo>
                      <a:lnTo>
                        <a:pt x="0" y="200"/>
                      </a:lnTo>
                      <a:lnTo>
                        <a:pt x="18" y="90"/>
                      </a:lnTo>
                      <a:lnTo>
                        <a:pt x="35" y="0"/>
                      </a:lnTo>
                      <a:lnTo>
                        <a:pt x="439" y="1102"/>
                      </a:lnTo>
                      <a:lnTo>
                        <a:pt x="1223" y="758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2" name="Freeform 29"/>
                <p:cNvSpPr>
                  <a:spLocks/>
                </p:cNvSpPr>
                <p:nvPr/>
              </p:nvSpPr>
              <p:spPr bwMode="auto">
                <a:xfrm>
                  <a:off x="4674455" y="1579254"/>
                  <a:ext cx="675591" cy="1812862"/>
                </a:xfrm>
                <a:custGeom>
                  <a:avLst/>
                  <a:gdLst>
                    <a:gd name="T0" fmla="*/ 439 w 439"/>
                    <a:gd name="T1" fmla="*/ 1102 h 1178"/>
                    <a:gd name="T2" fmla="*/ 427 w 439"/>
                    <a:gd name="T3" fmla="*/ 1140 h 1178"/>
                    <a:gd name="T4" fmla="*/ 412 w 439"/>
                    <a:gd name="T5" fmla="*/ 1178 h 1178"/>
                    <a:gd name="T6" fmla="*/ 0 w 439"/>
                    <a:gd name="T7" fmla="*/ 200 h 1178"/>
                    <a:gd name="T8" fmla="*/ 18 w 439"/>
                    <a:gd name="T9" fmla="*/ 90 h 1178"/>
                    <a:gd name="T10" fmla="*/ 35 w 439"/>
                    <a:gd name="T11" fmla="*/ 0 h 1178"/>
                    <a:gd name="T12" fmla="*/ 439 w 439"/>
                    <a:gd name="T13" fmla="*/ 1102 h 1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9" h="1178">
                      <a:moveTo>
                        <a:pt x="439" y="1102"/>
                      </a:moveTo>
                      <a:lnTo>
                        <a:pt x="427" y="1140"/>
                      </a:lnTo>
                      <a:lnTo>
                        <a:pt x="412" y="1178"/>
                      </a:lnTo>
                      <a:lnTo>
                        <a:pt x="0" y="200"/>
                      </a:lnTo>
                      <a:lnTo>
                        <a:pt x="18" y="90"/>
                      </a:lnTo>
                      <a:lnTo>
                        <a:pt x="35" y="0"/>
                      </a:lnTo>
                      <a:lnTo>
                        <a:pt x="439" y="1102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3" name="Freeform 30"/>
                <p:cNvSpPr>
                  <a:spLocks/>
                </p:cNvSpPr>
                <p:nvPr/>
              </p:nvSpPr>
              <p:spPr bwMode="auto">
                <a:xfrm>
                  <a:off x="4902217" y="1222222"/>
                  <a:ext cx="1071097" cy="526315"/>
                </a:xfrm>
                <a:custGeom>
                  <a:avLst/>
                  <a:gdLst>
                    <a:gd name="T0" fmla="*/ 696 w 696"/>
                    <a:gd name="T1" fmla="*/ 239 h 342"/>
                    <a:gd name="T2" fmla="*/ 676 w 696"/>
                    <a:gd name="T3" fmla="*/ 244 h 342"/>
                    <a:gd name="T4" fmla="*/ 598 w 696"/>
                    <a:gd name="T5" fmla="*/ 31 h 342"/>
                    <a:gd name="T6" fmla="*/ 10 w 696"/>
                    <a:gd name="T7" fmla="*/ 342 h 342"/>
                    <a:gd name="T8" fmla="*/ 0 w 696"/>
                    <a:gd name="T9" fmla="*/ 319 h 342"/>
                    <a:gd name="T10" fmla="*/ 608 w 696"/>
                    <a:gd name="T11" fmla="*/ 0 h 342"/>
                    <a:gd name="T12" fmla="*/ 696 w 696"/>
                    <a:gd name="T13" fmla="*/ 239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96" h="342">
                      <a:moveTo>
                        <a:pt x="696" y="239"/>
                      </a:moveTo>
                      <a:lnTo>
                        <a:pt x="676" y="244"/>
                      </a:lnTo>
                      <a:lnTo>
                        <a:pt x="598" y="31"/>
                      </a:lnTo>
                      <a:lnTo>
                        <a:pt x="10" y="342"/>
                      </a:lnTo>
                      <a:lnTo>
                        <a:pt x="0" y="319"/>
                      </a:lnTo>
                      <a:lnTo>
                        <a:pt x="608" y="0"/>
                      </a:lnTo>
                      <a:lnTo>
                        <a:pt x="696" y="23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4" name="Freeform 31"/>
                <p:cNvSpPr>
                  <a:spLocks/>
                </p:cNvSpPr>
                <p:nvPr/>
              </p:nvSpPr>
              <p:spPr bwMode="auto">
                <a:xfrm>
                  <a:off x="4917606" y="1269929"/>
                  <a:ext cx="1024929" cy="609417"/>
                </a:xfrm>
                <a:custGeom>
                  <a:avLst/>
                  <a:gdLst>
                    <a:gd name="T0" fmla="*/ 666 w 666"/>
                    <a:gd name="T1" fmla="*/ 213 h 396"/>
                    <a:gd name="T2" fmla="*/ 38 w 666"/>
                    <a:gd name="T3" fmla="*/ 396 h 396"/>
                    <a:gd name="T4" fmla="*/ 0 w 666"/>
                    <a:gd name="T5" fmla="*/ 311 h 396"/>
                    <a:gd name="T6" fmla="*/ 588 w 666"/>
                    <a:gd name="T7" fmla="*/ 0 h 396"/>
                    <a:gd name="T8" fmla="*/ 666 w 666"/>
                    <a:gd name="T9" fmla="*/ 213 h 3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6" h="396">
                      <a:moveTo>
                        <a:pt x="666" y="213"/>
                      </a:moveTo>
                      <a:lnTo>
                        <a:pt x="38" y="396"/>
                      </a:lnTo>
                      <a:lnTo>
                        <a:pt x="0" y="311"/>
                      </a:lnTo>
                      <a:lnTo>
                        <a:pt x="588" y="0"/>
                      </a:lnTo>
                      <a:lnTo>
                        <a:pt x="666" y="213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5" name="Freeform 32"/>
                <p:cNvSpPr>
                  <a:spLocks/>
                </p:cNvSpPr>
                <p:nvPr/>
              </p:nvSpPr>
              <p:spPr bwMode="auto">
                <a:xfrm>
                  <a:off x="5822498" y="1222222"/>
                  <a:ext cx="150815" cy="375499"/>
                </a:xfrm>
                <a:custGeom>
                  <a:avLst/>
                  <a:gdLst>
                    <a:gd name="T0" fmla="*/ 0 w 98"/>
                    <a:gd name="T1" fmla="*/ 31 h 244"/>
                    <a:gd name="T2" fmla="*/ 10 w 98"/>
                    <a:gd name="T3" fmla="*/ 0 h 244"/>
                    <a:gd name="T4" fmla="*/ 98 w 98"/>
                    <a:gd name="T5" fmla="*/ 239 h 244"/>
                    <a:gd name="T6" fmla="*/ 78 w 98"/>
                    <a:gd name="T7" fmla="*/ 244 h 244"/>
                    <a:gd name="T8" fmla="*/ 0 w 98"/>
                    <a:gd name="T9" fmla="*/ 31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244">
                      <a:moveTo>
                        <a:pt x="0" y="31"/>
                      </a:moveTo>
                      <a:lnTo>
                        <a:pt x="10" y="0"/>
                      </a:lnTo>
                      <a:lnTo>
                        <a:pt x="98" y="239"/>
                      </a:lnTo>
                      <a:lnTo>
                        <a:pt x="78" y="244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6" name="Freeform 33"/>
                <p:cNvSpPr>
                  <a:spLocks/>
                </p:cNvSpPr>
                <p:nvPr/>
              </p:nvSpPr>
              <p:spPr bwMode="auto">
                <a:xfrm>
                  <a:off x="4674455" y="1717758"/>
                  <a:ext cx="657124" cy="1674358"/>
                </a:xfrm>
                <a:custGeom>
                  <a:avLst/>
                  <a:gdLst>
                    <a:gd name="T0" fmla="*/ 427 w 427"/>
                    <a:gd name="T1" fmla="*/ 1050 h 1088"/>
                    <a:gd name="T2" fmla="*/ 412 w 427"/>
                    <a:gd name="T3" fmla="*/ 1088 h 1088"/>
                    <a:gd name="T4" fmla="*/ 0 w 427"/>
                    <a:gd name="T5" fmla="*/ 110 h 1088"/>
                    <a:gd name="T6" fmla="*/ 18 w 427"/>
                    <a:gd name="T7" fmla="*/ 0 h 1088"/>
                    <a:gd name="T8" fmla="*/ 427 w 427"/>
                    <a:gd name="T9" fmla="*/ 1050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7" h="1088">
                      <a:moveTo>
                        <a:pt x="427" y="1050"/>
                      </a:moveTo>
                      <a:lnTo>
                        <a:pt x="412" y="1088"/>
                      </a:lnTo>
                      <a:lnTo>
                        <a:pt x="0" y="110"/>
                      </a:lnTo>
                      <a:lnTo>
                        <a:pt x="18" y="0"/>
                      </a:lnTo>
                      <a:lnTo>
                        <a:pt x="427" y="1050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7" name="Freeform 34"/>
                <p:cNvSpPr>
                  <a:spLocks/>
                </p:cNvSpPr>
                <p:nvPr/>
              </p:nvSpPr>
              <p:spPr bwMode="auto">
                <a:xfrm>
                  <a:off x="4863744" y="1459218"/>
                  <a:ext cx="360110" cy="207756"/>
                </a:xfrm>
                <a:custGeom>
                  <a:avLst/>
                  <a:gdLst>
                    <a:gd name="T0" fmla="*/ 234 w 234"/>
                    <a:gd name="T1" fmla="*/ 27 h 135"/>
                    <a:gd name="T2" fmla="*/ 183 w 234"/>
                    <a:gd name="T3" fmla="*/ 52 h 135"/>
                    <a:gd name="T4" fmla="*/ 176 w 234"/>
                    <a:gd name="T5" fmla="*/ 57 h 135"/>
                    <a:gd name="T6" fmla="*/ 123 w 234"/>
                    <a:gd name="T7" fmla="*/ 83 h 135"/>
                    <a:gd name="T8" fmla="*/ 116 w 234"/>
                    <a:gd name="T9" fmla="*/ 88 h 135"/>
                    <a:gd name="T10" fmla="*/ 70 w 234"/>
                    <a:gd name="T11" fmla="*/ 110 h 135"/>
                    <a:gd name="T12" fmla="*/ 60 w 234"/>
                    <a:gd name="T13" fmla="*/ 115 h 135"/>
                    <a:gd name="T14" fmla="*/ 23 w 234"/>
                    <a:gd name="T15" fmla="*/ 135 h 135"/>
                    <a:gd name="T16" fmla="*/ 0 w 234"/>
                    <a:gd name="T17" fmla="*/ 85 h 135"/>
                    <a:gd name="T18" fmla="*/ 40 w 234"/>
                    <a:gd name="T19" fmla="*/ 70 h 135"/>
                    <a:gd name="T20" fmla="*/ 48 w 234"/>
                    <a:gd name="T21" fmla="*/ 67 h 135"/>
                    <a:gd name="T22" fmla="*/ 90 w 234"/>
                    <a:gd name="T23" fmla="*/ 50 h 135"/>
                    <a:gd name="T24" fmla="*/ 100 w 234"/>
                    <a:gd name="T25" fmla="*/ 47 h 135"/>
                    <a:gd name="T26" fmla="*/ 156 w 234"/>
                    <a:gd name="T27" fmla="*/ 25 h 135"/>
                    <a:gd name="T28" fmla="*/ 166 w 234"/>
                    <a:gd name="T29" fmla="*/ 22 h 135"/>
                    <a:gd name="T30" fmla="*/ 224 w 234"/>
                    <a:gd name="T31" fmla="*/ 0 h 135"/>
                    <a:gd name="T32" fmla="*/ 234 w 234"/>
                    <a:gd name="T33" fmla="*/ 27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" h="135">
                      <a:moveTo>
                        <a:pt x="234" y="27"/>
                      </a:moveTo>
                      <a:lnTo>
                        <a:pt x="183" y="52"/>
                      </a:lnTo>
                      <a:lnTo>
                        <a:pt x="176" y="57"/>
                      </a:lnTo>
                      <a:lnTo>
                        <a:pt x="123" y="83"/>
                      </a:lnTo>
                      <a:lnTo>
                        <a:pt x="116" y="88"/>
                      </a:lnTo>
                      <a:lnTo>
                        <a:pt x="70" y="110"/>
                      </a:lnTo>
                      <a:lnTo>
                        <a:pt x="60" y="115"/>
                      </a:lnTo>
                      <a:lnTo>
                        <a:pt x="23" y="135"/>
                      </a:lnTo>
                      <a:lnTo>
                        <a:pt x="0" y="85"/>
                      </a:lnTo>
                      <a:lnTo>
                        <a:pt x="40" y="70"/>
                      </a:lnTo>
                      <a:lnTo>
                        <a:pt x="48" y="67"/>
                      </a:lnTo>
                      <a:lnTo>
                        <a:pt x="90" y="50"/>
                      </a:lnTo>
                      <a:lnTo>
                        <a:pt x="100" y="47"/>
                      </a:lnTo>
                      <a:lnTo>
                        <a:pt x="156" y="25"/>
                      </a:lnTo>
                      <a:lnTo>
                        <a:pt x="166" y="22"/>
                      </a:lnTo>
                      <a:lnTo>
                        <a:pt x="224" y="0"/>
                      </a:lnTo>
                      <a:lnTo>
                        <a:pt x="234" y="2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8" name="Freeform 35"/>
                <p:cNvSpPr>
                  <a:spLocks/>
                </p:cNvSpPr>
                <p:nvPr/>
              </p:nvSpPr>
              <p:spPr bwMode="auto">
                <a:xfrm>
                  <a:off x="4925301" y="1562326"/>
                  <a:ext cx="46168" cy="73869"/>
                </a:xfrm>
                <a:custGeom>
                  <a:avLst/>
                  <a:gdLst>
                    <a:gd name="T0" fmla="*/ 30 w 30"/>
                    <a:gd name="T1" fmla="*/ 43 h 48"/>
                    <a:gd name="T2" fmla="*/ 20 w 30"/>
                    <a:gd name="T3" fmla="*/ 48 h 48"/>
                    <a:gd name="T4" fmla="*/ 0 w 30"/>
                    <a:gd name="T5" fmla="*/ 3 h 48"/>
                    <a:gd name="T6" fmla="*/ 8 w 30"/>
                    <a:gd name="T7" fmla="*/ 0 h 48"/>
                    <a:gd name="T8" fmla="*/ 30 w 30"/>
                    <a:gd name="T9" fmla="*/ 43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48">
                      <a:moveTo>
                        <a:pt x="30" y="43"/>
                      </a:moveTo>
                      <a:lnTo>
                        <a:pt x="20" y="48"/>
                      </a:ln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30" y="43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59" name="Freeform 36"/>
                <p:cNvSpPr>
                  <a:spLocks/>
                </p:cNvSpPr>
                <p:nvPr/>
              </p:nvSpPr>
              <p:spPr bwMode="auto">
                <a:xfrm>
                  <a:off x="5002247" y="1531547"/>
                  <a:ext cx="50785" cy="63096"/>
                </a:xfrm>
                <a:custGeom>
                  <a:avLst/>
                  <a:gdLst>
                    <a:gd name="T0" fmla="*/ 33 w 33"/>
                    <a:gd name="T1" fmla="*/ 36 h 41"/>
                    <a:gd name="T2" fmla="*/ 26 w 33"/>
                    <a:gd name="T3" fmla="*/ 41 h 41"/>
                    <a:gd name="T4" fmla="*/ 0 w 33"/>
                    <a:gd name="T5" fmla="*/ 3 h 41"/>
                    <a:gd name="T6" fmla="*/ 10 w 33"/>
                    <a:gd name="T7" fmla="*/ 0 h 41"/>
                    <a:gd name="T8" fmla="*/ 33 w 33"/>
                    <a:gd name="T9" fmla="*/ 36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41">
                      <a:moveTo>
                        <a:pt x="33" y="36"/>
                      </a:moveTo>
                      <a:lnTo>
                        <a:pt x="26" y="41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33" y="36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0" name="Freeform 37"/>
                <p:cNvSpPr>
                  <a:spLocks/>
                </p:cNvSpPr>
                <p:nvPr/>
              </p:nvSpPr>
              <p:spPr bwMode="auto">
                <a:xfrm>
                  <a:off x="5103817" y="1493074"/>
                  <a:ext cx="41551" cy="53863"/>
                </a:xfrm>
                <a:custGeom>
                  <a:avLst/>
                  <a:gdLst>
                    <a:gd name="T0" fmla="*/ 27 w 27"/>
                    <a:gd name="T1" fmla="*/ 30 h 35"/>
                    <a:gd name="T2" fmla="*/ 20 w 27"/>
                    <a:gd name="T3" fmla="*/ 35 h 35"/>
                    <a:gd name="T4" fmla="*/ 0 w 27"/>
                    <a:gd name="T5" fmla="*/ 3 h 35"/>
                    <a:gd name="T6" fmla="*/ 10 w 27"/>
                    <a:gd name="T7" fmla="*/ 0 h 35"/>
                    <a:gd name="T8" fmla="*/ 27 w 27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35">
                      <a:moveTo>
                        <a:pt x="27" y="30"/>
                      </a:moveTo>
                      <a:lnTo>
                        <a:pt x="20" y="35"/>
                      </a:ln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27" y="3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1" name="Freeform 38"/>
                <p:cNvSpPr>
                  <a:spLocks/>
                </p:cNvSpPr>
                <p:nvPr/>
              </p:nvSpPr>
              <p:spPr bwMode="auto">
                <a:xfrm>
                  <a:off x="5884055" y="2985838"/>
                  <a:ext cx="212373" cy="127731"/>
                </a:xfrm>
                <a:custGeom>
                  <a:avLst/>
                  <a:gdLst>
                    <a:gd name="T0" fmla="*/ 0 w 55"/>
                    <a:gd name="T1" fmla="*/ 24 h 33"/>
                    <a:gd name="T2" fmla="*/ 55 w 55"/>
                    <a:gd name="T3" fmla="*/ 0 h 33"/>
                    <a:gd name="T4" fmla="*/ 52 w 55"/>
                    <a:gd name="T5" fmla="*/ 12 h 33"/>
                    <a:gd name="T6" fmla="*/ 1 w 55"/>
                    <a:gd name="T7" fmla="*/ 33 h 33"/>
                    <a:gd name="T8" fmla="*/ 0 w 55"/>
                    <a:gd name="T9" fmla="*/ 24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33">
                      <a:moveTo>
                        <a:pt x="0" y="24"/>
                      </a:moveTo>
                      <a:cubicBezTo>
                        <a:pt x="2" y="24"/>
                        <a:pt x="55" y="0"/>
                        <a:pt x="55" y="0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1" y="33"/>
                        <a:pt x="1" y="33"/>
                        <a:pt x="1" y="33"/>
                      </a:cubicBez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2" name="Freeform 41"/>
                <p:cNvSpPr>
                  <a:spLocks noEditPoints="1"/>
                </p:cNvSpPr>
                <p:nvPr/>
              </p:nvSpPr>
              <p:spPr bwMode="auto">
                <a:xfrm>
                  <a:off x="5045338" y="1763926"/>
                  <a:ext cx="1181900" cy="1303475"/>
                </a:xfrm>
                <a:custGeom>
                  <a:avLst/>
                  <a:gdLst>
                    <a:gd name="T0" fmla="*/ 40 w 768"/>
                    <a:gd name="T1" fmla="*/ 339 h 847"/>
                    <a:gd name="T2" fmla="*/ 116 w 768"/>
                    <a:gd name="T3" fmla="*/ 188 h 847"/>
                    <a:gd name="T4" fmla="*/ 294 w 768"/>
                    <a:gd name="T5" fmla="*/ 239 h 847"/>
                    <a:gd name="T6" fmla="*/ 141 w 768"/>
                    <a:gd name="T7" fmla="*/ 178 h 847"/>
                    <a:gd name="T8" fmla="*/ 294 w 768"/>
                    <a:gd name="T9" fmla="*/ 239 h 847"/>
                    <a:gd name="T10" fmla="*/ 399 w 768"/>
                    <a:gd name="T11" fmla="*/ 83 h 847"/>
                    <a:gd name="T12" fmla="*/ 319 w 768"/>
                    <a:gd name="T13" fmla="*/ 229 h 847"/>
                    <a:gd name="T14" fmla="*/ 557 w 768"/>
                    <a:gd name="T15" fmla="*/ 131 h 847"/>
                    <a:gd name="T16" fmla="*/ 419 w 768"/>
                    <a:gd name="T17" fmla="*/ 75 h 847"/>
                    <a:gd name="T18" fmla="*/ 557 w 768"/>
                    <a:gd name="T19" fmla="*/ 131 h 847"/>
                    <a:gd name="T20" fmla="*/ 625 w 768"/>
                    <a:gd name="T21" fmla="*/ 0 h 847"/>
                    <a:gd name="T22" fmla="*/ 575 w 768"/>
                    <a:gd name="T23" fmla="*/ 123 h 847"/>
                    <a:gd name="T24" fmla="*/ 633 w 768"/>
                    <a:gd name="T25" fmla="*/ 261 h 847"/>
                    <a:gd name="T26" fmla="*/ 673 w 768"/>
                    <a:gd name="T27" fmla="*/ 116 h 847"/>
                    <a:gd name="T28" fmla="*/ 633 w 768"/>
                    <a:gd name="T29" fmla="*/ 261 h 847"/>
                    <a:gd name="T30" fmla="*/ 640 w 768"/>
                    <a:gd name="T31" fmla="*/ 279 h 847"/>
                    <a:gd name="T32" fmla="*/ 768 w 768"/>
                    <a:gd name="T33" fmla="*/ 344 h 847"/>
                    <a:gd name="T34" fmla="*/ 163 w 768"/>
                    <a:gd name="T35" fmla="*/ 322 h 847"/>
                    <a:gd name="T36" fmla="*/ 90 w 768"/>
                    <a:gd name="T37" fmla="*/ 480 h 847"/>
                    <a:gd name="T38" fmla="*/ 163 w 768"/>
                    <a:gd name="T39" fmla="*/ 322 h 847"/>
                    <a:gd name="T40" fmla="*/ 229 w 768"/>
                    <a:gd name="T41" fmla="*/ 425 h 847"/>
                    <a:gd name="T42" fmla="*/ 304 w 768"/>
                    <a:gd name="T43" fmla="*/ 264 h 847"/>
                    <a:gd name="T44" fmla="*/ 497 w 768"/>
                    <a:gd name="T45" fmla="*/ 314 h 847"/>
                    <a:gd name="T46" fmla="*/ 329 w 768"/>
                    <a:gd name="T47" fmla="*/ 254 h 847"/>
                    <a:gd name="T48" fmla="*/ 497 w 768"/>
                    <a:gd name="T49" fmla="*/ 314 h 847"/>
                    <a:gd name="T50" fmla="*/ 472 w 768"/>
                    <a:gd name="T51" fmla="*/ 196 h 847"/>
                    <a:gd name="T52" fmla="*/ 613 w 768"/>
                    <a:gd name="T53" fmla="*/ 269 h 847"/>
                    <a:gd name="T54" fmla="*/ 211 w 768"/>
                    <a:gd name="T55" fmla="*/ 457 h 847"/>
                    <a:gd name="T56" fmla="*/ 136 w 768"/>
                    <a:gd name="T57" fmla="*/ 610 h 847"/>
                    <a:gd name="T58" fmla="*/ 211 w 768"/>
                    <a:gd name="T59" fmla="*/ 457 h 847"/>
                    <a:gd name="T60" fmla="*/ 143 w 768"/>
                    <a:gd name="T61" fmla="*/ 631 h 847"/>
                    <a:gd name="T62" fmla="*/ 291 w 768"/>
                    <a:gd name="T63" fmla="*/ 683 h 847"/>
                    <a:gd name="T64" fmla="*/ 188 w 768"/>
                    <a:gd name="T65" fmla="*/ 756 h 847"/>
                    <a:gd name="T66" fmla="*/ 329 w 768"/>
                    <a:gd name="T67" fmla="*/ 796 h 847"/>
                    <a:gd name="T68" fmla="*/ 188 w 768"/>
                    <a:gd name="T69" fmla="*/ 756 h 847"/>
                    <a:gd name="T70" fmla="*/ 352 w 768"/>
                    <a:gd name="T71" fmla="*/ 399 h 847"/>
                    <a:gd name="T72" fmla="*/ 276 w 768"/>
                    <a:gd name="T73" fmla="*/ 550 h 847"/>
                    <a:gd name="T74" fmla="*/ 427 w 768"/>
                    <a:gd name="T75" fmla="*/ 615 h 847"/>
                    <a:gd name="T76" fmla="*/ 281 w 768"/>
                    <a:gd name="T77" fmla="*/ 570 h 847"/>
                    <a:gd name="T78" fmla="*/ 427 w 768"/>
                    <a:gd name="T79" fmla="*/ 615 h 847"/>
                    <a:gd name="T80" fmla="*/ 417 w 768"/>
                    <a:gd name="T81" fmla="*/ 490 h 847"/>
                    <a:gd name="T82" fmla="*/ 507 w 768"/>
                    <a:gd name="T83" fmla="*/ 334 h 847"/>
                    <a:gd name="T84" fmla="*/ 593 w 768"/>
                    <a:gd name="T85" fmla="*/ 535 h 847"/>
                    <a:gd name="T86" fmla="*/ 424 w 768"/>
                    <a:gd name="T87" fmla="*/ 510 h 847"/>
                    <a:gd name="T88" fmla="*/ 593 w 768"/>
                    <a:gd name="T89" fmla="*/ 535 h 847"/>
                    <a:gd name="T90" fmla="*/ 359 w 768"/>
                    <a:gd name="T91" fmla="*/ 781 h 847"/>
                    <a:gd name="T92" fmla="*/ 437 w 768"/>
                    <a:gd name="T93" fmla="*/ 641 h 847"/>
                    <a:gd name="T94" fmla="*/ 467 w 768"/>
                    <a:gd name="T95" fmla="*/ 626 h 847"/>
                    <a:gd name="T96" fmla="*/ 640 w 768"/>
                    <a:gd name="T97" fmla="*/ 653 h 847"/>
                    <a:gd name="T98" fmla="*/ 467 w 768"/>
                    <a:gd name="T99" fmla="*/ 626 h 847"/>
                    <a:gd name="T100" fmla="*/ 575 w 768"/>
                    <a:gd name="T101" fmla="*/ 425 h 847"/>
                    <a:gd name="T102" fmla="*/ 623 w 768"/>
                    <a:gd name="T103" fmla="*/ 286 h 8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68" h="847">
                      <a:moveTo>
                        <a:pt x="153" y="294"/>
                      </a:moveTo>
                      <a:lnTo>
                        <a:pt x="40" y="339"/>
                      </a:lnTo>
                      <a:lnTo>
                        <a:pt x="0" y="229"/>
                      </a:lnTo>
                      <a:lnTo>
                        <a:pt x="116" y="188"/>
                      </a:lnTo>
                      <a:lnTo>
                        <a:pt x="153" y="294"/>
                      </a:lnTo>
                      <a:close/>
                      <a:moveTo>
                        <a:pt x="294" y="239"/>
                      </a:moveTo>
                      <a:lnTo>
                        <a:pt x="256" y="136"/>
                      </a:lnTo>
                      <a:lnTo>
                        <a:pt x="141" y="178"/>
                      </a:lnTo>
                      <a:lnTo>
                        <a:pt x="178" y="284"/>
                      </a:lnTo>
                      <a:lnTo>
                        <a:pt x="294" y="239"/>
                      </a:lnTo>
                      <a:close/>
                      <a:moveTo>
                        <a:pt x="439" y="178"/>
                      </a:moveTo>
                      <a:lnTo>
                        <a:pt x="399" y="83"/>
                      </a:lnTo>
                      <a:lnTo>
                        <a:pt x="281" y="126"/>
                      </a:lnTo>
                      <a:lnTo>
                        <a:pt x="319" y="229"/>
                      </a:lnTo>
                      <a:lnTo>
                        <a:pt x="439" y="178"/>
                      </a:lnTo>
                      <a:close/>
                      <a:moveTo>
                        <a:pt x="557" y="131"/>
                      </a:moveTo>
                      <a:lnTo>
                        <a:pt x="517" y="40"/>
                      </a:lnTo>
                      <a:lnTo>
                        <a:pt x="419" y="75"/>
                      </a:lnTo>
                      <a:lnTo>
                        <a:pt x="462" y="171"/>
                      </a:lnTo>
                      <a:lnTo>
                        <a:pt x="557" y="131"/>
                      </a:lnTo>
                      <a:close/>
                      <a:moveTo>
                        <a:pt x="660" y="91"/>
                      </a:moveTo>
                      <a:lnTo>
                        <a:pt x="625" y="0"/>
                      </a:lnTo>
                      <a:lnTo>
                        <a:pt x="537" y="33"/>
                      </a:lnTo>
                      <a:lnTo>
                        <a:pt x="575" y="123"/>
                      </a:lnTo>
                      <a:lnTo>
                        <a:pt x="660" y="91"/>
                      </a:lnTo>
                      <a:close/>
                      <a:moveTo>
                        <a:pt x="633" y="261"/>
                      </a:moveTo>
                      <a:lnTo>
                        <a:pt x="718" y="226"/>
                      </a:lnTo>
                      <a:lnTo>
                        <a:pt x="673" y="116"/>
                      </a:lnTo>
                      <a:lnTo>
                        <a:pt x="585" y="151"/>
                      </a:lnTo>
                      <a:lnTo>
                        <a:pt x="633" y="261"/>
                      </a:lnTo>
                      <a:close/>
                      <a:moveTo>
                        <a:pt x="726" y="244"/>
                      </a:moveTo>
                      <a:lnTo>
                        <a:pt x="640" y="279"/>
                      </a:lnTo>
                      <a:lnTo>
                        <a:pt x="681" y="379"/>
                      </a:lnTo>
                      <a:lnTo>
                        <a:pt x="768" y="344"/>
                      </a:lnTo>
                      <a:lnTo>
                        <a:pt x="726" y="244"/>
                      </a:lnTo>
                      <a:close/>
                      <a:moveTo>
                        <a:pt x="163" y="322"/>
                      </a:moveTo>
                      <a:lnTo>
                        <a:pt x="50" y="367"/>
                      </a:lnTo>
                      <a:lnTo>
                        <a:pt x="90" y="480"/>
                      </a:lnTo>
                      <a:lnTo>
                        <a:pt x="203" y="435"/>
                      </a:lnTo>
                      <a:lnTo>
                        <a:pt x="163" y="322"/>
                      </a:lnTo>
                      <a:close/>
                      <a:moveTo>
                        <a:pt x="188" y="312"/>
                      </a:moveTo>
                      <a:lnTo>
                        <a:pt x="229" y="425"/>
                      </a:lnTo>
                      <a:lnTo>
                        <a:pt x="344" y="377"/>
                      </a:lnTo>
                      <a:lnTo>
                        <a:pt x="304" y="264"/>
                      </a:lnTo>
                      <a:lnTo>
                        <a:pt x="188" y="312"/>
                      </a:lnTo>
                      <a:close/>
                      <a:moveTo>
                        <a:pt x="497" y="314"/>
                      </a:moveTo>
                      <a:lnTo>
                        <a:pt x="452" y="204"/>
                      </a:lnTo>
                      <a:lnTo>
                        <a:pt x="329" y="254"/>
                      </a:lnTo>
                      <a:lnTo>
                        <a:pt x="372" y="367"/>
                      </a:lnTo>
                      <a:lnTo>
                        <a:pt x="497" y="314"/>
                      </a:lnTo>
                      <a:close/>
                      <a:moveTo>
                        <a:pt x="568" y="158"/>
                      </a:moveTo>
                      <a:lnTo>
                        <a:pt x="472" y="196"/>
                      </a:lnTo>
                      <a:lnTo>
                        <a:pt x="522" y="304"/>
                      </a:lnTo>
                      <a:lnTo>
                        <a:pt x="613" y="269"/>
                      </a:lnTo>
                      <a:lnTo>
                        <a:pt x="568" y="158"/>
                      </a:lnTo>
                      <a:close/>
                      <a:moveTo>
                        <a:pt x="211" y="457"/>
                      </a:moveTo>
                      <a:lnTo>
                        <a:pt x="98" y="505"/>
                      </a:lnTo>
                      <a:lnTo>
                        <a:pt x="136" y="610"/>
                      </a:lnTo>
                      <a:lnTo>
                        <a:pt x="249" y="563"/>
                      </a:lnTo>
                      <a:lnTo>
                        <a:pt x="211" y="457"/>
                      </a:lnTo>
                      <a:close/>
                      <a:moveTo>
                        <a:pt x="256" y="583"/>
                      </a:moveTo>
                      <a:lnTo>
                        <a:pt x="143" y="631"/>
                      </a:lnTo>
                      <a:lnTo>
                        <a:pt x="181" y="736"/>
                      </a:lnTo>
                      <a:lnTo>
                        <a:pt x="291" y="683"/>
                      </a:lnTo>
                      <a:lnTo>
                        <a:pt x="256" y="583"/>
                      </a:lnTo>
                      <a:close/>
                      <a:moveTo>
                        <a:pt x="188" y="756"/>
                      </a:moveTo>
                      <a:lnTo>
                        <a:pt x="221" y="847"/>
                      </a:lnTo>
                      <a:lnTo>
                        <a:pt x="329" y="796"/>
                      </a:lnTo>
                      <a:lnTo>
                        <a:pt x="299" y="706"/>
                      </a:lnTo>
                      <a:lnTo>
                        <a:pt x="188" y="756"/>
                      </a:lnTo>
                      <a:close/>
                      <a:moveTo>
                        <a:pt x="387" y="502"/>
                      </a:moveTo>
                      <a:lnTo>
                        <a:pt x="352" y="399"/>
                      </a:lnTo>
                      <a:lnTo>
                        <a:pt x="236" y="447"/>
                      </a:lnTo>
                      <a:lnTo>
                        <a:pt x="276" y="550"/>
                      </a:lnTo>
                      <a:lnTo>
                        <a:pt x="387" y="502"/>
                      </a:lnTo>
                      <a:close/>
                      <a:moveTo>
                        <a:pt x="427" y="615"/>
                      </a:moveTo>
                      <a:lnTo>
                        <a:pt x="394" y="523"/>
                      </a:lnTo>
                      <a:lnTo>
                        <a:pt x="281" y="570"/>
                      </a:lnTo>
                      <a:lnTo>
                        <a:pt x="319" y="671"/>
                      </a:lnTo>
                      <a:lnTo>
                        <a:pt x="427" y="615"/>
                      </a:lnTo>
                      <a:close/>
                      <a:moveTo>
                        <a:pt x="379" y="387"/>
                      </a:moveTo>
                      <a:lnTo>
                        <a:pt x="417" y="490"/>
                      </a:lnTo>
                      <a:lnTo>
                        <a:pt x="550" y="435"/>
                      </a:lnTo>
                      <a:lnTo>
                        <a:pt x="507" y="334"/>
                      </a:lnTo>
                      <a:lnTo>
                        <a:pt x="379" y="387"/>
                      </a:lnTo>
                      <a:close/>
                      <a:moveTo>
                        <a:pt x="593" y="535"/>
                      </a:moveTo>
                      <a:lnTo>
                        <a:pt x="557" y="455"/>
                      </a:lnTo>
                      <a:lnTo>
                        <a:pt x="424" y="510"/>
                      </a:lnTo>
                      <a:lnTo>
                        <a:pt x="460" y="600"/>
                      </a:lnTo>
                      <a:lnTo>
                        <a:pt x="593" y="535"/>
                      </a:lnTo>
                      <a:close/>
                      <a:moveTo>
                        <a:pt x="326" y="691"/>
                      </a:moveTo>
                      <a:lnTo>
                        <a:pt x="359" y="781"/>
                      </a:lnTo>
                      <a:lnTo>
                        <a:pt x="470" y="731"/>
                      </a:lnTo>
                      <a:lnTo>
                        <a:pt x="437" y="641"/>
                      </a:lnTo>
                      <a:lnTo>
                        <a:pt x="326" y="691"/>
                      </a:lnTo>
                      <a:close/>
                      <a:moveTo>
                        <a:pt x="467" y="626"/>
                      </a:moveTo>
                      <a:lnTo>
                        <a:pt x="502" y="716"/>
                      </a:lnTo>
                      <a:lnTo>
                        <a:pt x="640" y="653"/>
                      </a:lnTo>
                      <a:lnTo>
                        <a:pt x="603" y="560"/>
                      </a:lnTo>
                      <a:lnTo>
                        <a:pt x="467" y="626"/>
                      </a:lnTo>
                      <a:close/>
                      <a:moveTo>
                        <a:pt x="530" y="324"/>
                      </a:moveTo>
                      <a:lnTo>
                        <a:pt x="575" y="425"/>
                      </a:lnTo>
                      <a:lnTo>
                        <a:pt x="663" y="387"/>
                      </a:lnTo>
                      <a:lnTo>
                        <a:pt x="623" y="286"/>
                      </a:lnTo>
                      <a:lnTo>
                        <a:pt x="530" y="324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3" name="Freeform 42"/>
                <p:cNvSpPr>
                  <a:spLocks noEditPoints="1"/>
                </p:cNvSpPr>
                <p:nvPr/>
              </p:nvSpPr>
              <p:spPr bwMode="auto">
                <a:xfrm>
                  <a:off x="5057649" y="1740842"/>
                  <a:ext cx="1177283" cy="1301936"/>
                </a:xfrm>
                <a:custGeom>
                  <a:avLst/>
                  <a:gdLst>
                    <a:gd name="T0" fmla="*/ 150 w 765"/>
                    <a:gd name="T1" fmla="*/ 294 h 846"/>
                    <a:gd name="T2" fmla="*/ 0 w 765"/>
                    <a:gd name="T3" fmla="*/ 229 h 846"/>
                    <a:gd name="T4" fmla="*/ 138 w 765"/>
                    <a:gd name="T5" fmla="*/ 178 h 846"/>
                    <a:gd name="T6" fmla="*/ 291 w 765"/>
                    <a:gd name="T7" fmla="*/ 236 h 846"/>
                    <a:gd name="T8" fmla="*/ 138 w 765"/>
                    <a:gd name="T9" fmla="*/ 178 h 846"/>
                    <a:gd name="T10" fmla="*/ 278 w 765"/>
                    <a:gd name="T11" fmla="*/ 126 h 846"/>
                    <a:gd name="T12" fmla="*/ 436 w 765"/>
                    <a:gd name="T13" fmla="*/ 178 h 846"/>
                    <a:gd name="T14" fmla="*/ 517 w 765"/>
                    <a:gd name="T15" fmla="*/ 38 h 846"/>
                    <a:gd name="T16" fmla="*/ 459 w 765"/>
                    <a:gd name="T17" fmla="*/ 168 h 846"/>
                    <a:gd name="T18" fmla="*/ 517 w 765"/>
                    <a:gd name="T19" fmla="*/ 38 h 846"/>
                    <a:gd name="T20" fmla="*/ 534 w 765"/>
                    <a:gd name="T21" fmla="*/ 33 h 846"/>
                    <a:gd name="T22" fmla="*/ 660 w 765"/>
                    <a:gd name="T23" fmla="*/ 88 h 846"/>
                    <a:gd name="T24" fmla="*/ 670 w 765"/>
                    <a:gd name="T25" fmla="*/ 116 h 846"/>
                    <a:gd name="T26" fmla="*/ 630 w 765"/>
                    <a:gd name="T27" fmla="*/ 259 h 846"/>
                    <a:gd name="T28" fmla="*/ 670 w 765"/>
                    <a:gd name="T29" fmla="*/ 116 h 846"/>
                    <a:gd name="T30" fmla="*/ 637 w 765"/>
                    <a:gd name="T31" fmla="*/ 279 h 846"/>
                    <a:gd name="T32" fmla="*/ 765 w 765"/>
                    <a:gd name="T33" fmla="*/ 344 h 846"/>
                    <a:gd name="T34" fmla="*/ 47 w 765"/>
                    <a:gd name="T35" fmla="*/ 367 h 846"/>
                    <a:gd name="T36" fmla="*/ 200 w 765"/>
                    <a:gd name="T37" fmla="*/ 435 h 846"/>
                    <a:gd name="T38" fmla="*/ 47 w 765"/>
                    <a:gd name="T39" fmla="*/ 367 h 846"/>
                    <a:gd name="T40" fmla="*/ 226 w 765"/>
                    <a:gd name="T41" fmla="*/ 422 h 846"/>
                    <a:gd name="T42" fmla="*/ 301 w 765"/>
                    <a:gd name="T43" fmla="*/ 264 h 846"/>
                    <a:gd name="T44" fmla="*/ 449 w 765"/>
                    <a:gd name="T45" fmla="*/ 203 h 846"/>
                    <a:gd name="T46" fmla="*/ 369 w 765"/>
                    <a:gd name="T47" fmla="*/ 364 h 846"/>
                    <a:gd name="T48" fmla="*/ 449 w 765"/>
                    <a:gd name="T49" fmla="*/ 203 h 846"/>
                    <a:gd name="T50" fmla="*/ 472 w 765"/>
                    <a:gd name="T51" fmla="*/ 196 h 846"/>
                    <a:gd name="T52" fmla="*/ 612 w 765"/>
                    <a:gd name="T53" fmla="*/ 266 h 846"/>
                    <a:gd name="T54" fmla="*/ 208 w 765"/>
                    <a:gd name="T55" fmla="*/ 457 h 846"/>
                    <a:gd name="T56" fmla="*/ 133 w 765"/>
                    <a:gd name="T57" fmla="*/ 608 h 846"/>
                    <a:gd name="T58" fmla="*/ 208 w 765"/>
                    <a:gd name="T59" fmla="*/ 457 h 846"/>
                    <a:gd name="T60" fmla="*/ 140 w 765"/>
                    <a:gd name="T61" fmla="*/ 630 h 846"/>
                    <a:gd name="T62" fmla="*/ 288 w 765"/>
                    <a:gd name="T63" fmla="*/ 683 h 846"/>
                    <a:gd name="T64" fmla="*/ 296 w 765"/>
                    <a:gd name="T65" fmla="*/ 703 h 846"/>
                    <a:gd name="T66" fmla="*/ 218 w 765"/>
                    <a:gd name="T67" fmla="*/ 846 h 846"/>
                    <a:gd name="T68" fmla="*/ 296 w 765"/>
                    <a:gd name="T69" fmla="*/ 703 h 846"/>
                    <a:gd name="T70" fmla="*/ 236 w 765"/>
                    <a:gd name="T71" fmla="*/ 445 h 846"/>
                    <a:gd name="T72" fmla="*/ 386 w 765"/>
                    <a:gd name="T73" fmla="*/ 502 h 846"/>
                    <a:gd name="T74" fmla="*/ 391 w 765"/>
                    <a:gd name="T75" fmla="*/ 522 h 846"/>
                    <a:gd name="T76" fmla="*/ 316 w 765"/>
                    <a:gd name="T77" fmla="*/ 668 h 846"/>
                    <a:gd name="T78" fmla="*/ 391 w 765"/>
                    <a:gd name="T79" fmla="*/ 522 h 846"/>
                    <a:gd name="T80" fmla="*/ 376 w 765"/>
                    <a:gd name="T81" fmla="*/ 387 h 846"/>
                    <a:gd name="T82" fmla="*/ 547 w 765"/>
                    <a:gd name="T83" fmla="*/ 435 h 846"/>
                    <a:gd name="T84" fmla="*/ 555 w 765"/>
                    <a:gd name="T85" fmla="*/ 452 h 846"/>
                    <a:gd name="T86" fmla="*/ 457 w 765"/>
                    <a:gd name="T87" fmla="*/ 600 h 846"/>
                    <a:gd name="T88" fmla="*/ 555 w 765"/>
                    <a:gd name="T89" fmla="*/ 452 h 846"/>
                    <a:gd name="T90" fmla="*/ 356 w 765"/>
                    <a:gd name="T91" fmla="*/ 781 h 846"/>
                    <a:gd name="T92" fmla="*/ 434 w 765"/>
                    <a:gd name="T93" fmla="*/ 638 h 846"/>
                    <a:gd name="T94" fmla="*/ 600 w 765"/>
                    <a:gd name="T95" fmla="*/ 560 h 846"/>
                    <a:gd name="T96" fmla="*/ 499 w 765"/>
                    <a:gd name="T97" fmla="*/ 716 h 846"/>
                    <a:gd name="T98" fmla="*/ 600 w 765"/>
                    <a:gd name="T99" fmla="*/ 560 h 846"/>
                    <a:gd name="T100" fmla="*/ 620 w 765"/>
                    <a:gd name="T101" fmla="*/ 286 h 846"/>
                    <a:gd name="T102" fmla="*/ 572 w 765"/>
                    <a:gd name="T103" fmla="*/ 425 h 8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65" h="846">
                      <a:moveTo>
                        <a:pt x="113" y="186"/>
                      </a:moveTo>
                      <a:lnTo>
                        <a:pt x="150" y="294"/>
                      </a:lnTo>
                      <a:lnTo>
                        <a:pt x="37" y="339"/>
                      </a:lnTo>
                      <a:lnTo>
                        <a:pt x="0" y="229"/>
                      </a:lnTo>
                      <a:lnTo>
                        <a:pt x="113" y="186"/>
                      </a:lnTo>
                      <a:close/>
                      <a:moveTo>
                        <a:pt x="138" y="178"/>
                      </a:moveTo>
                      <a:lnTo>
                        <a:pt x="175" y="284"/>
                      </a:lnTo>
                      <a:lnTo>
                        <a:pt x="291" y="236"/>
                      </a:lnTo>
                      <a:lnTo>
                        <a:pt x="256" y="136"/>
                      </a:lnTo>
                      <a:lnTo>
                        <a:pt x="138" y="178"/>
                      </a:lnTo>
                      <a:close/>
                      <a:moveTo>
                        <a:pt x="396" y="83"/>
                      </a:moveTo>
                      <a:lnTo>
                        <a:pt x="278" y="126"/>
                      </a:lnTo>
                      <a:lnTo>
                        <a:pt x="316" y="226"/>
                      </a:lnTo>
                      <a:lnTo>
                        <a:pt x="436" y="178"/>
                      </a:lnTo>
                      <a:lnTo>
                        <a:pt x="396" y="83"/>
                      </a:lnTo>
                      <a:close/>
                      <a:moveTo>
                        <a:pt x="517" y="38"/>
                      </a:moveTo>
                      <a:lnTo>
                        <a:pt x="419" y="75"/>
                      </a:lnTo>
                      <a:lnTo>
                        <a:pt x="459" y="168"/>
                      </a:lnTo>
                      <a:lnTo>
                        <a:pt x="555" y="131"/>
                      </a:lnTo>
                      <a:lnTo>
                        <a:pt x="517" y="38"/>
                      </a:lnTo>
                      <a:close/>
                      <a:moveTo>
                        <a:pt x="622" y="0"/>
                      </a:moveTo>
                      <a:lnTo>
                        <a:pt x="534" y="33"/>
                      </a:lnTo>
                      <a:lnTo>
                        <a:pt x="572" y="123"/>
                      </a:lnTo>
                      <a:lnTo>
                        <a:pt x="660" y="88"/>
                      </a:lnTo>
                      <a:lnTo>
                        <a:pt x="622" y="0"/>
                      </a:lnTo>
                      <a:close/>
                      <a:moveTo>
                        <a:pt x="670" y="116"/>
                      </a:moveTo>
                      <a:lnTo>
                        <a:pt x="585" y="148"/>
                      </a:lnTo>
                      <a:lnTo>
                        <a:pt x="630" y="259"/>
                      </a:lnTo>
                      <a:lnTo>
                        <a:pt x="715" y="224"/>
                      </a:lnTo>
                      <a:lnTo>
                        <a:pt x="670" y="116"/>
                      </a:lnTo>
                      <a:close/>
                      <a:moveTo>
                        <a:pt x="723" y="244"/>
                      </a:moveTo>
                      <a:lnTo>
                        <a:pt x="637" y="279"/>
                      </a:lnTo>
                      <a:lnTo>
                        <a:pt x="680" y="379"/>
                      </a:lnTo>
                      <a:lnTo>
                        <a:pt x="765" y="344"/>
                      </a:lnTo>
                      <a:lnTo>
                        <a:pt x="723" y="244"/>
                      </a:lnTo>
                      <a:close/>
                      <a:moveTo>
                        <a:pt x="47" y="367"/>
                      </a:moveTo>
                      <a:lnTo>
                        <a:pt x="87" y="480"/>
                      </a:lnTo>
                      <a:lnTo>
                        <a:pt x="200" y="435"/>
                      </a:lnTo>
                      <a:lnTo>
                        <a:pt x="160" y="319"/>
                      </a:lnTo>
                      <a:lnTo>
                        <a:pt x="47" y="367"/>
                      </a:lnTo>
                      <a:close/>
                      <a:moveTo>
                        <a:pt x="185" y="309"/>
                      </a:moveTo>
                      <a:lnTo>
                        <a:pt x="226" y="422"/>
                      </a:lnTo>
                      <a:lnTo>
                        <a:pt x="341" y="377"/>
                      </a:lnTo>
                      <a:lnTo>
                        <a:pt x="301" y="264"/>
                      </a:lnTo>
                      <a:lnTo>
                        <a:pt x="185" y="309"/>
                      </a:lnTo>
                      <a:close/>
                      <a:moveTo>
                        <a:pt x="449" y="203"/>
                      </a:moveTo>
                      <a:lnTo>
                        <a:pt x="326" y="254"/>
                      </a:lnTo>
                      <a:lnTo>
                        <a:pt x="369" y="364"/>
                      </a:lnTo>
                      <a:lnTo>
                        <a:pt x="494" y="314"/>
                      </a:lnTo>
                      <a:lnTo>
                        <a:pt x="449" y="203"/>
                      </a:lnTo>
                      <a:close/>
                      <a:moveTo>
                        <a:pt x="565" y="156"/>
                      </a:moveTo>
                      <a:lnTo>
                        <a:pt x="472" y="196"/>
                      </a:lnTo>
                      <a:lnTo>
                        <a:pt x="519" y="304"/>
                      </a:lnTo>
                      <a:lnTo>
                        <a:pt x="612" y="266"/>
                      </a:lnTo>
                      <a:lnTo>
                        <a:pt x="565" y="156"/>
                      </a:lnTo>
                      <a:close/>
                      <a:moveTo>
                        <a:pt x="208" y="457"/>
                      </a:moveTo>
                      <a:lnTo>
                        <a:pt x="95" y="502"/>
                      </a:lnTo>
                      <a:lnTo>
                        <a:pt x="133" y="608"/>
                      </a:lnTo>
                      <a:lnTo>
                        <a:pt x="246" y="563"/>
                      </a:lnTo>
                      <a:lnTo>
                        <a:pt x="208" y="457"/>
                      </a:lnTo>
                      <a:close/>
                      <a:moveTo>
                        <a:pt x="253" y="583"/>
                      </a:moveTo>
                      <a:lnTo>
                        <a:pt x="140" y="630"/>
                      </a:lnTo>
                      <a:lnTo>
                        <a:pt x="180" y="736"/>
                      </a:lnTo>
                      <a:lnTo>
                        <a:pt x="288" y="683"/>
                      </a:lnTo>
                      <a:lnTo>
                        <a:pt x="253" y="583"/>
                      </a:lnTo>
                      <a:close/>
                      <a:moveTo>
                        <a:pt x="296" y="703"/>
                      </a:moveTo>
                      <a:lnTo>
                        <a:pt x="185" y="756"/>
                      </a:lnTo>
                      <a:lnTo>
                        <a:pt x="218" y="846"/>
                      </a:lnTo>
                      <a:lnTo>
                        <a:pt x="329" y="794"/>
                      </a:lnTo>
                      <a:lnTo>
                        <a:pt x="296" y="703"/>
                      </a:lnTo>
                      <a:close/>
                      <a:moveTo>
                        <a:pt x="349" y="399"/>
                      </a:moveTo>
                      <a:lnTo>
                        <a:pt x="236" y="445"/>
                      </a:lnTo>
                      <a:lnTo>
                        <a:pt x="273" y="550"/>
                      </a:lnTo>
                      <a:lnTo>
                        <a:pt x="386" y="502"/>
                      </a:lnTo>
                      <a:lnTo>
                        <a:pt x="349" y="399"/>
                      </a:lnTo>
                      <a:close/>
                      <a:moveTo>
                        <a:pt x="391" y="522"/>
                      </a:moveTo>
                      <a:lnTo>
                        <a:pt x="281" y="570"/>
                      </a:lnTo>
                      <a:lnTo>
                        <a:pt x="316" y="668"/>
                      </a:lnTo>
                      <a:lnTo>
                        <a:pt x="424" y="615"/>
                      </a:lnTo>
                      <a:lnTo>
                        <a:pt x="391" y="522"/>
                      </a:lnTo>
                      <a:close/>
                      <a:moveTo>
                        <a:pt x="504" y="334"/>
                      </a:moveTo>
                      <a:lnTo>
                        <a:pt x="376" y="387"/>
                      </a:lnTo>
                      <a:lnTo>
                        <a:pt x="416" y="490"/>
                      </a:lnTo>
                      <a:lnTo>
                        <a:pt x="547" y="435"/>
                      </a:lnTo>
                      <a:lnTo>
                        <a:pt x="504" y="334"/>
                      </a:lnTo>
                      <a:close/>
                      <a:moveTo>
                        <a:pt x="555" y="452"/>
                      </a:moveTo>
                      <a:lnTo>
                        <a:pt x="421" y="510"/>
                      </a:lnTo>
                      <a:lnTo>
                        <a:pt x="457" y="600"/>
                      </a:lnTo>
                      <a:lnTo>
                        <a:pt x="590" y="535"/>
                      </a:lnTo>
                      <a:lnTo>
                        <a:pt x="555" y="452"/>
                      </a:lnTo>
                      <a:close/>
                      <a:moveTo>
                        <a:pt x="324" y="691"/>
                      </a:moveTo>
                      <a:lnTo>
                        <a:pt x="356" y="781"/>
                      </a:lnTo>
                      <a:lnTo>
                        <a:pt x="467" y="731"/>
                      </a:lnTo>
                      <a:lnTo>
                        <a:pt x="434" y="638"/>
                      </a:lnTo>
                      <a:lnTo>
                        <a:pt x="324" y="691"/>
                      </a:lnTo>
                      <a:close/>
                      <a:moveTo>
                        <a:pt x="600" y="560"/>
                      </a:moveTo>
                      <a:lnTo>
                        <a:pt x="464" y="623"/>
                      </a:lnTo>
                      <a:lnTo>
                        <a:pt x="499" y="716"/>
                      </a:lnTo>
                      <a:lnTo>
                        <a:pt x="640" y="651"/>
                      </a:lnTo>
                      <a:lnTo>
                        <a:pt x="600" y="560"/>
                      </a:lnTo>
                      <a:close/>
                      <a:moveTo>
                        <a:pt x="662" y="387"/>
                      </a:moveTo>
                      <a:lnTo>
                        <a:pt x="620" y="286"/>
                      </a:lnTo>
                      <a:lnTo>
                        <a:pt x="527" y="324"/>
                      </a:lnTo>
                      <a:lnTo>
                        <a:pt x="572" y="425"/>
                      </a:lnTo>
                      <a:lnTo>
                        <a:pt x="662" y="387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4" name="Freeform 43"/>
                <p:cNvSpPr>
                  <a:spLocks/>
                </p:cNvSpPr>
                <p:nvPr/>
              </p:nvSpPr>
              <p:spPr bwMode="auto">
                <a:xfrm>
                  <a:off x="5942535" y="2321020"/>
                  <a:ext cx="417051" cy="429362"/>
                </a:xfrm>
                <a:custGeom>
                  <a:avLst/>
                  <a:gdLst>
                    <a:gd name="T0" fmla="*/ 271 w 271"/>
                    <a:gd name="T1" fmla="*/ 191 h 279"/>
                    <a:gd name="T2" fmla="*/ 85 w 271"/>
                    <a:gd name="T3" fmla="*/ 279 h 279"/>
                    <a:gd name="T4" fmla="*/ 0 w 271"/>
                    <a:gd name="T5" fmla="*/ 80 h 279"/>
                    <a:gd name="T6" fmla="*/ 190 w 271"/>
                    <a:gd name="T7" fmla="*/ 0 h 279"/>
                    <a:gd name="T8" fmla="*/ 271 w 271"/>
                    <a:gd name="T9" fmla="*/ 191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1" h="279">
                      <a:moveTo>
                        <a:pt x="271" y="191"/>
                      </a:moveTo>
                      <a:lnTo>
                        <a:pt x="85" y="279"/>
                      </a:lnTo>
                      <a:lnTo>
                        <a:pt x="0" y="80"/>
                      </a:lnTo>
                      <a:lnTo>
                        <a:pt x="190" y="0"/>
                      </a:lnTo>
                      <a:lnTo>
                        <a:pt x="271" y="191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5" name="Freeform 44"/>
                <p:cNvSpPr>
                  <a:spLocks/>
                </p:cNvSpPr>
                <p:nvPr/>
              </p:nvSpPr>
              <p:spPr bwMode="auto">
                <a:xfrm>
                  <a:off x="5950230" y="2293319"/>
                  <a:ext cx="420128" cy="429362"/>
                </a:xfrm>
                <a:custGeom>
                  <a:avLst/>
                  <a:gdLst>
                    <a:gd name="T0" fmla="*/ 273 w 273"/>
                    <a:gd name="T1" fmla="*/ 194 h 279"/>
                    <a:gd name="T2" fmla="*/ 87 w 273"/>
                    <a:gd name="T3" fmla="*/ 279 h 279"/>
                    <a:gd name="T4" fmla="*/ 0 w 273"/>
                    <a:gd name="T5" fmla="*/ 83 h 279"/>
                    <a:gd name="T6" fmla="*/ 193 w 273"/>
                    <a:gd name="T7" fmla="*/ 0 h 279"/>
                    <a:gd name="T8" fmla="*/ 273 w 273"/>
                    <a:gd name="T9" fmla="*/ 194 h 2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3" h="279">
                      <a:moveTo>
                        <a:pt x="273" y="194"/>
                      </a:moveTo>
                      <a:lnTo>
                        <a:pt x="87" y="279"/>
                      </a:lnTo>
                      <a:lnTo>
                        <a:pt x="0" y="83"/>
                      </a:lnTo>
                      <a:lnTo>
                        <a:pt x="193" y="0"/>
                      </a:lnTo>
                      <a:lnTo>
                        <a:pt x="273" y="19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6" name="Freeform 45"/>
                <p:cNvSpPr>
                  <a:spLocks/>
                </p:cNvSpPr>
                <p:nvPr/>
              </p:nvSpPr>
              <p:spPr bwMode="auto">
                <a:xfrm>
                  <a:off x="6073344" y="2464140"/>
                  <a:ext cx="169283" cy="96953"/>
                </a:xfrm>
                <a:custGeom>
                  <a:avLst/>
                  <a:gdLst>
                    <a:gd name="T0" fmla="*/ 0 w 110"/>
                    <a:gd name="T1" fmla="*/ 45 h 63"/>
                    <a:gd name="T2" fmla="*/ 95 w 110"/>
                    <a:gd name="T3" fmla="*/ 0 h 63"/>
                    <a:gd name="T4" fmla="*/ 110 w 110"/>
                    <a:gd name="T5" fmla="*/ 20 h 63"/>
                    <a:gd name="T6" fmla="*/ 2 w 110"/>
                    <a:gd name="T7" fmla="*/ 63 h 63"/>
                    <a:gd name="T8" fmla="*/ 0 w 110"/>
                    <a:gd name="T9" fmla="*/ 45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63">
                      <a:moveTo>
                        <a:pt x="0" y="45"/>
                      </a:moveTo>
                      <a:lnTo>
                        <a:pt x="95" y="0"/>
                      </a:lnTo>
                      <a:lnTo>
                        <a:pt x="110" y="20"/>
                      </a:lnTo>
                      <a:lnTo>
                        <a:pt x="2" y="63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7" name="Freeform 46"/>
                <p:cNvSpPr>
                  <a:spLocks/>
                </p:cNvSpPr>
                <p:nvPr/>
              </p:nvSpPr>
              <p:spPr bwMode="auto">
                <a:xfrm>
                  <a:off x="6104123" y="2433362"/>
                  <a:ext cx="100031" cy="166205"/>
                </a:xfrm>
                <a:custGeom>
                  <a:avLst/>
                  <a:gdLst>
                    <a:gd name="T0" fmla="*/ 0 w 65"/>
                    <a:gd name="T1" fmla="*/ 5 h 108"/>
                    <a:gd name="T2" fmla="*/ 53 w 65"/>
                    <a:gd name="T3" fmla="*/ 108 h 108"/>
                    <a:gd name="T4" fmla="*/ 65 w 65"/>
                    <a:gd name="T5" fmla="*/ 95 h 108"/>
                    <a:gd name="T6" fmla="*/ 15 w 65"/>
                    <a:gd name="T7" fmla="*/ 0 h 108"/>
                    <a:gd name="T8" fmla="*/ 0 w 65"/>
                    <a:gd name="T9" fmla="*/ 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108">
                      <a:moveTo>
                        <a:pt x="0" y="5"/>
                      </a:moveTo>
                      <a:lnTo>
                        <a:pt x="53" y="108"/>
                      </a:lnTo>
                      <a:lnTo>
                        <a:pt x="65" y="95"/>
                      </a:lnTo>
                      <a:lnTo>
                        <a:pt x="1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8" name="Freeform 47"/>
                <p:cNvSpPr>
                  <a:spLocks/>
                </p:cNvSpPr>
                <p:nvPr/>
              </p:nvSpPr>
              <p:spPr bwMode="auto">
                <a:xfrm>
                  <a:off x="5285411" y="1566943"/>
                  <a:ext cx="80024" cy="170821"/>
                </a:xfrm>
                <a:custGeom>
                  <a:avLst/>
                  <a:gdLst>
                    <a:gd name="T0" fmla="*/ 0 w 52"/>
                    <a:gd name="T1" fmla="*/ 5 h 111"/>
                    <a:gd name="T2" fmla="*/ 40 w 52"/>
                    <a:gd name="T3" fmla="*/ 111 h 111"/>
                    <a:gd name="T4" fmla="*/ 52 w 52"/>
                    <a:gd name="T5" fmla="*/ 105 h 111"/>
                    <a:gd name="T6" fmla="*/ 12 w 52"/>
                    <a:gd name="T7" fmla="*/ 0 h 111"/>
                    <a:gd name="T8" fmla="*/ 0 w 52"/>
                    <a:gd name="T9" fmla="*/ 5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2" h="111">
                      <a:moveTo>
                        <a:pt x="0" y="5"/>
                      </a:moveTo>
                      <a:lnTo>
                        <a:pt x="40" y="111"/>
                      </a:lnTo>
                      <a:lnTo>
                        <a:pt x="52" y="105"/>
                      </a:lnTo>
                      <a:lnTo>
                        <a:pt x="12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69" name="Freeform 48"/>
                <p:cNvSpPr>
                  <a:spLocks/>
                </p:cNvSpPr>
                <p:nvPr/>
              </p:nvSpPr>
              <p:spPr bwMode="auto">
                <a:xfrm>
                  <a:off x="5334657" y="1493074"/>
                  <a:ext cx="158510" cy="227762"/>
                </a:xfrm>
                <a:custGeom>
                  <a:avLst/>
                  <a:gdLst>
                    <a:gd name="T0" fmla="*/ 0 w 103"/>
                    <a:gd name="T1" fmla="*/ 28 h 148"/>
                    <a:gd name="T2" fmla="*/ 5 w 103"/>
                    <a:gd name="T3" fmla="*/ 40 h 148"/>
                    <a:gd name="T4" fmla="*/ 53 w 103"/>
                    <a:gd name="T5" fmla="*/ 20 h 148"/>
                    <a:gd name="T6" fmla="*/ 66 w 103"/>
                    <a:gd name="T7" fmla="*/ 58 h 148"/>
                    <a:gd name="T8" fmla="*/ 25 w 103"/>
                    <a:gd name="T9" fmla="*/ 78 h 148"/>
                    <a:gd name="T10" fmla="*/ 31 w 103"/>
                    <a:gd name="T11" fmla="*/ 91 h 148"/>
                    <a:gd name="T12" fmla="*/ 71 w 103"/>
                    <a:gd name="T13" fmla="*/ 71 h 148"/>
                    <a:gd name="T14" fmla="*/ 86 w 103"/>
                    <a:gd name="T15" fmla="*/ 113 h 148"/>
                    <a:gd name="T16" fmla="*/ 41 w 103"/>
                    <a:gd name="T17" fmla="*/ 133 h 148"/>
                    <a:gd name="T18" fmla="*/ 46 w 103"/>
                    <a:gd name="T19" fmla="*/ 148 h 148"/>
                    <a:gd name="T20" fmla="*/ 103 w 103"/>
                    <a:gd name="T21" fmla="*/ 123 h 148"/>
                    <a:gd name="T22" fmla="*/ 61 w 103"/>
                    <a:gd name="T23" fmla="*/ 0 h 148"/>
                    <a:gd name="T24" fmla="*/ 0 w 103"/>
                    <a:gd name="T25" fmla="*/ 28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3" h="148">
                      <a:moveTo>
                        <a:pt x="0" y="28"/>
                      </a:moveTo>
                      <a:lnTo>
                        <a:pt x="5" y="40"/>
                      </a:lnTo>
                      <a:lnTo>
                        <a:pt x="53" y="20"/>
                      </a:lnTo>
                      <a:lnTo>
                        <a:pt x="66" y="58"/>
                      </a:lnTo>
                      <a:lnTo>
                        <a:pt x="25" y="78"/>
                      </a:lnTo>
                      <a:lnTo>
                        <a:pt x="31" y="91"/>
                      </a:lnTo>
                      <a:lnTo>
                        <a:pt x="71" y="71"/>
                      </a:lnTo>
                      <a:lnTo>
                        <a:pt x="86" y="113"/>
                      </a:lnTo>
                      <a:lnTo>
                        <a:pt x="41" y="133"/>
                      </a:lnTo>
                      <a:lnTo>
                        <a:pt x="46" y="148"/>
                      </a:lnTo>
                      <a:lnTo>
                        <a:pt x="103" y="123"/>
                      </a:lnTo>
                      <a:lnTo>
                        <a:pt x="61" y="0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0" name="Freeform 49"/>
                <p:cNvSpPr>
                  <a:spLocks/>
                </p:cNvSpPr>
                <p:nvPr/>
              </p:nvSpPr>
              <p:spPr bwMode="auto">
                <a:xfrm>
                  <a:off x="5523945" y="1640812"/>
                  <a:ext cx="32318" cy="30779"/>
                </a:xfrm>
                <a:custGeom>
                  <a:avLst/>
                  <a:gdLst>
                    <a:gd name="T0" fmla="*/ 0 w 21"/>
                    <a:gd name="T1" fmla="*/ 7 h 20"/>
                    <a:gd name="T2" fmla="*/ 8 w 21"/>
                    <a:gd name="T3" fmla="*/ 20 h 20"/>
                    <a:gd name="T4" fmla="*/ 21 w 21"/>
                    <a:gd name="T5" fmla="*/ 15 h 20"/>
                    <a:gd name="T6" fmla="*/ 13 w 21"/>
                    <a:gd name="T7" fmla="*/ 0 h 20"/>
                    <a:gd name="T8" fmla="*/ 0 w 21"/>
                    <a:gd name="T9" fmla="*/ 7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0">
                      <a:moveTo>
                        <a:pt x="0" y="7"/>
                      </a:moveTo>
                      <a:lnTo>
                        <a:pt x="8" y="20"/>
                      </a:lnTo>
                      <a:lnTo>
                        <a:pt x="21" y="15"/>
                      </a:lnTo>
                      <a:lnTo>
                        <a:pt x="13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1" name="Freeform 50"/>
                <p:cNvSpPr>
                  <a:spLocks/>
                </p:cNvSpPr>
                <p:nvPr/>
              </p:nvSpPr>
              <p:spPr bwMode="auto">
                <a:xfrm>
                  <a:off x="5482394" y="1416128"/>
                  <a:ext cx="176977" cy="247768"/>
                </a:xfrm>
                <a:custGeom>
                  <a:avLst/>
                  <a:gdLst>
                    <a:gd name="T0" fmla="*/ 35 w 115"/>
                    <a:gd name="T1" fmla="*/ 80 h 161"/>
                    <a:gd name="T2" fmla="*/ 17 w 115"/>
                    <a:gd name="T3" fmla="*/ 35 h 161"/>
                    <a:gd name="T4" fmla="*/ 63 w 115"/>
                    <a:gd name="T5" fmla="*/ 15 h 161"/>
                    <a:gd name="T6" fmla="*/ 55 w 115"/>
                    <a:gd name="T7" fmla="*/ 0 h 161"/>
                    <a:gd name="T8" fmla="*/ 0 w 115"/>
                    <a:gd name="T9" fmla="*/ 28 h 161"/>
                    <a:gd name="T10" fmla="*/ 27 w 115"/>
                    <a:gd name="T11" fmla="*/ 101 h 161"/>
                    <a:gd name="T12" fmla="*/ 85 w 115"/>
                    <a:gd name="T13" fmla="*/ 75 h 161"/>
                    <a:gd name="T14" fmla="*/ 100 w 115"/>
                    <a:gd name="T15" fmla="*/ 133 h 161"/>
                    <a:gd name="T16" fmla="*/ 60 w 115"/>
                    <a:gd name="T17" fmla="*/ 148 h 161"/>
                    <a:gd name="T18" fmla="*/ 65 w 115"/>
                    <a:gd name="T19" fmla="*/ 161 h 161"/>
                    <a:gd name="T20" fmla="*/ 115 w 115"/>
                    <a:gd name="T21" fmla="*/ 143 h 161"/>
                    <a:gd name="T22" fmla="*/ 93 w 115"/>
                    <a:gd name="T23" fmla="*/ 53 h 161"/>
                    <a:gd name="T24" fmla="*/ 35 w 115"/>
                    <a:gd name="T25" fmla="*/ 8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5" h="161">
                      <a:moveTo>
                        <a:pt x="35" y="80"/>
                      </a:moveTo>
                      <a:lnTo>
                        <a:pt x="17" y="35"/>
                      </a:lnTo>
                      <a:lnTo>
                        <a:pt x="63" y="15"/>
                      </a:lnTo>
                      <a:lnTo>
                        <a:pt x="55" y="0"/>
                      </a:lnTo>
                      <a:lnTo>
                        <a:pt x="0" y="28"/>
                      </a:lnTo>
                      <a:lnTo>
                        <a:pt x="27" y="101"/>
                      </a:lnTo>
                      <a:lnTo>
                        <a:pt x="85" y="75"/>
                      </a:lnTo>
                      <a:lnTo>
                        <a:pt x="100" y="133"/>
                      </a:lnTo>
                      <a:lnTo>
                        <a:pt x="60" y="148"/>
                      </a:lnTo>
                      <a:lnTo>
                        <a:pt x="65" y="161"/>
                      </a:lnTo>
                      <a:lnTo>
                        <a:pt x="115" y="143"/>
                      </a:lnTo>
                      <a:lnTo>
                        <a:pt x="93" y="53"/>
                      </a:lnTo>
                      <a:lnTo>
                        <a:pt x="35" y="8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2" name="Freeform 51"/>
                <p:cNvSpPr>
                  <a:spLocks noEditPoints="1"/>
                </p:cNvSpPr>
                <p:nvPr/>
              </p:nvSpPr>
              <p:spPr bwMode="auto">
                <a:xfrm>
                  <a:off x="5620898" y="1331486"/>
                  <a:ext cx="178516" cy="297014"/>
                </a:xfrm>
                <a:custGeom>
                  <a:avLst/>
                  <a:gdLst>
                    <a:gd name="T0" fmla="*/ 73 w 116"/>
                    <a:gd name="T1" fmla="*/ 0 h 193"/>
                    <a:gd name="T2" fmla="*/ 0 w 116"/>
                    <a:gd name="T3" fmla="*/ 40 h 193"/>
                    <a:gd name="T4" fmla="*/ 45 w 116"/>
                    <a:gd name="T5" fmla="*/ 193 h 193"/>
                    <a:gd name="T6" fmla="*/ 116 w 116"/>
                    <a:gd name="T7" fmla="*/ 176 h 193"/>
                    <a:gd name="T8" fmla="*/ 73 w 116"/>
                    <a:gd name="T9" fmla="*/ 0 h 193"/>
                    <a:gd name="T10" fmla="*/ 63 w 116"/>
                    <a:gd name="T11" fmla="*/ 20 h 193"/>
                    <a:gd name="T12" fmla="*/ 78 w 116"/>
                    <a:gd name="T13" fmla="*/ 80 h 193"/>
                    <a:gd name="T14" fmla="*/ 33 w 116"/>
                    <a:gd name="T15" fmla="*/ 103 h 193"/>
                    <a:gd name="T16" fmla="*/ 18 w 116"/>
                    <a:gd name="T17" fmla="*/ 48 h 193"/>
                    <a:gd name="T18" fmla="*/ 63 w 116"/>
                    <a:gd name="T19" fmla="*/ 20 h 193"/>
                    <a:gd name="T20" fmla="*/ 38 w 116"/>
                    <a:gd name="T21" fmla="*/ 115 h 193"/>
                    <a:gd name="T22" fmla="*/ 83 w 116"/>
                    <a:gd name="T23" fmla="*/ 95 h 193"/>
                    <a:gd name="T24" fmla="*/ 101 w 116"/>
                    <a:gd name="T25" fmla="*/ 166 h 193"/>
                    <a:gd name="T26" fmla="*/ 55 w 116"/>
                    <a:gd name="T27" fmla="*/ 176 h 193"/>
                    <a:gd name="T28" fmla="*/ 38 w 116"/>
                    <a:gd name="T29" fmla="*/ 115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6" h="193">
                      <a:moveTo>
                        <a:pt x="73" y="0"/>
                      </a:moveTo>
                      <a:lnTo>
                        <a:pt x="0" y="40"/>
                      </a:lnTo>
                      <a:lnTo>
                        <a:pt x="45" y="193"/>
                      </a:lnTo>
                      <a:lnTo>
                        <a:pt x="116" y="176"/>
                      </a:lnTo>
                      <a:lnTo>
                        <a:pt x="73" y="0"/>
                      </a:lnTo>
                      <a:close/>
                      <a:moveTo>
                        <a:pt x="63" y="20"/>
                      </a:moveTo>
                      <a:lnTo>
                        <a:pt x="78" y="80"/>
                      </a:lnTo>
                      <a:lnTo>
                        <a:pt x="33" y="103"/>
                      </a:lnTo>
                      <a:lnTo>
                        <a:pt x="18" y="48"/>
                      </a:lnTo>
                      <a:lnTo>
                        <a:pt x="63" y="20"/>
                      </a:lnTo>
                      <a:close/>
                      <a:moveTo>
                        <a:pt x="38" y="115"/>
                      </a:moveTo>
                      <a:lnTo>
                        <a:pt x="83" y="95"/>
                      </a:lnTo>
                      <a:lnTo>
                        <a:pt x="101" y="166"/>
                      </a:lnTo>
                      <a:lnTo>
                        <a:pt x="55" y="176"/>
                      </a:lnTo>
                      <a:lnTo>
                        <a:pt x="38" y="11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3" name="Freeform 52"/>
                <p:cNvSpPr>
                  <a:spLocks/>
                </p:cNvSpPr>
                <p:nvPr/>
              </p:nvSpPr>
              <p:spPr bwMode="auto">
                <a:xfrm>
                  <a:off x="2649220" y="3936898"/>
                  <a:ext cx="846413" cy="1383500"/>
                </a:xfrm>
                <a:custGeom>
                  <a:avLst/>
                  <a:gdLst>
                    <a:gd name="T0" fmla="*/ 550 w 550"/>
                    <a:gd name="T1" fmla="*/ 758 h 899"/>
                    <a:gd name="T2" fmla="*/ 73 w 550"/>
                    <a:gd name="T3" fmla="*/ 0 h 899"/>
                    <a:gd name="T4" fmla="*/ 25 w 550"/>
                    <a:gd name="T5" fmla="*/ 22 h 899"/>
                    <a:gd name="T6" fmla="*/ 0 w 550"/>
                    <a:gd name="T7" fmla="*/ 128 h 899"/>
                    <a:gd name="T8" fmla="*/ 405 w 550"/>
                    <a:gd name="T9" fmla="*/ 899 h 899"/>
                    <a:gd name="T10" fmla="*/ 462 w 550"/>
                    <a:gd name="T11" fmla="*/ 891 h 899"/>
                    <a:gd name="T12" fmla="*/ 550 w 550"/>
                    <a:gd name="T13" fmla="*/ 758 h 8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899">
                      <a:moveTo>
                        <a:pt x="550" y="758"/>
                      </a:moveTo>
                      <a:lnTo>
                        <a:pt x="73" y="0"/>
                      </a:lnTo>
                      <a:lnTo>
                        <a:pt x="25" y="22"/>
                      </a:lnTo>
                      <a:lnTo>
                        <a:pt x="0" y="128"/>
                      </a:lnTo>
                      <a:lnTo>
                        <a:pt x="405" y="899"/>
                      </a:lnTo>
                      <a:lnTo>
                        <a:pt x="462" y="891"/>
                      </a:lnTo>
                      <a:lnTo>
                        <a:pt x="550" y="75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4" name="Freeform 53"/>
                <p:cNvSpPr>
                  <a:spLocks/>
                </p:cNvSpPr>
                <p:nvPr/>
              </p:nvSpPr>
              <p:spPr bwMode="auto">
                <a:xfrm>
                  <a:off x="2649220" y="3970755"/>
                  <a:ext cx="846413" cy="1349643"/>
                </a:xfrm>
                <a:custGeom>
                  <a:avLst/>
                  <a:gdLst>
                    <a:gd name="T0" fmla="*/ 25 w 550"/>
                    <a:gd name="T1" fmla="*/ 0 h 877"/>
                    <a:gd name="T2" fmla="*/ 442 w 550"/>
                    <a:gd name="T3" fmla="*/ 751 h 877"/>
                    <a:gd name="T4" fmla="*/ 550 w 550"/>
                    <a:gd name="T5" fmla="*/ 736 h 877"/>
                    <a:gd name="T6" fmla="*/ 462 w 550"/>
                    <a:gd name="T7" fmla="*/ 869 h 877"/>
                    <a:gd name="T8" fmla="*/ 405 w 550"/>
                    <a:gd name="T9" fmla="*/ 877 h 877"/>
                    <a:gd name="T10" fmla="*/ 0 w 550"/>
                    <a:gd name="T11" fmla="*/ 106 h 877"/>
                    <a:gd name="T12" fmla="*/ 25 w 550"/>
                    <a:gd name="T13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550" y="736"/>
                      </a:lnTo>
                      <a:lnTo>
                        <a:pt x="462" y="869"/>
                      </a:lnTo>
                      <a:lnTo>
                        <a:pt x="405" y="877"/>
                      </a:lnTo>
                      <a:lnTo>
                        <a:pt x="0" y="10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5" name="Freeform 54"/>
                <p:cNvSpPr>
                  <a:spLocks/>
                </p:cNvSpPr>
                <p:nvPr/>
              </p:nvSpPr>
              <p:spPr bwMode="auto">
                <a:xfrm>
                  <a:off x="2649220" y="3970755"/>
                  <a:ext cx="680208" cy="1349643"/>
                </a:xfrm>
                <a:custGeom>
                  <a:avLst/>
                  <a:gdLst>
                    <a:gd name="T0" fmla="*/ 25 w 442"/>
                    <a:gd name="T1" fmla="*/ 0 h 877"/>
                    <a:gd name="T2" fmla="*/ 442 w 442"/>
                    <a:gd name="T3" fmla="*/ 751 h 877"/>
                    <a:gd name="T4" fmla="*/ 405 w 442"/>
                    <a:gd name="T5" fmla="*/ 877 h 877"/>
                    <a:gd name="T6" fmla="*/ 0 w 442"/>
                    <a:gd name="T7" fmla="*/ 106 h 877"/>
                    <a:gd name="T8" fmla="*/ 25 w 442"/>
                    <a:gd name="T9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405" y="877"/>
                      </a:lnTo>
                      <a:lnTo>
                        <a:pt x="0" y="106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6" name="Freeform 55"/>
                <p:cNvSpPr>
                  <a:spLocks/>
                </p:cNvSpPr>
                <p:nvPr/>
              </p:nvSpPr>
              <p:spPr bwMode="auto">
                <a:xfrm>
                  <a:off x="1676615" y="4183127"/>
                  <a:ext cx="1115726" cy="684825"/>
                </a:xfrm>
                <a:custGeom>
                  <a:avLst/>
                  <a:gdLst>
                    <a:gd name="T0" fmla="*/ 0 w 725"/>
                    <a:gd name="T1" fmla="*/ 402 h 445"/>
                    <a:gd name="T2" fmla="*/ 12 w 725"/>
                    <a:gd name="T3" fmla="*/ 422 h 445"/>
                    <a:gd name="T4" fmla="*/ 25 w 725"/>
                    <a:gd name="T5" fmla="*/ 445 h 445"/>
                    <a:gd name="T6" fmla="*/ 725 w 725"/>
                    <a:gd name="T7" fmla="*/ 26 h 445"/>
                    <a:gd name="T8" fmla="*/ 713 w 725"/>
                    <a:gd name="T9" fmla="*/ 0 h 445"/>
                    <a:gd name="T10" fmla="*/ 0 w 725"/>
                    <a:gd name="T11" fmla="*/ 402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5" h="445">
                      <a:moveTo>
                        <a:pt x="0" y="402"/>
                      </a:moveTo>
                      <a:lnTo>
                        <a:pt x="12" y="422"/>
                      </a:lnTo>
                      <a:lnTo>
                        <a:pt x="25" y="445"/>
                      </a:lnTo>
                      <a:lnTo>
                        <a:pt x="725" y="26"/>
                      </a:lnTo>
                      <a:lnTo>
                        <a:pt x="713" y="0"/>
                      </a:lnTo>
                      <a:lnTo>
                        <a:pt x="0" y="402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7" name="Freeform 56"/>
                <p:cNvSpPr>
                  <a:spLocks/>
                </p:cNvSpPr>
                <p:nvPr/>
              </p:nvSpPr>
              <p:spPr bwMode="auto">
                <a:xfrm>
                  <a:off x="1695083" y="4203133"/>
                  <a:ext cx="1097259" cy="664819"/>
                </a:xfrm>
                <a:custGeom>
                  <a:avLst/>
                  <a:gdLst>
                    <a:gd name="T0" fmla="*/ 0 w 713"/>
                    <a:gd name="T1" fmla="*/ 409 h 432"/>
                    <a:gd name="T2" fmla="*/ 13 w 713"/>
                    <a:gd name="T3" fmla="*/ 432 h 432"/>
                    <a:gd name="T4" fmla="*/ 713 w 713"/>
                    <a:gd name="T5" fmla="*/ 13 h 432"/>
                    <a:gd name="T6" fmla="*/ 708 w 713"/>
                    <a:gd name="T7" fmla="*/ 0 h 432"/>
                    <a:gd name="T8" fmla="*/ 0 w 713"/>
                    <a:gd name="T9" fmla="*/ 409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3" h="432">
                      <a:moveTo>
                        <a:pt x="0" y="409"/>
                      </a:moveTo>
                      <a:lnTo>
                        <a:pt x="13" y="432"/>
                      </a:lnTo>
                      <a:lnTo>
                        <a:pt x="713" y="13"/>
                      </a:lnTo>
                      <a:lnTo>
                        <a:pt x="708" y="0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8" name="Freeform 57"/>
                <p:cNvSpPr>
                  <a:spLocks/>
                </p:cNvSpPr>
                <p:nvPr/>
              </p:nvSpPr>
              <p:spPr bwMode="auto">
                <a:xfrm>
                  <a:off x="1819736" y="4435512"/>
                  <a:ext cx="1115726" cy="680208"/>
                </a:xfrm>
                <a:custGeom>
                  <a:avLst/>
                  <a:gdLst>
                    <a:gd name="T0" fmla="*/ 725 w 725"/>
                    <a:gd name="T1" fmla="*/ 42 h 442"/>
                    <a:gd name="T2" fmla="*/ 715 w 725"/>
                    <a:gd name="T3" fmla="*/ 22 h 442"/>
                    <a:gd name="T4" fmla="*/ 703 w 725"/>
                    <a:gd name="T5" fmla="*/ 0 h 442"/>
                    <a:gd name="T6" fmla="*/ 0 w 725"/>
                    <a:gd name="T7" fmla="*/ 419 h 442"/>
                    <a:gd name="T8" fmla="*/ 12 w 725"/>
                    <a:gd name="T9" fmla="*/ 442 h 442"/>
                    <a:gd name="T10" fmla="*/ 725 w 725"/>
                    <a:gd name="T11" fmla="*/ 42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5" h="442">
                      <a:moveTo>
                        <a:pt x="725" y="42"/>
                      </a:moveTo>
                      <a:lnTo>
                        <a:pt x="715" y="22"/>
                      </a:lnTo>
                      <a:lnTo>
                        <a:pt x="703" y="0"/>
                      </a:lnTo>
                      <a:lnTo>
                        <a:pt x="0" y="419"/>
                      </a:lnTo>
                      <a:lnTo>
                        <a:pt x="12" y="442"/>
                      </a:lnTo>
                      <a:lnTo>
                        <a:pt x="725" y="42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79" name="Freeform 58"/>
                <p:cNvSpPr>
                  <a:spLocks/>
                </p:cNvSpPr>
                <p:nvPr/>
              </p:nvSpPr>
              <p:spPr bwMode="auto">
                <a:xfrm>
                  <a:off x="1819736" y="4435512"/>
                  <a:ext cx="1100336" cy="664819"/>
                </a:xfrm>
                <a:custGeom>
                  <a:avLst/>
                  <a:gdLst>
                    <a:gd name="T0" fmla="*/ 715 w 715"/>
                    <a:gd name="T1" fmla="*/ 22 h 432"/>
                    <a:gd name="T2" fmla="*/ 703 w 715"/>
                    <a:gd name="T3" fmla="*/ 0 h 432"/>
                    <a:gd name="T4" fmla="*/ 0 w 715"/>
                    <a:gd name="T5" fmla="*/ 419 h 432"/>
                    <a:gd name="T6" fmla="*/ 7 w 715"/>
                    <a:gd name="T7" fmla="*/ 432 h 432"/>
                    <a:gd name="T8" fmla="*/ 715 w 715"/>
                    <a:gd name="T9" fmla="*/ 22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5" h="432">
                      <a:moveTo>
                        <a:pt x="715" y="22"/>
                      </a:moveTo>
                      <a:lnTo>
                        <a:pt x="703" y="0"/>
                      </a:lnTo>
                      <a:lnTo>
                        <a:pt x="0" y="419"/>
                      </a:lnTo>
                      <a:lnTo>
                        <a:pt x="7" y="432"/>
                      </a:lnTo>
                      <a:lnTo>
                        <a:pt x="715" y="22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0" name="Freeform 59"/>
                <p:cNvSpPr>
                  <a:spLocks/>
                </p:cNvSpPr>
                <p:nvPr/>
              </p:nvSpPr>
              <p:spPr bwMode="auto">
                <a:xfrm>
                  <a:off x="1930539" y="4686358"/>
                  <a:ext cx="1117265" cy="680208"/>
                </a:xfrm>
                <a:custGeom>
                  <a:avLst/>
                  <a:gdLst>
                    <a:gd name="T0" fmla="*/ 0 w 726"/>
                    <a:gd name="T1" fmla="*/ 399 h 442"/>
                    <a:gd name="T2" fmla="*/ 13 w 726"/>
                    <a:gd name="T3" fmla="*/ 419 h 442"/>
                    <a:gd name="T4" fmla="*/ 25 w 726"/>
                    <a:gd name="T5" fmla="*/ 442 h 442"/>
                    <a:gd name="T6" fmla="*/ 726 w 726"/>
                    <a:gd name="T7" fmla="*/ 23 h 442"/>
                    <a:gd name="T8" fmla="*/ 713 w 726"/>
                    <a:gd name="T9" fmla="*/ 0 h 442"/>
                    <a:gd name="T10" fmla="*/ 0 w 726"/>
                    <a:gd name="T11" fmla="*/ 399 h 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6" h="442">
                      <a:moveTo>
                        <a:pt x="0" y="399"/>
                      </a:moveTo>
                      <a:lnTo>
                        <a:pt x="13" y="419"/>
                      </a:lnTo>
                      <a:lnTo>
                        <a:pt x="25" y="442"/>
                      </a:lnTo>
                      <a:lnTo>
                        <a:pt x="726" y="23"/>
                      </a:lnTo>
                      <a:lnTo>
                        <a:pt x="713" y="0"/>
                      </a:lnTo>
                      <a:lnTo>
                        <a:pt x="0" y="399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1" name="Freeform 60"/>
                <p:cNvSpPr>
                  <a:spLocks/>
                </p:cNvSpPr>
                <p:nvPr/>
              </p:nvSpPr>
              <p:spPr bwMode="auto">
                <a:xfrm>
                  <a:off x="1950545" y="4701747"/>
                  <a:ext cx="1097259" cy="664819"/>
                </a:xfrm>
                <a:custGeom>
                  <a:avLst/>
                  <a:gdLst>
                    <a:gd name="T0" fmla="*/ 0 w 713"/>
                    <a:gd name="T1" fmla="*/ 409 h 432"/>
                    <a:gd name="T2" fmla="*/ 12 w 713"/>
                    <a:gd name="T3" fmla="*/ 432 h 432"/>
                    <a:gd name="T4" fmla="*/ 713 w 713"/>
                    <a:gd name="T5" fmla="*/ 13 h 432"/>
                    <a:gd name="T6" fmla="*/ 708 w 713"/>
                    <a:gd name="T7" fmla="*/ 0 h 432"/>
                    <a:gd name="T8" fmla="*/ 0 w 713"/>
                    <a:gd name="T9" fmla="*/ 409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3" h="432">
                      <a:moveTo>
                        <a:pt x="0" y="409"/>
                      </a:moveTo>
                      <a:lnTo>
                        <a:pt x="12" y="432"/>
                      </a:lnTo>
                      <a:lnTo>
                        <a:pt x="713" y="13"/>
                      </a:lnTo>
                      <a:lnTo>
                        <a:pt x="708" y="0"/>
                      </a:lnTo>
                      <a:lnTo>
                        <a:pt x="0" y="409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2" name="Freeform 61"/>
                <p:cNvSpPr>
                  <a:spLocks/>
                </p:cNvSpPr>
                <p:nvPr/>
              </p:nvSpPr>
              <p:spPr bwMode="auto">
                <a:xfrm>
                  <a:off x="2058271" y="4898731"/>
                  <a:ext cx="1117265" cy="684825"/>
                </a:xfrm>
                <a:custGeom>
                  <a:avLst/>
                  <a:gdLst>
                    <a:gd name="T0" fmla="*/ 726 w 726"/>
                    <a:gd name="T1" fmla="*/ 45 h 445"/>
                    <a:gd name="T2" fmla="*/ 713 w 726"/>
                    <a:gd name="T3" fmla="*/ 25 h 445"/>
                    <a:gd name="T4" fmla="*/ 701 w 726"/>
                    <a:gd name="T5" fmla="*/ 0 h 445"/>
                    <a:gd name="T6" fmla="*/ 0 w 726"/>
                    <a:gd name="T7" fmla="*/ 419 h 445"/>
                    <a:gd name="T8" fmla="*/ 13 w 726"/>
                    <a:gd name="T9" fmla="*/ 445 h 445"/>
                    <a:gd name="T10" fmla="*/ 726 w 726"/>
                    <a:gd name="T11" fmla="*/ 45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6" h="445">
                      <a:moveTo>
                        <a:pt x="726" y="45"/>
                      </a:moveTo>
                      <a:lnTo>
                        <a:pt x="713" y="25"/>
                      </a:lnTo>
                      <a:lnTo>
                        <a:pt x="701" y="0"/>
                      </a:lnTo>
                      <a:lnTo>
                        <a:pt x="0" y="419"/>
                      </a:lnTo>
                      <a:lnTo>
                        <a:pt x="13" y="445"/>
                      </a:lnTo>
                      <a:lnTo>
                        <a:pt x="726" y="45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3" name="Freeform 62"/>
                <p:cNvSpPr>
                  <a:spLocks/>
                </p:cNvSpPr>
                <p:nvPr/>
              </p:nvSpPr>
              <p:spPr bwMode="auto">
                <a:xfrm>
                  <a:off x="2058271" y="4898731"/>
                  <a:ext cx="1097259" cy="669435"/>
                </a:xfrm>
                <a:custGeom>
                  <a:avLst/>
                  <a:gdLst>
                    <a:gd name="T0" fmla="*/ 713 w 713"/>
                    <a:gd name="T1" fmla="*/ 25 h 435"/>
                    <a:gd name="T2" fmla="*/ 701 w 713"/>
                    <a:gd name="T3" fmla="*/ 0 h 435"/>
                    <a:gd name="T4" fmla="*/ 0 w 713"/>
                    <a:gd name="T5" fmla="*/ 419 h 435"/>
                    <a:gd name="T6" fmla="*/ 5 w 713"/>
                    <a:gd name="T7" fmla="*/ 435 h 435"/>
                    <a:gd name="T8" fmla="*/ 713 w 713"/>
                    <a:gd name="T9" fmla="*/ 25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3" h="435">
                      <a:moveTo>
                        <a:pt x="713" y="25"/>
                      </a:moveTo>
                      <a:lnTo>
                        <a:pt x="701" y="0"/>
                      </a:lnTo>
                      <a:lnTo>
                        <a:pt x="0" y="419"/>
                      </a:lnTo>
                      <a:lnTo>
                        <a:pt x="5" y="435"/>
                      </a:lnTo>
                      <a:lnTo>
                        <a:pt x="713" y="25"/>
                      </a:lnTo>
                      <a:close/>
                    </a:path>
                  </a:pathLst>
                </a:cu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4" name="Freeform 63"/>
                <p:cNvSpPr>
                  <a:spLocks/>
                </p:cNvSpPr>
                <p:nvPr/>
              </p:nvSpPr>
              <p:spPr bwMode="auto">
                <a:xfrm>
                  <a:off x="2402991" y="4280080"/>
                  <a:ext cx="153893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29" y="45"/>
                      </a:cubicBezTo>
                      <a:cubicBezTo>
                        <a:pt x="21" y="43"/>
                        <a:pt x="13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5" name="Freeform 64"/>
                <p:cNvSpPr>
                  <a:spLocks/>
                </p:cNvSpPr>
                <p:nvPr/>
              </p:nvSpPr>
              <p:spPr bwMode="auto">
                <a:xfrm>
                  <a:off x="2375291" y="4318553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7"/>
                        <a:pt x="28" y="33"/>
                        <a:pt x="36" y="35"/>
                      </a:cubicBezTo>
                      <a:cubicBezTo>
                        <a:pt x="36" y="36"/>
                        <a:pt x="35" y="36"/>
                        <a:pt x="34" y="37"/>
                      </a:cubicBezTo>
                      <a:cubicBezTo>
                        <a:pt x="23" y="43"/>
                        <a:pt x="11" y="39"/>
                        <a:pt x="5" y="28"/>
                      </a:cubicBezTo>
                      <a:cubicBezTo>
                        <a:pt x="0" y="19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6" name="Freeform 65"/>
                <p:cNvSpPr>
                  <a:spLocks/>
                </p:cNvSpPr>
                <p:nvPr/>
              </p:nvSpPr>
              <p:spPr bwMode="auto">
                <a:xfrm>
                  <a:off x="2236787" y="4389344"/>
                  <a:ext cx="153893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29" y="45"/>
                      </a:cubicBezTo>
                      <a:cubicBezTo>
                        <a:pt x="21" y="43"/>
                        <a:pt x="13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7" name="Freeform 66"/>
                <p:cNvSpPr>
                  <a:spLocks/>
                </p:cNvSpPr>
                <p:nvPr/>
              </p:nvSpPr>
              <p:spPr bwMode="auto">
                <a:xfrm>
                  <a:off x="2209086" y="4427817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7"/>
                        <a:pt x="28" y="33"/>
                        <a:pt x="36" y="35"/>
                      </a:cubicBezTo>
                      <a:cubicBezTo>
                        <a:pt x="35" y="35"/>
                        <a:pt x="35" y="36"/>
                        <a:pt x="34" y="37"/>
                      </a:cubicBezTo>
                      <a:cubicBezTo>
                        <a:pt x="23" y="43"/>
                        <a:pt x="10" y="39"/>
                        <a:pt x="5" y="28"/>
                      </a:cubicBezTo>
                      <a:cubicBezTo>
                        <a:pt x="0" y="18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8" name="Freeform 67"/>
                <p:cNvSpPr>
                  <a:spLocks/>
                </p:cNvSpPr>
                <p:nvPr/>
              </p:nvSpPr>
              <p:spPr bwMode="auto">
                <a:xfrm>
                  <a:off x="1795113" y="4635573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2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30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30" y="45"/>
                      </a:cubicBezTo>
                      <a:cubicBezTo>
                        <a:pt x="21" y="43"/>
                        <a:pt x="13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89" name="Freeform 68"/>
                <p:cNvSpPr>
                  <a:spLocks/>
                </p:cNvSpPr>
                <p:nvPr/>
              </p:nvSpPr>
              <p:spPr bwMode="auto">
                <a:xfrm>
                  <a:off x="1768951" y="4674046"/>
                  <a:ext cx="143121" cy="166205"/>
                </a:xfrm>
                <a:custGeom>
                  <a:avLst/>
                  <a:gdLst>
                    <a:gd name="T0" fmla="*/ 9 w 37"/>
                    <a:gd name="T1" fmla="*/ 0 h 43"/>
                    <a:gd name="T2" fmla="*/ 13 w 37"/>
                    <a:gd name="T3" fmla="*/ 21 h 43"/>
                    <a:gd name="T4" fmla="*/ 37 w 37"/>
                    <a:gd name="T5" fmla="*/ 35 h 43"/>
                    <a:gd name="T6" fmla="*/ 34 w 37"/>
                    <a:gd name="T7" fmla="*/ 37 h 43"/>
                    <a:gd name="T8" fmla="*/ 5 w 37"/>
                    <a:gd name="T9" fmla="*/ 28 h 43"/>
                    <a:gd name="T10" fmla="*/ 9 w 3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3">
                      <a:moveTo>
                        <a:pt x="9" y="0"/>
                      </a:moveTo>
                      <a:cubicBezTo>
                        <a:pt x="7" y="7"/>
                        <a:pt x="9" y="15"/>
                        <a:pt x="13" y="21"/>
                      </a:cubicBezTo>
                      <a:cubicBezTo>
                        <a:pt x="20" y="27"/>
                        <a:pt x="28" y="33"/>
                        <a:pt x="37" y="35"/>
                      </a:cubicBezTo>
                      <a:cubicBezTo>
                        <a:pt x="36" y="35"/>
                        <a:pt x="35" y="36"/>
                        <a:pt x="34" y="37"/>
                      </a:cubicBezTo>
                      <a:cubicBezTo>
                        <a:pt x="24" y="43"/>
                        <a:pt x="11" y="39"/>
                        <a:pt x="5" y="28"/>
                      </a:cubicBezTo>
                      <a:cubicBezTo>
                        <a:pt x="0" y="18"/>
                        <a:pt x="2" y="7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0" name="Freeform 69"/>
                <p:cNvSpPr>
                  <a:spLocks/>
                </p:cNvSpPr>
                <p:nvPr/>
              </p:nvSpPr>
              <p:spPr bwMode="auto">
                <a:xfrm>
                  <a:off x="2572274" y="4512459"/>
                  <a:ext cx="158510" cy="173899"/>
                </a:xfrm>
                <a:custGeom>
                  <a:avLst/>
                  <a:gdLst>
                    <a:gd name="T0" fmla="*/ 7 w 41"/>
                    <a:gd name="T1" fmla="*/ 31 h 45"/>
                    <a:gd name="T2" fmla="*/ 2 w 41"/>
                    <a:gd name="T3" fmla="*/ 10 h 45"/>
                    <a:gd name="T4" fmla="*/ 6 w 41"/>
                    <a:gd name="T5" fmla="*/ 6 h 45"/>
                    <a:gd name="T6" fmla="*/ 35 w 41"/>
                    <a:gd name="T7" fmla="*/ 15 h 45"/>
                    <a:gd name="T8" fmla="*/ 30 w 41"/>
                    <a:gd name="T9" fmla="*/ 45 h 45"/>
                    <a:gd name="T10" fmla="*/ 7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7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9"/>
                        <a:pt x="5" y="8"/>
                        <a:pt x="6" y="6"/>
                      </a:cubicBezTo>
                      <a:cubicBezTo>
                        <a:pt x="17" y="0"/>
                        <a:pt x="30" y="4"/>
                        <a:pt x="35" y="15"/>
                      </a:cubicBezTo>
                      <a:cubicBezTo>
                        <a:pt x="41" y="26"/>
                        <a:pt x="38" y="38"/>
                        <a:pt x="30" y="45"/>
                      </a:cubicBezTo>
                      <a:cubicBezTo>
                        <a:pt x="21" y="43"/>
                        <a:pt x="13" y="38"/>
                        <a:pt x="7" y="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1" name="Freeform 70"/>
                <p:cNvSpPr>
                  <a:spLocks/>
                </p:cNvSpPr>
                <p:nvPr/>
              </p:nvSpPr>
              <p:spPr bwMode="auto">
                <a:xfrm>
                  <a:off x="2546112" y="4550932"/>
                  <a:ext cx="141582" cy="170821"/>
                </a:xfrm>
                <a:custGeom>
                  <a:avLst/>
                  <a:gdLst>
                    <a:gd name="T0" fmla="*/ 9 w 37"/>
                    <a:gd name="T1" fmla="*/ 0 h 44"/>
                    <a:gd name="T2" fmla="*/ 14 w 37"/>
                    <a:gd name="T3" fmla="*/ 21 h 44"/>
                    <a:gd name="T4" fmla="*/ 37 w 37"/>
                    <a:gd name="T5" fmla="*/ 35 h 44"/>
                    <a:gd name="T6" fmla="*/ 34 w 37"/>
                    <a:gd name="T7" fmla="*/ 37 h 44"/>
                    <a:gd name="T8" fmla="*/ 5 w 37"/>
                    <a:gd name="T9" fmla="*/ 28 h 44"/>
                    <a:gd name="T10" fmla="*/ 9 w 37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4">
                      <a:moveTo>
                        <a:pt x="9" y="0"/>
                      </a:moveTo>
                      <a:cubicBezTo>
                        <a:pt x="7" y="7"/>
                        <a:pt x="9" y="15"/>
                        <a:pt x="14" y="21"/>
                      </a:cubicBezTo>
                      <a:cubicBezTo>
                        <a:pt x="20" y="28"/>
                        <a:pt x="28" y="33"/>
                        <a:pt x="37" y="35"/>
                      </a:cubicBezTo>
                      <a:cubicBezTo>
                        <a:pt x="36" y="36"/>
                        <a:pt x="35" y="37"/>
                        <a:pt x="34" y="37"/>
                      </a:cubicBezTo>
                      <a:cubicBezTo>
                        <a:pt x="24" y="44"/>
                        <a:pt x="11" y="40"/>
                        <a:pt x="5" y="28"/>
                      </a:cubicBezTo>
                      <a:cubicBezTo>
                        <a:pt x="0" y="19"/>
                        <a:pt x="2" y="7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2" name="Freeform 71"/>
                <p:cNvSpPr>
                  <a:spLocks/>
                </p:cNvSpPr>
                <p:nvPr/>
              </p:nvSpPr>
              <p:spPr bwMode="auto">
                <a:xfrm>
                  <a:off x="2410686" y="4612489"/>
                  <a:ext cx="153893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7 h 45"/>
                    <a:gd name="T6" fmla="*/ 35 w 40"/>
                    <a:gd name="T7" fmla="*/ 16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2" y="9"/>
                        <a:pt x="4" y="8"/>
                        <a:pt x="6" y="7"/>
                      </a:cubicBezTo>
                      <a:cubicBezTo>
                        <a:pt x="16" y="0"/>
                        <a:pt x="29" y="4"/>
                        <a:pt x="35" y="16"/>
                      </a:cubicBezTo>
                      <a:cubicBezTo>
                        <a:pt x="40" y="26"/>
                        <a:pt x="37" y="38"/>
                        <a:pt x="29" y="45"/>
                      </a:cubicBezTo>
                      <a:cubicBezTo>
                        <a:pt x="20" y="44"/>
                        <a:pt x="12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3" name="Freeform 72"/>
                <p:cNvSpPr>
                  <a:spLocks/>
                </p:cNvSpPr>
                <p:nvPr/>
              </p:nvSpPr>
              <p:spPr bwMode="auto">
                <a:xfrm>
                  <a:off x="2382985" y="4650962"/>
                  <a:ext cx="138504" cy="170821"/>
                </a:xfrm>
                <a:custGeom>
                  <a:avLst/>
                  <a:gdLst>
                    <a:gd name="T0" fmla="*/ 8 w 36"/>
                    <a:gd name="T1" fmla="*/ 0 h 44"/>
                    <a:gd name="T2" fmla="*/ 13 w 36"/>
                    <a:gd name="T3" fmla="*/ 21 h 44"/>
                    <a:gd name="T4" fmla="*/ 36 w 36"/>
                    <a:gd name="T5" fmla="*/ 35 h 44"/>
                    <a:gd name="T6" fmla="*/ 34 w 36"/>
                    <a:gd name="T7" fmla="*/ 37 h 44"/>
                    <a:gd name="T8" fmla="*/ 4 w 36"/>
                    <a:gd name="T9" fmla="*/ 28 h 44"/>
                    <a:gd name="T10" fmla="*/ 8 w 36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4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19" y="28"/>
                        <a:pt x="27" y="34"/>
                        <a:pt x="36" y="35"/>
                      </a:cubicBezTo>
                      <a:cubicBezTo>
                        <a:pt x="35" y="36"/>
                        <a:pt x="34" y="37"/>
                        <a:pt x="34" y="37"/>
                      </a:cubicBezTo>
                      <a:cubicBezTo>
                        <a:pt x="23" y="44"/>
                        <a:pt x="10" y="40"/>
                        <a:pt x="4" y="28"/>
                      </a:cubicBezTo>
                      <a:cubicBezTo>
                        <a:pt x="0" y="19"/>
                        <a:pt x="1" y="8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4" name="Freeform 73"/>
                <p:cNvSpPr>
                  <a:spLocks/>
                </p:cNvSpPr>
                <p:nvPr/>
              </p:nvSpPr>
              <p:spPr bwMode="auto">
                <a:xfrm>
                  <a:off x="1945928" y="4898731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2" y="8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7" y="38"/>
                        <a:pt x="29" y="45"/>
                      </a:cubicBezTo>
                      <a:cubicBezTo>
                        <a:pt x="20" y="43"/>
                        <a:pt x="12" y="37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5" name="Freeform 74"/>
                <p:cNvSpPr>
                  <a:spLocks/>
                </p:cNvSpPr>
                <p:nvPr/>
              </p:nvSpPr>
              <p:spPr bwMode="auto">
                <a:xfrm>
                  <a:off x="1919767" y="4937204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4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19" y="27"/>
                        <a:pt x="27" y="33"/>
                        <a:pt x="36" y="35"/>
                      </a:cubicBezTo>
                      <a:cubicBezTo>
                        <a:pt x="35" y="36"/>
                        <a:pt x="34" y="36"/>
                        <a:pt x="34" y="37"/>
                      </a:cubicBezTo>
                      <a:cubicBezTo>
                        <a:pt x="23" y="43"/>
                        <a:pt x="10" y="39"/>
                        <a:pt x="4" y="28"/>
                      </a:cubicBezTo>
                      <a:cubicBezTo>
                        <a:pt x="0" y="19"/>
                        <a:pt x="1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6" name="Freeform 75"/>
                <p:cNvSpPr>
                  <a:spLocks/>
                </p:cNvSpPr>
                <p:nvPr/>
              </p:nvSpPr>
              <p:spPr bwMode="auto">
                <a:xfrm>
                  <a:off x="2800036" y="4704825"/>
                  <a:ext cx="158510" cy="173899"/>
                </a:xfrm>
                <a:custGeom>
                  <a:avLst/>
                  <a:gdLst>
                    <a:gd name="T0" fmla="*/ 6 w 41"/>
                    <a:gd name="T1" fmla="*/ 31 h 45"/>
                    <a:gd name="T2" fmla="*/ 2 w 41"/>
                    <a:gd name="T3" fmla="*/ 10 h 45"/>
                    <a:gd name="T4" fmla="*/ 6 w 41"/>
                    <a:gd name="T5" fmla="*/ 6 h 45"/>
                    <a:gd name="T6" fmla="*/ 35 w 41"/>
                    <a:gd name="T7" fmla="*/ 15 h 45"/>
                    <a:gd name="T8" fmla="*/ 30 w 41"/>
                    <a:gd name="T9" fmla="*/ 45 h 45"/>
                    <a:gd name="T10" fmla="*/ 6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6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9"/>
                        <a:pt x="5" y="7"/>
                        <a:pt x="6" y="6"/>
                      </a:cubicBezTo>
                      <a:cubicBezTo>
                        <a:pt x="17" y="0"/>
                        <a:pt x="30" y="4"/>
                        <a:pt x="35" y="15"/>
                      </a:cubicBezTo>
                      <a:cubicBezTo>
                        <a:pt x="41" y="25"/>
                        <a:pt x="38" y="38"/>
                        <a:pt x="30" y="45"/>
                      </a:cubicBezTo>
                      <a:cubicBezTo>
                        <a:pt x="21" y="43"/>
                        <a:pt x="13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7" name="Freeform 76"/>
                <p:cNvSpPr>
                  <a:spLocks/>
                </p:cNvSpPr>
                <p:nvPr/>
              </p:nvSpPr>
              <p:spPr bwMode="auto">
                <a:xfrm>
                  <a:off x="2773874" y="4744837"/>
                  <a:ext cx="143121" cy="166205"/>
                </a:xfrm>
                <a:custGeom>
                  <a:avLst/>
                  <a:gdLst>
                    <a:gd name="T0" fmla="*/ 9 w 37"/>
                    <a:gd name="T1" fmla="*/ 0 h 43"/>
                    <a:gd name="T2" fmla="*/ 13 w 37"/>
                    <a:gd name="T3" fmla="*/ 21 h 43"/>
                    <a:gd name="T4" fmla="*/ 37 w 37"/>
                    <a:gd name="T5" fmla="*/ 35 h 43"/>
                    <a:gd name="T6" fmla="*/ 34 w 37"/>
                    <a:gd name="T7" fmla="*/ 37 h 43"/>
                    <a:gd name="T8" fmla="*/ 5 w 37"/>
                    <a:gd name="T9" fmla="*/ 28 h 43"/>
                    <a:gd name="T10" fmla="*/ 9 w 3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3">
                      <a:moveTo>
                        <a:pt x="9" y="0"/>
                      </a:moveTo>
                      <a:cubicBezTo>
                        <a:pt x="7" y="7"/>
                        <a:pt x="9" y="15"/>
                        <a:pt x="13" y="21"/>
                      </a:cubicBezTo>
                      <a:cubicBezTo>
                        <a:pt x="20" y="28"/>
                        <a:pt x="28" y="33"/>
                        <a:pt x="37" y="35"/>
                      </a:cubicBezTo>
                      <a:cubicBezTo>
                        <a:pt x="36" y="36"/>
                        <a:pt x="35" y="36"/>
                        <a:pt x="34" y="37"/>
                      </a:cubicBezTo>
                      <a:cubicBezTo>
                        <a:pt x="24" y="43"/>
                        <a:pt x="11" y="39"/>
                        <a:pt x="5" y="28"/>
                      </a:cubicBezTo>
                      <a:cubicBezTo>
                        <a:pt x="0" y="19"/>
                        <a:pt x="2" y="7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8" name="Freeform 77"/>
                <p:cNvSpPr>
                  <a:spLocks/>
                </p:cNvSpPr>
                <p:nvPr/>
              </p:nvSpPr>
              <p:spPr bwMode="auto">
                <a:xfrm>
                  <a:off x="2626136" y="4806395"/>
                  <a:ext cx="155432" cy="173899"/>
                </a:xfrm>
                <a:custGeom>
                  <a:avLst/>
                  <a:gdLst>
                    <a:gd name="T0" fmla="*/ 6 w 40"/>
                    <a:gd name="T1" fmla="*/ 32 h 45"/>
                    <a:gd name="T2" fmla="*/ 1 w 40"/>
                    <a:gd name="T3" fmla="*/ 11 h 45"/>
                    <a:gd name="T4" fmla="*/ 6 w 40"/>
                    <a:gd name="T5" fmla="*/ 7 h 45"/>
                    <a:gd name="T6" fmla="*/ 35 w 40"/>
                    <a:gd name="T7" fmla="*/ 16 h 45"/>
                    <a:gd name="T8" fmla="*/ 29 w 40"/>
                    <a:gd name="T9" fmla="*/ 45 h 45"/>
                    <a:gd name="T10" fmla="*/ 6 w 40"/>
                    <a:gd name="T11" fmla="*/ 3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2"/>
                      </a:moveTo>
                      <a:cubicBezTo>
                        <a:pt x="1" y="25"/>
                        <a:pt x="0" y="18"/>
                        <a:pt x="1" y="11"/>
                      </a:cubicBezTo>
                      <a:cubicBezTo>
                        <a:pt x="3" y="9"/>
                        <a:pt x="4" y="8"/>
                        <a:pt x="6" y="7"/>
                      </a:cubicBezTo>
                      <a:cubicBezTo>
                        <a:pt x="16" y="0"/>
                        <a:pt x="29" y="4"/>
                        <a:pt x="35" y="16"/>
                      </a:cubicBezTo>
                      <a:cubicBezTo>
                        <a:pt x="40" y="26"/>
                        <a:pt x="37" y="39"/>
                        <a:pt x="29" y="45"/>
                      </a:cubicBezTo>
                      <a:cubicBezTo>
                        <a:pt x="21" y="44"/>
                        <a:pt x="13" y="38"/>
                        <a:pt x="6" y="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399" name="Freeform 78"/>
                <p:cNvSpPr>
                  <a:spLocks/>
                </p:cNvSpPr>
                <p:nvPr/>
              </p:nvSpPr>
              <p:spPr bwMode="auto">
                <a:xfrm>
                  <a:off x="2599975" y="4847946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4 h 43"/>
                    <a:gd name="T6" fmla="*/ 34 w 36"/>
                    <a:gd name="T7" fmla="*/ 36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4"/>
                        <a:pt x="13" y="21"/>
                      </a:cubicBezTo>
                      <a:cubicBezTo>
                        <a:pt x="20" y="27"/>
                        <a:pt x="28" y="33"/>
                        <a:pt x="36" y="34"/>
                      </a:cubicBezTo>
                      <a:cubicBezTo>
                        <a:pt x="35" y="35"/>
                        <a:pt x="35" y="36"/>
                        <a:pt x="34" y="36"/>
                      </a:cubicBezTo>
                      <a:cubicBezTo>
                        <a:pt x="23" y="43"/>
                        <a:pt x="10" y="39"/>
                        <a:pt x="5" y="28"/>
                      </a:cubicBezTo>
                      <a:cubicBezTo>
                        <a:pt x="0" y="18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0" name="Freeform 79"/>
                <p:cNvSpPr>
                  <a:spLocks/>
                </p:cNvSpPr>
                <p:nvPr/>
              </p:nvSpPr>
              <p:spPr bwMode="auto">
                <a:xfrm>
                  <a:off x="2456854" y="4918737"/>
                  <a:ext cx="158510" cy="173899"/>
                </a:xfrm>
                <a:custGeom>
                  <a:avLst/>
                  <a:gdLst>
                    <a:gd name="T0" fmla="*/ 7 w 41"/>
                    <a:gd name="T1" fmla="*/ 31 h 45"/>
                    <a:gd name="T2" fmla="*/ 2 w 41"/>
                    <a:gd name="T3" fmla="*/ 10 h 45"/>
                    <a:gd name="T4" fmla="*/ 6 w 41"/>
                    <a:gd name="T5" fmla="*/ 7 h 45"/>
                    <a:gd name="T6" fmla="*/ 35 w 41"/>
                    <a:gd name="T7" fmla="*/ 16 h 45"/>
                    <a:gd name="T8" fmla="*/ 30 w 41"/>
                    <a:gd name="T9" fmla="*/ 45 h 45"/>
                    <a:gd name="T10" fmla="*/ 7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7" y="31"/>
                      </a:moveTo>
                      <a:cubicBezTo>
                        <a:pt x="2" y="25"/>
                        <a:pt x="0" y="18"/>
                        <a:pt x="2" y="10"/>
                      </a:cubicBezTo>
                      <a:cubicBezTo>
                        <a:pt x="3" y="9"/>
                        <a:pt x="5" y="8"/>
                        <a:pt x="6" y="7"/>
                      </a:cubicBezTo>
                      <a:cubicBezTo>
                        <a:pt x="17" y="0"/>
                        <a:pt x="30" y="4"/>
                        <a:pt x="35" y="16"/>
                      </a:cubicBezTo>
                      <a:cubicBezTo>
                        <a:pt x="41" y="26"/>
                        <a:pt x="38" y="38"/>
                        <a:pt x="30" y="45"/>
                      </a:cubicBezTo>
                      <a:cubicBezTo>
                        <a:pt x="21" y="44"/>
                        <a:pt x="13" y="38"/>
                        <a:pt x="7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1" name="Freeform 80"/>
                <p:cNvSpPr>
                  <a:spLocks/>
                </p:cNvSpPr>
                <p:nvPr/>
              </p:nvSpPr>
              <p:spPr bwMode="auto">
                <a:xfrm>
                  <a:off x="2429153" y="4957210"/>
                  <a:ext cx="143121" cy="169283"/>
                </a:xfrm>
                <a:custGeom>
                  <a:avLst/>
                  <a:gdLst>
                    <a:gd name="T0" fmla="*/ 9 w 37"/>
                    <a:gd name="T1" fmla="*/ 0 h 44"/>
                    <a:gd name="T2" fmla="*/ 14 w 37"/>
                    <a:gd name="T3" fmla="*/ 21 h 44"/>
                    <a:gd name="T4" fmla="*/ 37 w 37"/>
                    <a:gd name="T5" fmla="*/ 35 h 44"/>
                    <a:gd name="T6" fmla="*/ 34 w 37"/>
                    <a:gd name="T7" fmla="*/ 37 h 44"/>
                    <a:gd name="T8" fmla="*/ 5 w 37"/>
                    <a:gd name="T9" fmla="*/ 28 h 44"/>
                    <a:gd name="T10" fmla="*/ 9 w 37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4">
                      <a:moveTo>
                        <a:pt x="9" y="0"/>
                      </a:moveTo>
                      <a:cubicBezTo>
                        <a:pt x="7" y="8"/>
                        <a:pt x="9" y="15"/>
                        <a:pt x="14" y="21"/>
                      </a:cubicBezTo>
                      <a:cubicBezTo>
                        <a:pt x="20" y="28"/>
                        <a:pt x="28" y="34"/>
                        <a:pt x="37" y="35"/>
                      </a:cubicBezTo>
                      <a:cubicBezTo>
                        <a:pt x="36" y="36"/>
                        <a:pt x="35" y="37"/>
                        <a:pt x="34" y="37"/>
                      </a:cubicBezTo>
                      <a:cubicBezTo>
                        <a:pt x="24" y="44"/>
                        <a:pt x="11" y="40"/>
                        <a:pt x="5" y="28"/>
                      </a:cubicBezTo>
                      <a:cubicBezTo>
                        <a:pt x="0" y="19"/>
                        <a:pt x="2" y="8"/>
                        <a:pt x="9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2" name="Freeform 81"/>
                <p:cNvSpPr>
                  <a:spLocks/>
                </p:cNvSpPr>
                <p:nvPr/>
              </p:nvSpPr>
              <p:spPr bwMode="auto">
                <a:xfrm>
                  <a:off x="2286032" y="5006456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9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7" y="38"/>
                        <a:pt x="29" y="45"/>
                      </a:cubicBezTo>
                      <a:cubicBezTo>
                        <a:pt x="21" y="43"/>
                        <a:pt x="13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3" name="Freeform 82"/>
                <p:cNvSpPr>
                  <a:spLocks/>
                </p:cNvSpPr>
                <p:nvPr/>
              </p:nvSpPr>
              <p:spPr bwMode="auto">
                <a:xfrm>
                  <a:off x="2259871" y="5044929"/>
                  <a:ext cx="138504" cy="166205"/>
                </a:xfrm>
                <a:custGeom>
                  <a:avLst/>
                  <a:gdLst>
                    <a:gd name="T0" fmla="*/ 8 w 36"/>
                    <a:gd name="T1" fmla="*/ 0 h 43"/>
                    <a:gd name="T2" fmla="*/ 13 w 36"/>
                    <a:gd name="T3" fmla="*/ 21 h 43"/>
                    <a:gd name="T4" fmla="*/ 36 w 36"/>
                    <a:gd name="T5" fmla="*/ 35 h 43"/>
                    <a:gd name="T6" fmla="*/ 34 w 36"/>
                    <a:gd name="T7" fmla="*/ 37 h 43"/>
                    <a:gd name="T8" fmla="*/ 5 w 36"/>
                    <a:gd name="T9" fmla="*/ 28 h 43"/>
                    <a:gd name="T10" fmla="*/ 8 w 36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8"/>
                        <a:pt x="28" y="33"/>
                        <a:pt x="36" y="35"/>
                      </a:cubicBezTo>
                      <a:cubicBezTo>
                        <a:pt x="35" y="36"/>
                        <a:pt x="35" y="36"/>
                        <a:pt x="34" y="37"/>
                      </a:cubicBezTo>
                      <a:cubicBezTo>
                        <a:pt x="23" y="43"/>
                        <a:pt x="10" y="39"/>
                        <a:pt x="5" y="28"/>
                      </a:cubicBezTo>
                      <a:cubicBezTo>
                        <a:pt x="0" y="19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4" name="Freeform 83"/>
                <p:cNvSpPr>
                  <a:spLocks/>
                </p:cNvSpPr>
                <p:nvPr/>
              </p:nvSpPr>
              <p:spPr bwMode="auto">
                <a:xfrm>
                  <a:off x="2475321" y="5188050"/>
                  <a:ext cx="158510" cy="173899"/>
                </a:xfrm>
                <a:custGeom>
                  <a:avLst/>
                  <a:gdLst>
                    <a:gd name="T0" fmla="*/ 7 w 41"/>
                    <a:gd name="T1" fmla="*/ 31 h 45"/>
                    <a:gd name="T2" fmla="*/ 2 w 41"/>
                    <a:gd name="T3" fmla="*/ 10 h 45"/>
                    <a:gd name="T4" fmla="*/ 7 w 41"/>
                    <a:gd name="T5" fmla="*/ 7 h 45"/>
                    <a:gd name="T6" fmla="*/ 36 w 41"/>
                    <a:gd name="T7" fmla="*/ 16 h 45"/>
                    <a:gd name="T8" fmla="*/ 30 w 41"/>
                    <a:gd name="T9" fmla="*/ 45 h 45"/>
                    <a:gd name="T10" fmla="*/ 7 w 41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45">
                      <a:moveTo>
                        <a:pt x="7" y="31"/>
                      </a:moveTo>
                      <a:cubicBezTo>
                        <a:pt x="2" y="25"/>
                        <a:pt x="0" y="17"/>
                        <a:pt x="2" y="10"/>
                      </a:cubicBezTo>
                      <a:cubicBezTo>
                        <a:pt x="3" y="9"/>
                        <a:pt x="5" y="8"/>
                        <a:pt x="7" y="7"/>
                      </a:cubicBezTo>
                      <a:cubicBezTo>
                        <a:pt x="17" y="0"/>
                        <a:pt x="30" y="4"/>
                        <a:pt x="36" y="16"/>
                      </a:cubicBezTo>
                      <a:cubicBezTo>
                        <a:pt x="41" y="26"/>
                        <a:pt x="38" y="38"/>
                        <a:pt x="30" y="45"/>
                      </a:cubicBezTo>
                      <a:cubicBezTo>
                        <a:pt x="21" y="44"/>
                        <a:pt x="13" y="38"/>
                        <a:pt x="7" y="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5" name="Freeform 84"/>
                <p:cNvSpPr>
                  <a:spLocks/>
                </p:cNvSpPr>
                <p:nvPr/>
              </p:nvSpPr>
              <p:spPr bwMode="auto">
                <a:xfrm>
                  <a:off x="2452237" y="5228062"/>
                  <a:ext cx="140043" cy="169283"/>
                </a:xfrm>
                <a:custGeom>
                  <a:avLst/>
                  <a:gdLst>
                    <a:gd name="T0" fmla="*/ 8 w 36"/>
                    <a:gd name="T1" fmla="*/ 0 h 44"/>
                    <a:gd name="T2" fmla="*/ 13 w 36"/>
                    <a:gd name="T3" fmla="*/ 21 h 44"/>
                    <a:gd name="T4" fmla="*/ 36 w 36"/>
                    <a:gd name="T5" fmla="*/ 35 h 44"/>
                    <a:gd name="T6" fmla="*/ 33 w 36"/>
                    <a:gd name="T7" fmla="*/ 37 h 44"/>
                    <a:gd name="T8" fmla="*/ 4 w 36"/>
                    <a:gd name="T9" fmla="*/ 28 h 44"/>
                    <a:gd name="T10" fmla="*/ 8 w 36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4">
                      <a:moveTo>
                        <a:pt x="8" y="0"/>
                      </a:moveTo>
                      <a:cubicBezTo>
                        <a:pt x="6" y="7"/>
                        <a:pt x="8" y="15"/>
                        <a:pt x="13" y="21"/>
                      </a:cubicBezTo>
                      <a:cubicBezTo>
                        <a:pt x="19" y="28"/>
                        <a:pt x="27" y="34"/>
                        <a:pt x="36" y="35"/>
                      </a:cubicBezTo>
                      <a:cubicBezTo>
                        <a:pt x="35" y="36"/>
                        <a:pt x="34" y="37"/>
                        <a:pt x="33" y="37"/>
                      </a:cubicBezTo>
                      <a:cubicBezTo>
                        <a:pt x="23" y="44"/>
                        <a:pt x="10" y="40"/>
                        <a:pt x="4" y="28"/>
                      </a:cubicBezTo>
                      <a:cubicBezTo>
                        <a:pt x="0" y="19"/>
                        <a:pt x="1" y="8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6" name="Freeform 85"/>
                <p:cNvSpPr>
                  <a:spLocks/>
                </p:cNvSpPr>
                <p:nvPr/>
              </p:nvSpPr>
              <p:spPr bwMode="auto">
                <a:xfrm>
                  <a:off x="2649220" y="5092636"/>
                  <a:ext cx="155432" cy="173899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6 h 45"/>
                    <a:gd name="T6" fmla="*/ 35 w 40"/>
                    <a:gd name="T7" fmla="*/ 15 h 45"/>
                    <a:gd name="T8" fmla="*/ 30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3" y="9"/>
                        <a:pt x="4" y="7"/>
                        <a:pt x="6" y="6"/>
                      </a:cubicBezTo>
                      <a:cubicBezTo>
                        <a:pt x="16" y="0"/>
                        <a:pt x="29" y="4"/>
                        <a:pt x="35" y="15"/>
                      </a:cubicBezTo>
                      <a:cubicBezTo>
                        <a:pt x="40" y="25"/>
                        <a:pt x="38" y="38"/>
                        <a:pt x="30" y="45"/>
                      </a:cubicBezTo>
                      <a:cubicBezTo>
                        <a:pt x="21" y="43"/>
                        <a:pt x="13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7" name="Freeform 86"/>
                <p:cNvSpPr>
                  <a:spLocks/>
                </p:cNvSpPr>
                <p:nvPr/>
              </p:nvSpPr>
              <p:spPr bwMode="auto">
                <a:xfrm>
                  <a:off x="2623059" y="5131109"/>
                  <a:ext cx="143121" cy="166205"/>
                </a:xfrm>
                <a:custGeom>
                  <a:avLst/>
                  <a:gdLst>
                    <a:gd name="T0" fmla="*/ 8 w 37"/>
                    <a:gd name="T1" fmla="*/ 0 h 43"/>
                    <a:gd name="T2" fmla="*/ 13 w 37"/>
                    <a:gd name="T3" fmla="*/ 21 h 43"/>
                    <a:gd name="T4" fmla="*/ 37 w 37"/>
                    <a:gd name="T5" fmla="*/ 35 h 43"/>
                    <a:gd name="T6" fmla="*/ 34 w 37"/>
                    <a:gd name="T7" fmla="*/ 37 h 43"/>
                    <a:gd name="T8" fmla="*/ 5 w 37"/>
                    <a:gd name="T9" fmla="*/ 28 h 43"/>
                    <a:gd name="T10" fmla="*/ 8 w 37"/>
                    <a:gd name="T11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7" h="43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20" y="28"/>
                        <a:pt x="28" y="33"/>
                        <a:pt x="37" y="35"/>
                      </a:cubicBezTo>
                      <a:cubicBezTo>
                        <a:pt x="36" y="36"/>
                        <a:pt x="35" y="36"/>
                        <a:pt x="34" y="37"/>
                      </a:cubicBezTo>
                      <a:cubicBezTo>
                        <a:pt x="24" y="43"/>
                        <a:pt x="11" y="39"/>
                        <a:pt x="5" y="28"/>
                      </a:cubicBezTo>
                      <a:cubicBezTo>
                        <a:pt x="0" y="19"/>
                        <a:pt x="2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8" name="Freeform 87"/>
                <p:cNvSpPr>
                  <a:spLocks/>
                </p:cNvSpPr>
                <p:nvPr/>
              </p:nvSpPr>
              <p:spPr bwMode="auto">
                <a:xfrm>
                  <a:off x="2158301" y="5377338"/>
                  <a:ext cx="155432" cy="175438"/>
                </a:xfrm>
                <a:custGeom>
                  <a:avLst/>
                  <a:gdLst>
                    <a:gd name="T0" fmla="*/ 6 w 40"/>
                    <a:gd name="T1" fmla="*/ 31 h 45"/>
                    <a:gd name="T2" fmla="*/ 1 w 40"/>
                    <a:gd name="T3" fmla="*/ 10 h 45"/>
                    <a:gd name="T4" fmla="*/ 6 w 40"/>
                    <a:gd name="T5" fmla="*/ 7 h 45"/>
                    <a:gd name="T6" fmla="*/ 35 w 40"/>
                    <a:gd name="T7" fmla="*/ 16 h 45"/>
                    <a:gd name="T8" fmla="*/ 29 w 40"/>
                    <a:gd name="T9" fmla="*/ 45 h 45"/>
                    <a:gd name="T10" fmla="*/ 6 w 40"/>
                    <a:gd name="T1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5">
                      <a:moveTo>
                        <a:pt x="6" y="31"/>
                      </a:moveTo>
                      <a:cubicBezTo>
                        <a:pt x="1" y="25"/>
                        <a:pt x="0" y="17"/>
                        <a:pt x="1" y="10"/>
                      </a:cubicBezTo>
                      <a:cubicBezTo>
                        <a:pt x="2" y="9"/>
                        <a:pt x="4" y="8"/>
                        <a:pt x="6" y="7"/>
                      </a:cubicBezTo>
                      <a:cubicBezTo>
                        <a:pt x="16" y="0"/>
                        <a:pt x="29" y="4"/>
                        <a:pt x="35" y="16"/>
                      </a:cubicBezTo>
                      <a:cubicBezTo>
                        <a:pt x="40" y="26"/>
                        <a:pt x="37" y="38"/>
                        <a:pt x="29" y="45"/>
                      </a:cubicBezTo>
                      <a:cubicBezTo>
                        <a:pt x="20" y="43"/>
                        <a:pt x="12" y="38"/>
                        <a:pt x="6" y="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09" name="Freeform 88"/>
                <p:cNvSpPr>
                  <a:spLocks/>
                </p:cNvSpPr>
                <p:nvPr/>
              </p:nvSpPr>
              <p:spPr bwMode="auto">
                <a:xfrm>
                  <a:off x="2132139" y="5417351"/>
                  <a:ext cx="138504" cy="169283"/>
                </a:xfrm>
                <a:custGeom>
                  <a:avLst/>
                  <a:gdLst>
                    <a:gd name="T0" fmla="*/ 8 w 36"/>
                    <a:gd name="T1" fmla="*/ 0 h 44"/>
                    <a:gd name="T2" fmla="*/ 13 w 36"/>
                    <a:gd name="T3" fmla="*/ 21 h 44"/>
                    <a:gd name="T4" fmla="*/ 36 w 36"/>
                    <a:gd name="T5" fmla="*/ 35 h 44"/>
                    <a:gd name="T6" fmla="*/ 33 w 36"/>
                    <a:gd name="T7" fmla="*/ 37 h 44"/>
                    <a:gd name="T8" fmla="*/ 4 w 36"/>
                    <a:gd name="T9" fmla="*/ 28 h 44"/>
                    <a:gd name="T10" fmla="*/ 8 w 36"/>
                    <a:gd name="T11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44">
                      <a:moveTo>
                        <a:pt x="8" y="0"/>
                      </a:moveTo>
                      <a:cubicBezTo>
                        <a:pt x="7" y="7"/>
                        <a:pt x="8" y="15"/>
                        <a:pt x="13" y="21"/>
                      </a:cubicBezTo>
                      <a:cubicBezTo>
                        <a:pt x="19" y="28"/>
                        <a:pt x="27" y="33"/>
                        <a:pt x="36" y="35"/>
                      </a:cubicBezTo>
                      <a:cubicBezTo>
                        <a:pt x="35" y="36"/>
                        <a:pt x="34" y="37"/>
                        <a:pt x="33" y="37"/>
                      </a:cubicBezTo>
                      <a:cubicBezTo>
                        <a:pt x="23" y="44"/>
                        <a:pt x="10" y="40"/>
                        <a:pt x="4" y="28"/>
                      </a:cubicBezTo>
                      <a:cubicBezTo>
                        <a:pt x="0" y="19"/>
                        <a:pt x="1" y="7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0" name="Freeform 89"/>
                <p:cNvSpPr>
                  <a:spLocks/>
                </p:cNvSpPr>
                <p:nvPr/>
              </p:nvSpPr>
              <p:spPr bwMode="auto">
                <a:xfrm>
                  <a:off x="1482710" y="4538620"/>
                  <a:ext cx="846413" cy="1385039"/>
                </a:xfrm>
                <a:custGeom>
                  <a:avLst/>
                  <a:gdLst>
                    <a:gd name="T0" fmla="*/ 550 w 550"/>
                    <a:gd name="T1" fmla="*/ 761 h 900"/>
                    <a:gd name="T2" fmla="*/ 75 w 550"/>
                    <a:gd name="T3" fmla="*/ 0 h 900"/>
                    <a:gd name="T4" fmla="*/ 25 w 550"/>
                    <a:gd name="T5" fmla="*/ 23 h 900"/>
                    <a:gd name="T6" fmla="*/ 0 w 550"/>
                    <a:gd name="T7" fmla="*/ 131 h 900"/>
                    <a:gd name="T8" fmla="*/ 407 w 550"/>
                    <a:gd name="T9" fmla="*/ 900 h 900"/>
                    <a:gd name="T10" fmla="*/ 465 w 550"/>
                    <a:gd name="T11" fmla="*/ 895 h 900"/>
                    <a:gd name="T12" fmla="*/ 550 w 550"/>
                    <a:gd name="T13" fmla="*/ 761 h 9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900">
                      <a:moveTo>
                        <a:pt x="550" y="761"/>
                      </a:moveTo>
                      <a:lnTo>
                        <a:pt x="75" y="0"/>
                      </a:lnTo>
                      <a:lnTo>
                        <a:pt x="25" y="23"/>
                      </a:lnTo>
                      <a:lnTo>
                        <a:pt x="0" y="131"/>
                      </a:lnTo>
                      <a:lnTo>
                        <a:pt x="407" y="900"/>
                      </a:lnTo>
                      <a:lnTo>
                        <a:pt x="465" y="895"/>
                      </a:lnTo>
                      <a:lnTo>
                        <a:pt x="550" y="76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1" name="Freeform 90"/>
                <p:cNvSpPr>
                  <a:spLocks/>
                </p:cNvSpPr>
                <p:nvPr/>
              </p:nvSpPr>
              <p:spPr bwMode="auto">
                <a:xfrm>
                  <a:off x="1482710" y="4574016"/>
                  <a:ext cx="846413" cy="1349643"/>
                </a:xfrm>
                <a:custGeom>
                  <a:avLst/>
                  <a:gdLst>
                    <a:gd name="T0" fmla="*/ 25 w 550"/>
                    <a:gd name="T1" fmla="*/ 0 h 877"/>
                    <a:gd name="T2" fmla="*/ 442 w 550"/>
                    <a:gd name="T3" fmla="*/ 751 h 877"/>
                    <a:gd name="T4" fmla="*/ 550 w 550"/>
                    <a:gd name="T5" fmla="*/ 738 h 877"/>
                    <a:gd name="T6" fmla="*/ 465 w 550"/>
                    <a:gd name="T7" fmla="*/ 872 h 877"/>
                    <a:gd name="T8" fmla="*/ 407 w 550"/>
                    <a:gd name="T9" fmla="*/ 877 h 877"/>
                    <a:gd name="T10" fmla="*/ 0 w 550"/>
                    <a:gd name="T11" fmla="*/ 108 h 877"/>
                    <a:gd name="T12" fmla="*/ 25 w 550"/>
                    <a:gd name="T13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0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550" y="738"/>
                      </a:lnTo>
                      <a:lnTo>
                        <a:pt x="465" y="872"/>
                      </a:lnTo>
                      <a:lnTo>
                        <a:pt x="407" y="877"/>
                      </a:lnTo>
                      <a:lnTo>
                        <a:pt x="0" y="10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2" name="Freeform 91"/>
                <p:cNvSpPr>
                  <a:spLocks/>
                </p:cNvSpPr>
                <p:nvPr/>
              </p:nvSpPr>
              <p:spPr bwMode="auto">
                <a:xfrm>
                  <a:off x="1482710" y="4574016"/>
                  <a:ext cx="680208" cy="1349643"/>
                </a:xfrm>
                <a:custGeom>
                  <a:avLst/>
                  <a:gdLst>
                    <a:gd name="T0" fmla="*/ 25 w 442"/>
                    <a:gd name="T1" fmla="*/ 0 h 877"/>
                    <a:gd name="T2" fmla="*/ 442 w 442"/>
                    <a:gd name="T3" fmla="*/ 751 h 877"/>
                    <a:gd name="T4" fmla="*/ 407 w 442"/>
                    <a:gd name="T5" fmla="*/ 877 h 877"/>
                    <a:gd name="T6" fmla="*/ 0 w 442"/>
                    <a:gd name="T7" fmla="*/ 108 h 877"/>
                    <a:gd name="T8" fmla="*/ 25 w 442"/>
                    <a:gd name="T9" fmla="*/ 0 h 8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877">
                      <a:moveTo>
                        <a:pt x="25" y="0"/>
                      </a:moveTo>
                      <a:lnTo>
                        <a:pt x="442" y="751"/>
                      </a:lnTo>
                      <a:lnTo>
                        <a:pt x="407" y="877"/>
                      </a:lnTo>
                      <a:lnTo>
                        <a:pt x="0" y="108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3" name="Freeform 92"/>
                <p:cNvSpPr>
                  <a:spLocks/>
                </p:cNvSpPr>
                <p:nvPr/>
              </p:nvSpPr>
              <p:spPr bwMode="auto">
                <a:xfrm>
                  <a:off x="3704928" y="4635573"/>
                  <a:ext cx="1383500" cy="920281"/>
                </a:xfrm>
                <a:custGeom>
                  <a:avLst/>
                  <a:gdLst>
                    <a:gd name="T0" fmla="*/ 358 w 358"/>
                    <a:gd name="T1" fmla="*/ 8 h 238"/>
                    <a:gd name="T2" fmla="*/ 110 w 358"/>
                    <a:gd name="T3" fmla="*/ 181 h 238"/>
                    <a:gd name="T4" fmla="*/ 104 w 358"/>
                    <a:gd name="T5" fmla="*/ 185 h 238"/>
                    <a:gd name="T6" fmla="*/ 98 w 358"/>
                    <a:gd name="T7" fmla="*/ 189 h 238"/>
                    <a:gd name="T8" fmla="*/ 92 w 358"/>
                    <a:gd name="T9" fmla="*/ 192 h 238"/>
                    <a:gd name="T10" fmla="*/ 83 w 358"/>
                    <a:gd name="T11" fmla="*/ 197 h 238"/>
                    <a:gd name="T12" fmla="*/ 78 w 358"/>
                    <a:gd name="T13" fmla="*/ 201 h 238"/>
                    <a:gd name="T14" fmla="*/ 70 w 358"/>
                    <a:gd name="T15" fmla="*/ 206 h 238"/>
                    <a:gd name="T16" fmla="*/ 64 w 358"/>
                    <a:gd name="T17" fmla="*/ 210 h 238"/>
                    <a:gd name="T18" fmla="*/ 55 w 358"/>
                    <a:gd name="T19" fmla="*/ 215 h 238"/>
                    <a:gd name="T20" fmla="*/ 49 w 358"/>
                    <a:gd name="T21" fmla="*/ 219 h 238"/>
                    <a:gd name="T22" fmla="*/ 36 w 358"/>
                    <a:gd name="T23" fmla="*/ 228 h 238"/>
                    <a:gd name="T24" fmla="*/ 20 w 358"/>
                    <a:gd name="T25" fmla="*/ 238 h 238"/>
                    <a:gd name="T26" fmla="*/ 12 w 358"/>
                    <a:gd name="T27" fmla="*/ 227 h 238"/>
                    <a:gd name="T28" fmla="*/ 0 w 358"/>
                    <a:gd name="T29" fmla="*/ 213 h 238"/>
                    <a:gd name="T30" fmla="*/ 15 w 358"/>
                    <a:gd name="T31" fmla="*/ 196 h 238"/>
                    <a:gd name="T32" fmla="*/ 21 w 358"/>
                    <a:gd name="T33" fmla="*/ 190 h 238"/>
                    <a:gd name="T34" fmla="*/ 26 w 358"/>
                    <a:gd name="T35" fmla="*/ 185 h 238"/>
                    <a:gd name="T36" fmla="*/ 32 w 358"/>
                    <a:gd name="T37" fmla="*/ 178 h 238"/>
                    <a:gd name="T38" fmla="*/ 40 w 358"/>
                    <a:gd name="T39" fmla="*/ 170 h 238"/>
                    <a:gd name="T40" fmla="*/ 46 w 358"/>
                    <a:gd name="T41" fmla="*/ 164 h 238"/>
                    <a:gd name="T42" fmla="*/ 54 w 358"/>
                    <a:gd name="T43" fmla="*/ 156 h 238"/>
                    <a:gd name="T44" fmla="*/ 61 w 358"/>
                    <a:gd name="T45" fmla="*/ 150 h 238"/>
                    <a:gd name="T46" fmla="*/ 66 w 358"/>
                    <a:gd name="T47" fmla="*/ 145 h 238"/>
                    <a:gd name="T48" fmla="*/ 72 w 358"/>
                    <a:gd name="T49" fmla="*/ 139 h 238"/>
                    <a:gd name="T50" fmla="*/ 328 w 358"/>
                    <a:gd name="T51" fmla="*/ 0 h 238"/>
                    <a:gd name="T52" fmla="*/ 358 w 358"/>
                    <a:gd name="T53" fmla="*/ 8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8" h="238">
                      <a:moveTo>
                        <a:pt x="358" y="8"/>
                      </a:moveTo>
                      <a:cubicBezTo>
                        <a:pt x="282" y="77"/>
                        <a:pt x="195" y="128"/>
                        <a:pt x="110" y="181"/>
                      </a:cubicBezTo>
                      <a:cubicBezTo>
                        <a:pt x="108" y="182"/>
                        <a:pt x="106" y="183"/>
                        <a:pt x="104" y="185"/>
                      </a:cubicBezTo>
                      <a:cubicBezTo>
                        <a:pt x="102" y="186"/>
                        <a:pt x="100" y="187"/>
                        <a:pt x="98" y="189"/>
                      </a:cubicBezTo>
                      <a:cubicBezTo>
                        <a:pt x="96" y="190"/>
                        <a:pt x="94" y="191"/>
                        <a:pt x="92" y="192"/>
                      </a:cubicBezTo>
                      <a:cubicBezTo>
                        <a:pt x="89" y="194"/>
                        <a:pt x="86" y="196"/>
                        <a:pt x="83" y="197"/>
                      </a:cubicBezTo>
                      <a:cubicBezTo>
                        <a:pt x="81" y="199"/>
                        <a:pt x="80" y="200"/>
                        <a:pt x="78" y="201"/>
                      </a:cubicBezTo>
                      <a:cubicBezTo>
                        <a:pt x="75" y="203"/>
                        <a:pt x="72" y="204"/>
                        <a:pt x="70" y="206"/>
                      </a:cubicBezTo>
                      <a:cubicBezTo>
                        <a:pt x="68" y="207"/>
                        <a:pt x="66" y="208"/>
                        <a:pt x="64" y="210"/>
                      </a:cubicBezTo>
                      <a:cubicBezTo>
                        <a:pt x="61" y="212"/>
                        <a:pt x="58" y="214"/>
                        <a:pt x="55" y="215"/>
                      </a:cubicBezTo>
                      <a:cubicBezTo>
                        <a:pt x="53" y="217"/>
                        <a:pt x="51" y="218"/>
                        <a:pt x="49" y="219"/>
                      </a:cubicBezTo>
                      <a:cubicBezTo>
                        <a:pt x="45" y="222"/>
                        <a:pt x="40" y="225"/>
                        <a:pt x="36" y="228"/>
                      </a:cubicBezTo>
                      <a:cubicBezTo>
                        <a:pt x="31" y="231"/>
                        <a:pt x="26" y="234"/>
                        <a:pt x="20" y="238"/>
                      </a:cubicBezTo>
                      <a:cubicBezTo>
                        <a:pt x="12" y="227"/>
                        <a:pt x="12" y="227"/>
                        <a:pt x="12" y="227"/>
                      </a:cubicBezTo>
                      <a:cubicBezTo>
                        <a:pt x="0" y="213"/>
                        <a:pt x="0" y="213"/>
                        <a:pt x="0" y="213"/>
                      </a:cubicBezTo>
                      <a:cubicBezTo>
                        <a:pt x="0" y="213"/>
                        <a:pt x="6" y="207"/>
                        <a:pt x="15" y="196"/>
                      </a:cubicBezTo>
                      <a:cubicBezTo>
                        <a:pt x="17" y="194"/>
                        <a:pt x="19" y="192"/>
                        <a:pt x="21" y="190"/>
                      </a:cubicBezTo>
                      <a:cubicBezTo>
                        <a:pt x="22" y="188"/>
                        <a:pt x="24" y="187"/>
                        <a:pt x="26" y="185"/>
                      </a:cubicBezTo>
                      <a:cubicBezTo>
                        <a:pt x="28" y="183"/>
                        <a:pt x="30" y="181"/>
                        <a:pt x="32" y="178"/>
                      </a:cubicBezTo>
                      <a:cubicBezTo>
                        <a:pt x="35" y="176"/>
                        <a:pt x="37" y="173"/>
                        <a:pt x="40" y="170"/>
                      </a:cubicBezTo>
                      <a:cubicBezTo>
                        <a:pt x="42" y="168"/>
                        <a:pt x="44" y="166"/>
                        <a:pt x="46" y="164"/>
                      </a:cubicBezTo>
                      <a:cubicBezTo>
                        <a:pt x="49" y="162"/>
                        <a:pt x="52" y="159"/>
                        <a:pt x="54" y="156"/>
                      </a:cubicBezTo>
                      <a:cubicBezTo>
                        <a:pt x="56" y="154"/>
                        <a:pt x="59" y="152"/>
                        <a:pt x="61" y="150"/>
                      </a:cubicBezTo>
                      <a:cubicBezTo>
                        <a:pt x="62" y="148"/>
                        <a:pt x="64" y="146"/>
                        <a:pt x="66" y="145"/>
                      </a:cubicBezTo>
                      <a:cubicBezTo>
                        <a:pt x="68" y="143"/>
                        <a:pt x="70" y="141"/>
                        <a:pt x="72" y="139"/>
                      </a:cubicBezTo>
                      <a:cubicBezTo>
                        <a:pt x="137" y="79"/>
                        <a:pt x="237" y="3"/>
                        <a:pt x="328" y="0"/>
                      </a:cubicBezTo>
                      <a:cubicBezTo>
                        <a:pt x="344" y="0"/>
                        <a:pt x="354" y="2"/>
                        <a:pt x="358" y="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4" name="Freeform 93"/>
                <p:cNvSpPr>
                  <a:spLocks/>
                </p:cNvSpPr>
                <p:nvPr/>
              </p:nvSpPr>
              <p:spPr bwMode="auto">
                <a:xfrm>
                  <a:off x="3781874" y="4666352"/>
                  <a:ext cx="1391195" cy="974144"/>
                </a:xfrm>
                <a:custGeom>
                  <a:avLst/>
                  <a:gdLst>
                    <a:gd name="T0" fmla="*/ 99 w 360"/>
                    <a:gd name="T1" fmla="*/ 201 h 252"/>
                    <a:gd name="T2" fmla="*/ 93 w 360"/>
                    <a:gd name="T3" fmla="*/ 205 h 252"/>
                    <a:gd name="T4" fmla="*/ 84 w 360"/>
                    <a:gd name="T5" fmla="*/ 211 h 252"/>
                    <a:gd name="T6" fmla="*/ 78 w 360"/>
                    <a:gd name="T7" fmla="*/ 215 h 252"/>
                    <a:gd name="T8" fmla="*/ 73 w 360"/>
                    <a:gd name="T9" fmla="*/ 218 h 252"/>
                    <a:gd name="T10" fmla="*/ 67 w 360"/>
                    <a:gd name="T11" fmla="*/ 221 h 252"/>
                    <a:gd name="T12" fmla="*/ 67 w 360"/>
                    <a:gd name="T13" fmla="*/ 222 h 252"/>
                    <a:gd name="T14" fmla="*/ 61 w 360"/>
                    <a:gd name="T15" fmla="*/ 225 h 252"/>
                    <a:gd name="T16" fmla="*/ 55 w 360"/>
                    <a:gd name="T17" fmla="*/ 229 h 252"/>
                    <a:gd name="T18" fmla="*/ 46 w 360"/>
                    <a:gd name="T19" fmla="*/ 234 h 252"/>
                    <a:gd name="T20" fmla="*/ 40 w 360"/>
                    <a:gd name="T21" fmla="*/ 238 h 252"/>
                    <a:gd name="T22" fmla="*/ 18 w 360"/>
                    <a:gd name="T23" fmla="*/ 252 h 252"/>
                    <a:gd name="T24" fmla="*/ 4 w 360"/>
                    <a:gd name="T25" fmla="*/ 234 h 252"/>
                    <a:gd name="T26" fmla="*/ 0 w 360"/>
                    <a:gd name="T27" fmla="*/ 230 h 252"/>
                    <a:gd name="T28" fmla="*/ 16 w 360"/>
                    <a:gd name="T29" fmla="*/ 220 h 252"/>
                    <a:gd name="T30" fmla="*/ 29 w 360"/>
                    <a:gd name="T31" fmla="*/ 211 h 252"/>
                    <a:gd name="T32" fmla="*/ 35 w 360"/>
                    <a:gd name="T33" fmla="*/ 207 h 252"/>
                    <a:gd name="T34" fmla="*/ 44 w 360"/>
                    <a:gd name="T35" fmla="*/ 202 h 252"/>
                    <a:gd name="T36" fmla="*/ 50 w 360"/>
                    <a:gd name="T37" fmla="*/ 198 h 252"/>
                    <a:gd name="T38" fmla="*/ 58 w 360"/>
                    <a:gd name="T39" fmla="*/ 193 h 252"/>
                    <a:gd name="T40" fmla="*/ 63 w 360"/>
                    <a:gd name="T41" fmla="*/ 189 h 252"/>
                    <a:gd name="T42" fmla="*/ 72 w 360"/>
                    <a:gd name="T43" fmla="*/ 184 h 252"/>
                    <a:gd name="T44" fmla="*/ 78 w 360"/>
                    <a:gd name="T45" fmla="*/ 181 h 252"/>
                    <a:gd name="T46" fmla="*/ 78 w 360"/>
                    <a:gd name="T47" fmla="*/ 180 h 252"/>
                    <a:gd name="T48" fmla="*/ 84 w 360"/>
                    <a:gd name="T49" fmla="*/ 177 h 252"/>
                    <a:gd name="T50" fmla="*/ 90 w 360"/>
                    <a:gd name="T51" fmla="*/ 173 h 252"/>
                    <a:gd name="T52" fmla="*/ 170 w 360"/>
                    <a:gd name="T53" fmla="*/ 123 h 252"/>
                    <a:gd name="T54" fmla="*/ 186 w 360"/>
                    <a:gd name="T55" fmla="*/ 113 h 252"/>
                    <a:gd name="T56" fmla="*/ 202 w 360"/>
                    <a:gd name="T57" fmla="*/ 103 h 252"/>
                    <a:gd name="T58" fmla="*/ 205 w 360"/>
                    <a:gd name="T59" fmla="*/ 101 h 252"/>
                    <a:gd name="T60" fmla="*/ 218 w 360"/>
                    <a:gd name="T61" fmla="*/ 93 h 252"/>
                    <a:gd name="T62" fmla="*/ 264 w 360"/>
                    <a:gd name="T63" fmla="*/ 60 h 252"/>
                    <a:gd name="T64" fmla="*/ 272 w 360"/>
                    <a:gd name="T65" fmla="*/ 54 h 252"/>
                    <a:gd name="T66" fmla="*/ 287 w 360"/>
                    <a:gd name="T67" fmla="*/ 43 h 252"/>
                    <a:gd name="T68" fmla="*/ 294 w 360"/>
                    <a:gd name="T69" fmla="*/ 37 h 252"/>
                    <a:gd name="T70" fmla="*/ 301 w 360"/>
                    <a:gd name="T71" fmla="*/ 31 h 252"/>
                    <a:gd name="T72" fmla="*/ 303 w 360"/>
                    <a:gd name="T73" fmla="*/ 30 h 252"/>
                    <a:gd name="T74" fmla="*/ 309 w 360"/>
                    <a:gd name="T75" fmla="*/ 25 h 252"/>
                    <a:gd name="T76" fmla="*/ 329 w 360"/>
                    <a:gd name="T77" fmla="*/ 8 h 252"/>
                    <a:gd name="T78" fmla="*/ 338 w 360"/>
                    <a:gd name="T79" fmla="*/ 0 h 252"/>
                    <a:gd name="T80" fmla="*/ 99 w 360"/>
                    <a:gd name="T81" fmla="*/ 201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60" h="252">
                      <a:moveTo>
                        <a:pt x="99" y="201"/>
                      </a:moveTo>
                      <a:cubicBezTo>
                        <a:pt x="97" y="203"/>
                        <a:pt x="95" y="204"/>
                        <a:pt x="93" y="205"/>
                      </a:cubicBezTo>
                      <a:cubicBezTo>
                        <a:pt x="90" y="207"/>
                        <a:pt x="87" y="209"/>
                        <a:pt x="84" y="211"/>
                      </a:cubicBezTo>
                      <a:cubicBezTo>
                        <a:pt x="82" y="212"/>
                        <a:pt x="80" y="213"/>
                        <a:pt x="78" y="215"/>
                      </a:cubicBezTo>
                      <a:cubicBezTo>
                        <a:pt x="76" y="216"/>
                        <a:pt x="75" y="217"/>
                        <a:pt x="73" y="218"/>
                      </a:cubicBezTo>
                      <a:cubicBezTo>
                        <a:pt x="71" y="219"/>
                        <a:pt x="69" y="220"/>
                        <a:pt x="67" y="221"/>
                      </a:cubicBezTo>
                      <a:cubicBezTo>
                        <a:pt x="67" y="222"/>
                        <a:pt x="67" y="222"/>
                        <a:pt x="67" y="222"/>
                      </a:cubicBezTo>
                      <a:cubicBezTo>
                        <a:pt x="65" y="223"/>
                        <a:pt x="63" y="224"/>
                        <a:pt x="61" y="225"/>
                      </a:cubicBezTo>
                      <a:cubicBezTo>
                        <a:pt x="59" y="227"/>
                        <a:pt x="57" y="228"/>
                        <a:pt x="55" y="229"/>
                      </a:cubicBezTo>
                      <a:cubicBezTo>
                        <a:pt x="52" y="231"/>
                        <a:pt x="49" y="233"/>
                        <a:pt x="46" y="234"/>
                      </a:cubicBezTo>
                      <a:cubicBezTo>
                        <a:pt x="44" y="236"/>
                        <a:pt x="42" y="237"/>
                        <a:pt x="40" y="238"/>
                      </a:cubicBezTo>
                      <a:cubicBezTo>
                        <a:pt x="26" y="247"/>
                        <a:pt x="18" y="252"/>
                        <a:pt x="18" y="252"/>
                      </a:cubicBezTo>
                      <a:cubicBezTo>
                        <a:pt x="4" y="234"/>
                        <a:pt x="4" y="234"/>
                        <a:pt x="4" y="234"/>
                      </a:cubicBezTo>
                      <a:cubicBezTo>
                        <a:pt x="0" y="230"/>
                        <a:pt x="0" y="230"/>
                        <a:pt x="0" y="230"/>
                      </a:cubicBezTo>
                      <a:cubicBezTo>
                        <a:pt x="6" y="226"/>
                        <a:pt x="11" y="223"/>
                        <a:pt x="16" y="220"/>
                      </a:cubicBezTo>
                      <a:cubicBezTo>
                        <a:pt x="20" y="217"/>
                        <a:pt x="25" y="214"/>
                        <a:pt x="29" y="211"/>
                      </a:cubicBezTo>
                      <a:cubicBezTo>
                        <a:pt x="31" y="210"/>
                        <a:pt x="33" y="209"/>
                        <a:pt x="35" y="207"/>
                      </a:cubicBezTo>
                      <a:cubicBezTo>
                        <a:pt x="38" y="206"/>
                        <a:pt x="41" y="204"/>
                        <a:pt x="44" y="202"/>
                      </a:cubicBezTo>
                      <a:cubicBezTo>
                        <a:pt x="46" y="200"/>
                        <a:pt x="48" y="199"/>
                        <a:pt x="50" y="198"/>
                      </a:cubicBezTo>
                      <a:cubicBezTo>
                        <a:pt x="52" y="196"/>
                        <a:pt x="55" y="195"/>
                        <a:pt x="58" y="193"/>
                      </a:cubicBezTo>
                      <a:cubicBezTo>
                        <a:pt x="60" y="192"/>
                        <a:pt x="61" y="191"/>
                        <a:pt x="63" y="189"/>
                      </a:cubicBezTo>
                      <a:cubicBezTo>
                        <a:pt x="66" y="188"/>
                        <a:pt x="69" y="186"/>
                        <a:pt x="72" y="184"/>
                      </a:cubicBezTo>
                      <a:cubicBezTo>
                        <a:pt x="74" y="183"/>
                        <a:pt x="76" y="182"/>
                        <a:pt x="78" y="181"/>
                      </a:cubicBezTo>
                      <a:cubicBezTo>
                        <a:pt x="78" y="180"/>
                        <a:pt x="78" y="180"/>
                        <a:pt x="78" y="180"/>
                      </a:cubicBezTo>
                      <a:cubicBezTo>
                        <a:pt x="80" y="179"/>
                        <a:pt x="82" y="178"/>
                        <a:pt x="84" y="177"/>
                      </a:cubicBezTo>
                      <a:cubicBezTo>
                        <a:pt x="86" y="175"/>
                        <a:pt x="88" y="174"/>
                        <a:pt x="90" y="173"/>
                      </a:cubicBezTo>
                      <a:cubicBezTo>
                        <a:pt x="117" y="157"/>
                        <a:pt x="143" y="140"/>
                        <a:pt x="170" y="123"/>
                      </a:cubicBezTo>
                      <a:cubicBezTo>
                        <a:pt x="175" y="120"/>
                        <a:pt x="181" y="117"/>
                        <a:pt x="186" y="113"/>
                      </a:cubicBezTo>
                      <a:cubicBezTo>
                        <a:pt x="191" y="110"/>
                        <a:pt x="197" y="107"/>
                        <a:pt x="202" y="103"/>
                      </a:cubicBezTo>
                      <a:cubicBezTo>
                        <a:pt x="203" y="102"/>
                        <a:pt x="204" y="102"/>
                        <a:pt x="205" y="101"/>
                      </a:cubicBezTo>
                      <a:cubicBezTo>
                        <a:pt x="209" y="98"/>
                        <a:pt x="213" y="95"/>
                        <a:pt x="218" y="93"/>
                      </a:cubicBezTo>
                      <a:cubicBezTo>
                        <a:pt x="233" y="82"/>
                        <a:pt x="249" y="71"/>
                        <a:pt x="264" y="60"/>
                      </a:cubicBezTo>
                      <a:cubicBezTo>
                        <a:pt x="267" y="58"/>
                        <a:pt x="269" y="56"/>
                        <a:pt x="272" y="54"/>
                      </a:cubicBezTo>
                      <a:cubicBezTo>
                        <a:pt x="277" y="50"/>
                        <a:pt x="282" y="47"/>
                        <a:pt x="287" y="43"/>
                      </a:cubicBezTo>
                      <a:cubicBezTo>
                        <a:pt x="289" y="41"/>
                        <a:pt x="292" y="39"/>
                        <a:pt x="294" y="37"/>
                      </a:cubicBezTo>
                      <a:cubicBezTo>
                        <a:pt x="296" y="35"/>
                        <a:pt x="299" y="33"/>
                        <a:pt x="301" y="31"/>
                      </a:cubicBezTo>
                      <a:cubicBezTo>
                        <a:pt x="302" y="31"/>
                        <a:pt x="302" y="30"/>
                        <a:pt x="303" y="30"/>
                      </a:cubicBezTo>
                      <a:cubicBezTo>
                        <a:pt x="305" y="28"/>
                        <a:pt x="307" y="26"/>
                        <a:pt x="309" y="25"/>
                      </a:cubicBezTo>
                      <a:cubicBezTo>
                        <a:pt x="316" y="19"/>
                        <a:pt x="322" y="13"/>
                        <a:pt x="329" y="8"/>
                      </a:cubicBezTo>
                      <a:cubicBezTo>
                        <a:pt x="332" y="5"/>
                        <a:pt x="335" y="2"/>
                        <a:pt x="338" y="0"/>
                      </a:cubicBezTo>
                      <a:cubicBezTo>
                        <a:pt x="360" y="28"/>
                        <a:pt x="201" y="136"/>
                        <a:pt x="99" y="201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5" name="Freeform 94"/>
                <p:cNvSpPr>
                  <a:spLocks/>
                </p:cNvSpPr>
                <p:nvPr/>
              </p:nvSpPr>
              <p:spPr bwMode="auto">
                <a:xfrm>
                  <a:off x="4318962" y="4527848"/>
                  <a:ext cx="764849" cy="537087"/>
                </a:xfrm>
                <a:custGeom>
                  <a:avLst/>
                  <a:gdLst>
                    <a:gd name="T0" fmla="*/ 198 w 198"/>
                    <a:gd name="T1" fmla="*/ 20 h 139"/>
                    <a:gd name="T2" fmla="*/ 0 w 198"/>
                    <a:gd name="T3" fmla="*/ 93 h 139"/>
                    <a:gd name="T4" fmla="*/ 50 w 198"/>
                    <a:gd name="T5" fmla="*/ 139 h 139"/>
                    <a:gd name="T6" fmla="*/ 198 w 198"/>
                    <a:gd name="T7" fmla="*/ 2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8" h="139">
                      <a:moveTo>
                        <a:pt x="198" y="20"/>
                      </a:moveTo>
                      <a:cubicBezTo>
                        <a:pt x="165" y="0"/>
                        <a:pt x="25" y="59"/>
                        <a:pt x="0" y="93"/>
                      </a:cubicBezTo>
                      <a:cubicBezTo>
                        <a:pt x="0" y="93"/>
                        <a:pt x="33" y="102"/>
                        <a:pt x="50" y="139"/>
                      </a:cubicBezTo>
                      <a:cubicBezTo>
                        <a:pt x="109" y="118"/>
                        <a:pt x="160" y="74"/>
                        <a:pt x="198" y="20"/>
                      </a:cubicBez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6" name="Freeform 95"/>
                <p:cNvSpPr>
                  <a:spLocks/>
                </p:cNvSpPr>
                <p:nvPr/>
              </p:nvSpPr>
              <p:spPr bwMode="auto">
                <a:xfrm>
                  <a:off x="4512867" y="4604795"/>
                  <a:ext cx="606339" cy="598645"/>
                </a:xfrm>
                <a:custGeom>
                  <a:avLst/>
                  <a:gdLst>
                    <a:gd name="T0" fmla="*/ 148 w 157"/>
                    <a:gd name="T1" fmla="*/ 0 h 155"/>
                    <a:gd name="T2" fmla="*/ 0 w 157"/>
                    <a:gd name="T3" fmla="*/ 119 h 155"/>
                    <a:gd name="T4" fmla="*/ 9 w 157"/>
                    <a:gd name="T5" fmla="*/ 155 h 155"/>
                    <a:gd name="T6" fmla="*/ 155 w 157"/>
                    <a:gd name="T7" fmla="*/ 18 h 155"/>
                    <a:gd name="T8" fmla="*/ 148 w 157"/>
                    <a:gd name="T9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" h="155">
                      <a:moveTo>
                        <a:pt x="148" y="0"/>
                      </a:moveTo>
                      <a:cubicBezTo>
                        <a:pt x="110" y="54"/>
                        <a:pt x="59" y="98"/>
                        <a:pt x="0" y="119"/>
                      </a:cubicBezTo>
                      <a:cubicBezTo>
                        <a:pt x="4" y="129"/>
                        <a:pt x="8" y="141"/>
                        <a:pt x="9" y="155"/>
                      </a:cubicBezTo>
                      <a:cubicBezTo>
                        <a:pt x="9" y="155"/>
                        <a:pt x="144" y="77"/>
                        <a:pt x="155" y="18"/>
                      </a:cubicBezTo>
                      <a:cubicBezTo>
                        <a:pt x="157" y="9"/>
                        <a:pt x="154" y="4"/>
                        <a:pt x="148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7" name="Freeform 96"/>
                <p:cNvSpPr>
                  <a:spLocks/>
                </p:cNvSpPr>
                <p:nvPr/>
              </p:nvSpPr>
              <p:spPr bwMode="auto">
                <a:xfrm>
                  <a:off x="4334351" y="4760227"/>
                  <a:ext cx="514003" cy="378577"/>
                </a:xfrm>
                <a:custGeom>
                  <a:avLst/>
                  <a:gdLst>
                    <a:gd name="T0" fmla="*/ 319 w 334"/>
                    <a:gd name="T1" fmla="*/ 0 h 246"/>
                    <a:gd name="T2" fmla="*/ 0 w 334"/>
                    <a:gd name="T3" fmla="*/ 211 h 246"/>
                    <a:gd name="T4" fmla="*/ 25 w 334"/>
                    <a:gd name="T5" fmla="*/ 246 h 246"/>
                    <a:gd name="T6" fmla="*/ 334 w 334"/>
                    <a:gd name="T7" fmla="*/ 22 h 246"/>
                    <a:gd name="T8" fmla="*/ 319 w 334"/>
                    <a:gd name="T9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4" h="246">
                      <a:moveTo>
                        <a:pt x="319" y="0"/>
                      </a:moveTo>
                      <a:lnTo>
                        <a:pt x="0" y="211"/>
                      </a:lnTo>
                      <a:lnTo>
                        <a:pt x="25" y="246"/>
                      </a:lnTo>
                      <a:lnTo>
                        <a:pt x="334" y="22"/>
                      </a:lnTo>
                      <a:lnTo>
                        <a:pt x="319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8" name="Freeform 97"/>
                <p:cNvSpPr>
                  <a:spLocks/>
                </p:cNvSpPr>
                <p:nvPr/>
              </p:nvSpPr>
              <p:spPr bwMode="auto">
                <a:xfrm>
                  <a:off x="4326656" y="4747915"/>
                  <a:ext cx="514003" cy="378577"/>
                </a:xfrm>
                <a:custGeom>
                  <a:avLst/>
                  <a:gdLst>
                    <a:gd name="T0" fmla="*/ 319 w 334"/>
                    <a:gd name="T1" fmla="*/ 0 h 246"/>
                    <a:gd name="T2" fmla="*/ 0 w 334"/>
                    <a:gd name="T3" fmla="*/ 211 h 246"/>
                    <a:gd name="T4" fmla="*/ 25 w 334"/>
                    <a:gd name="T5" fmla="*/ 246 h 246"/>
                    <a:gd name="T6" fmla="*/ 334 w 334"/>
                    <a:gd name="T7" fmla="*/ 23 h 246"/>
                    <a:gd name="T8" fmla="*/ 319 w 334"/>
                    <a:gd name="T9" fmla="*/ 0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4" h="246">
                      <a:moveTo>
                        <a:pt x="319" y="0"/>
                      </a:moveTo>
                      <a:lnTo>
                        <a:pt x="0" y="211"/>
                      </a:lnTo>
                      <a:lnTo>
                        <a:pt x="25" y="246"/>
                      </a:lnTo>
                      <a:lnTo>
                        <a:pt x="334" y="23"/>
                      </a:lnTo>
                      <a:lnTo>
                        <a:pt x="319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19" name="Freeform 98"/>
                <p:cNvSpPr>
                  <a:spLocks/>
                </p:cNvSpPr>
                <p:nvPr/>
              </p:nvSpPr>
              <p:spPr bwMode="auto">
                <a:xfrm>
                  <a:off x="3572580" y="5463519"/>
                  <a:ext cx="213912" cy="258541"/>
                </a:xfrm>
                <a:custGeom>
                  <a:avLst/>
                  <a:gdLst>
                    <a:gd name="T0" fmla="*/ 47 w 55"/>
                    <a:gd name="T1" fmla="*/ 0 h 67"/>
                    <a:gd name="T2" fmla="*/ 0 w 55"/>
                    <a:gd name="T3" fmla="*/ 64 h 67"/>
                    <a:gd name="T4" fmla="*/ 1 w 55"/>
                    <a:gd name="T5" fmla="*/ 67 h 67"/>
                    <a:gd name="T6" fmla="*/ 55 w 55"/>
                    <a:gd name="T7" fmla="*/ 2 h 67"/>
                    <a:gd name="T8" fmla="*/ 47 w 55"/>
                    <a:gd name="T9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67">
                      <a:moveTo>
                        <a:pt x="47" y="0"/>
                      </a:moveTo>
                      <a:cubicBezTo>
                        <a:pt x="30" y="20"/>
                        <a:pt x="12" y="40"/>
                        <a:pt x="0" y="64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18" y="44"/>
                        <a:pt x="37" y="23"/>
                        <a:pt x="55" y="2"/>
                      </a:cubicBezTo>
                      <a:cubicBezTo>
                        <a:pt x="53" y="1"/>
                        <a:pt x="50" y="0"/>
                        <a:pt x="4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0" name="Freeform 99"/>
                <p:cNvSpPr>
                  <a:spLocks/>
                </p:cNvSpPr>
                <p:nvPr/>
              </p:nvSpPr>
              <p:spPr bwMode="auto">
                <a:xfrm>
                  <a:off x="3577196" y="5471213"/>
                  <a:ext cx="273930" cy="255463"/>
                </a:xfrm>
                <a:custGeom>
                  <a:avLst/>
                  <a:gdLst>
                    <a:gd name="T0" fmla="*/ 54 w 71"/>
                    <a:gd name="T1" fmla="*/ 0 h 66"/>
                    <a:gd name="T2" fmla="*/ 0 w 71"/>
                    <a:gd name="T3" fmla="*/ 65 h 66"/>
                    <a:gd name="T4" fmla="*/ 1 w 71"/>
                    <a:gd name="T5" fmla="*/ 66 h 66"/>
                    <a:gd name="T6" fmla="*/ 71 w 71"/>
                    <a:gd name="T7" fmla="*/ 17 h 66"/>
                    <a:gd name="T8" fmla="*/ 54 w 71"/>
                    <a:gd name="T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66">
                      <a:moveTo>
                        <a:pt x="54" y="0"/>
                      </a:moveTo>
                      <a:cubicBezTo>
                        <a:pt x="36" y="21"/>
                        <a:pt x="17" y="42"/>
                        <a:pt x="0" y="65"/>
                      </a:cubicBezTo>
                      <a:cubicBezTo>
                        <a:pt x="1" y="66"/>
                        <a:pt x="1" y="66"/>
                        <a:pt x="1" y="66"/>
                      </a:cubicBezTo>
                      <a:cubicBezTo>
                        <a:pt x="25" y="48"/>
                        <a:pt x="47" y="33"/>
                        <a:pt x="71" y="17"/>
                      </a:cubicBezTo>
                      <a:cubicBezTo>
                        <a:pt x="69" y="10"/>
                        <a:pt x="64" y="3"/>
                        <a:pt x="5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1" name="Freeform 100"/>
                <p:cNvSpPr>
                  <a:spLocks/>
                </p:cNvSpPr>
                <p:nvPr/>
              </p:nvSpPr>
              <p:spPr bwMode="auto">
                <a:xfrm>
                  <a:off x="3564885" y="5458902"/>
                  <a:ext cx="189289" cy="250846"/>
                </a:xfrm>
                <a:custGeom>
                  <a:avLst/>
                  <a:gdLst>
                    <a:gd name="T0" fmla="*/ 49 w 49"/>
                    <a:gd name="T1" fmla="*/ 1 h 65"/>
                    <a:gd name="T2" fmla="*/ 36 w 49"/>
                    <a:gd name="T3" fmla="*/ 0 h 65"/>
                    <a:gd name="T4" fmla="*/ 0 w 49"/>
                    <a:gd name="T5" fmla="*/ 63 h 65"/>
                    <a:gd name="T6" fmla="*/ 2 w 49"/>
                    <a:gd name="T7" fmla="*/ 65 h 65"/>
                    <a:gd name="T8" fmla="*/ 49 w 4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5">
                      <a:moveTo>
                        <a:pt x="49" y="1"/>
                      </a:moveTo>
                      <a:cubicBezTo>
                        <a:pt x="45" y="0"/>
                        <a:pt x="41" y="0"/>
                        <a:pt x="36" y="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4" y="41"/>
                        <a:pt x="32" y="21"/>
                        <a:pt x="49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2" name="Freeform 101"/>
                <p:cNvSpPr>
                  <a:spLocks/>
                </p:cNvSpPr>
                <p:nvPr/>
              </p:nvSpPr>
              <p:spPr bwMode="auto">
                <a:xfrm>
                  <a:off x="3580274" y="5535848"/>
                  <a:ext cx="286241" cy="193905"/>
                </a:xfrm>
                <a:custGeom>
                  <a:avLst/>
                  <a:gdLst>
                    <a:gd name="T0" fmla="*/ 0 w 74"/>
                    <a:gd name="T1" fmla="*/ 49 h 50"/>
                    <a:gd name="T2" fmla="*/ 1 w 74"/>
                    <a:gd name="T3" fmla="*/ 50 h 50"/>
                    <a:gd name="T4" fmla="*/ 70 w 74"/>
                    <a:gd name="T5" fmla="*/ 27 h 50"/>
                    <a:gd name="T6" fmla="*/ 70 w 74"/>
                    <a:gd name="T7" fmla="*/ 0 h 50"/>
                    <a:gd name="T8" fmla="*/ 0 w 74"/>
                    <a:gd name="T9" fmla="*/ 49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50">
                      <a:moveTo>
                        <a:pt x="0" y="49"/>
                      </a:moveTo>
                      <a:cubicBezTo>
                        <a:pt x="1" y="50"/>
                        <a:pt x="1" y="50"/>
                        <a:pt x="1" y="50"/>
                      </a:cubicBezTo>
                      <a:cubicBezTo>
                        <a:pt x="70" y="27"/>
                        <a:pt x="70" y="27"/>
                        <a:pt x="70" y="27"/>
                      </a:cubicBezTo>
                      <a:cubicBezTo>
                        <a:pt x="70" y="27"/>
                        <a:pt x="74" y="13"/>
                        <a:pt x="70" y="0"/>
                      </a:cubicBezTo>
                      <a:cubicBezTo>
                        <a:pt x="46" y="16"/>
                        <a:pt x="24" y="31"/>
                        <a:pt x="0" y="49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3" name="Freeform 102"/>
                <p:cNvSpPr>
                  <a:spLocks/>
                </p:cNvSpPr>
                <p:nvPr/>
              </p:nvSpPr>
              <p:spPr bwMode="auto">
                <a:xfrm>
                  <a:off x="3503328" y="5702053"/>
                  <a:ext cx="81563" cy="86180"/>
                </a:xfrm>
                <a:custGeom>
                  <a:avLst/>
                  <a:gdLst>
                    <a:gd name="T0" fmla="*/ 16 w 21"/>
                    <a:gd name="T1" fmla="*/ 0 h 22"/>
                    <a:gd name="T2" fmla="*/ 21 w 21"/>
                    <a:gd name="T3" fmla="*/ 7 h 22"/>
                    <a:gd name="T4" fmla="*/ 16 w 21"/>
                    <a:gd name="T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22">
                      <a:moveTo>
                        <a:pt x="16" y="0"/>
                      </a:moveTo>
                      <a:cubicBezTo>
                        <a:pt x="16" y="0"/>
                        <a:pt x="0" y="22"/>
                        <a:pt x="21" y="7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4" name="Freeform 103"/>
                <p:cNvSpPr>
                  <a:spLocks noEditPoints="1"/>
                </p:cNvSpPr>
                <p:nvPr/>
              </p:nvSpPr>
              <p:spPr bwMode="auto">
                <a:xfrm>
                  <a:off x="3761868" y="5172660"/>
                  <a:ext cx="403200" cy="413973"/>
                </a:xfrm>
                <a:custGeom>
                  <a:avLst/>
                  <a:gdLst>
                    <a:gd name="T0" fmla="*/ 51 w 104"/>
                    <a:gd name="T1" fmla="*/ 103 h 107"/>
                    <a:gd name="T2" fmla="*/ 45 w 104"/>
                    <a:gd name="T3" fmla="*/ 107 h 107"/>
                    <a:gd name="T4" fmla="*/ 35 w 104"/>
                    <a:gd name="T5" fmla="*/ 82 h 107"/>
                    <a:gd name="T6" fmla="*/ 34 w 104"/>
                    <a:gd name="T7" fmla="*/ 80 h 107"/>
                    <a:gd name="T8" fmla="*/ 2 w 104"/>
                    <a:gd name="T9" fmla="*/ 58 h 107"/>
                    <a:gd name="T10" fmla="*/ 0 w 104"/>
                    <a:gd name="T11" fmla="*/ 57 h 107"/>
                    <a:gd name="T12" fmla="*/ 6 w 104"/>
                    <a:gd name="T13" fmla="*/ 51 h 107"/>
                    <a:gd name="T14" fmla="*/ 40 w 104"/>
                    <a:gd name="T15" fmla="*/ 76 h 107"/>
                    <a:gd name="T16" fmla="*/ 41 w 104"/>
                    <a:gd name="T17" fmla="*/ 78 h 107"/>
                    <a:gd name="T18" fmla="*/ 51 w 104"/>
                    <a:gd name="T19" fmla="*/ 103 h 107"/>
                    <a:gd name="T20" fmla="*/ 55 w 104"/>
                    <a:gd name="T21" fmla="*/ 67 h 107"/>
                    <a:gd name="T22" fmla="*/ 53 w 104"/>
                    <a:gd name="T23" fmla="*/ 64 h 107"/>
                    <a:gd name="T24" fmla="*/ 17 w 104"/>
                    <a:gd name="T25" fmla="*/ 39 h 107"/>
                    <a:gd name="T26" fmla="*/ 11 w 104"/>
                    <a:gd name="T27" fmla="*/ 46 h 107"/>
                    <a:gd name="T28" fmla="*/ 47 w 104"/>
                    <a:gd name="T29" fmla="*/ 69 h 107"/>
                    <a:gd name="T30" fmla="*/ 49 w 104"/>
                    <a:gd name="T31" fmla="*/ 71 h 107"/>
                    <a:gd name="T32" fmla="*/ 60 w 104"/>
                    <a:gd name="T33" fmla="*/ 98 h 107"/>
                    <a:gd name="T34" fmla="*/ 66 w 104"/>
                    <a:gd name="T35" fmla="*/ 94 h 107"/>
                    <a:gd name="T36" fmla="*/ 55 w 104"/>
                    <a:gd name="T37" fmla="*/ 67 h 107"/>
                    <a:gd name="T38" fmla="*/ 68 w 104"/>
                    <a:gd name="T39" fmla="*/ 58 h 107"/>
                    <a:gd name="T40" fmla="*/ 62 w 104"/>
                    <a:gd name="T41" fmla="*/ 49 h 107"/>
                    <a:gd name="T42" fmla="*/ 31 w 104"/>
                    <a:gd name="T43" fmla="*/ 25 h 107"/>
                    <a:gd name="T44" fmla="*/ 25 w 104"/>
                    <a:gd name="T45" fmla="*/ 31 h 107"/>
                    <a:gd name="T46" fmla="*/ 57 w 104"/>
                    <a:gd name="T47" fmla="*/ 54 h 107"/>
                    <a:gd name="T48" fmla="*/ 63 w 104"/>
                    <a:gd name="T49" fmla="*/ 62 h 107"/>
                    <a:gd name="T50" fmla="*/ 72 w 104"/>
                    <a:gd name="T51" fmla="*/ 90 h 107"/>
                    <a:gd name="T52" fmla="*/ 78 w 104"/>
                    <a:gd name="T53" fmla="*/ 87 h 107"/>
                    <a:gd name="T54" fmla="*/ 68 w 104"/>
                    <a:gd name="T55" fmla="*/ 58 h 107"/>
                    <a:gd name="T56" fmla="*/ 83 w 104"/>
                    <a:gd name="T57" fmla="*/ 50 h 107"/>
                    <a:gd name="T58" fmla="*/ 83 w 104"/>
                    <a:gd name="T59" fmla="*/ 49 h 107"/>
                    <a:gd name="T60" fmla="*/ 71 w 104"/>
                    <a:gd name="T61" fmla="*/ 28 h 107"/>
                    <a:gd name="T62" fmla="*/ 55 w 104"/>
                    <a:gd name="T63" fmla="*/ 15 h 107"/>
                    <a:gd name="T64" fmla="*/ 46 w 104"/>
                    <a:gd name="T65" fmla="*/ 11 h 107"/>
                    <a:gd name="T66" fmla="*/ 39 w 104"/>
                    <a:gd name="T67" fmla="*/ 17 h 107"/>
                    <a:gd name="T68" fmla="*/ 52 w 104"/>
                    <a:gd name="T69" fmla="*/ 22 h 107"/>
                    <a:gd name="T70" fmla="*/ 66 w 104"/>
                    <a:gd name="T71" fmla="*/ 33 h 107"/>
                    <a:gd name="T72" fmla="*/ 77 w 104"/>
                    <a:gd name="T73" fmla="*/ 53 h 107"/>
                    <a:gd name="T74" fmla="*/ 83 w 104"/>
                    <a:gd name="T75" fmla="*/ 84 h 107"/>
                    <a:gd name="T76" fmla="*/ 89 w 104"/>
                    <a:gd name="T77" fmla="*/ 80 h 107"/>
                    <a:gd name="T78" fmla="*/ 83 w 104"/>
                    <a:gd name="T79" fmla="*/ 50 h 107"/>
                    <a:gd name="T80" fmla="*/ 95 w 104"/>
                    <a:gd name="T81" fmla="*/ 42 h 107"/>
                    <a:gd name="T82" fmla="*/ 88 w 104"/>
                    <a:gd name="T83" fmla="*/ 30 h 107"/>
                    <a:gd name="T84" fmla="*/ 57 w 104"/>
                    <a:gd name="T85" fmla="*/ 0 h 107"/>
                    <a:gd name="T86" fmla="*/ 51 w 104"/>
                    <a:gd name="T87" fmla="*/ 6 h 107"/>
                    <a:gd name="T88" fmla="*/ 83 w 104"/>
                    <a:gd name="T89" fmla="*/ 34 h 107"/>
                    <a:gd name="T90" fmla="*/ 89 w 104"/>
                    <a:gd name="T91" fmla="*/ 46 h 107"/>
                    <a:gd name="T92" fmla="*/ 98 w 104"/>
                    <a:gd name="T93" fmla="*/ 74 h 107"/>
                    <a:gd name="T94" fmla="*/ 104 w 104"/>
                    <a:gd name="T95" fmla="*/ 70 h 107"/>
                    <a:gd name="T96" fmla="*/ 95 w 104"/>
                    <a:gd name="T97" fmla="*/ 42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04" h="107">
                      <a:moveTo>
                        <a:pt x="51" y="103"/>
                      </a:moveTo>
                      <a:cubicBezTo>
                        <a:pt x="49" y="105"/>
                        <a:pt x="47" y="106"/>
                        <a:pt x="45" y="107"/>
                      </a:cubicBezTo>
                      <a:cubicBezTo>
                        <a:pt x="43" y="98"/>
                        <a:pt x="40" y="89"/>
                        <a:pt x="35" y="82"/>
                      </a:cubicBezTo>
                      <a:cubicBezTo>
                        <a:pt x="35" y="81"/>
                        <a:pt x="34" y="81"/>
                        <a:pt x="34" y="80"/>
                      </a:cubicBezTo>
                      <a:cubicBezTo>
                        <a:pt x="26" y="69"/>
                        <a:pt x="14" y="61"/>
                        <a:pt x="2" y="58"/>
                      </a:cubicBezTo>
                      <a:cubicBezTo>
                        <a:pt x="1" y="57"/>
                        <a:pt x="1" y="57"/>
                        <a:pt x="0" y="57"/>
                      </a:cubicBezTo>
                      <a:cubicBezTo>
                        <a:pt x="2" y="55"/>
                        <a:pt x="4" y="53"/>
                        <a:pt x="6" y="51"/>
                      </a:cubicBezTo>
                      <a:cubicBezTo>
                        <a:pt x="19" y="55"/>
                        <a:pt x="31" y="64"/>
                        <a:pt x="40" y="76"/>
                      </a:cubicBezTo>
                      <a:cubicBezTo>
                        <a:pt x="40" y="77"/>
                        <a:pt x="40" y="77"/>
                        <a:pt x="41" y="78"/>
                      </a:cubicBezTo>
                      <a:cubicBezTo>
                        <a:pt x="46" y="85"/>
                        <a:pt x="49" y="94"/>
                        <a:pt x="51" y="103"/>
                      </a:cubicBezTo>
                      <a:close/>
                      <a:moveTo>
                        <a:pt x="55" y="67"/>
                      </a:moveTo>
                      <a:cubicBezTo>
                        <a:pt x="54" y="66"/>
                        <a:pt x="53" y="65"/>
                        <a:pt x="53" y="64"/>
                      </a:cubicBezTo>
                      <a:cubicBezTo>
                        <a:pt x="44" y="51"/>
                        <a:pt x="31" y="42"/>
                        <a:pt x="17" y="39"/>
                      </a:cubicBezTo>
                      <a:cubicBezTo>
                        <a:pt x="15" y="42"/>
                        <a:pt x="13" y="44"/>
                        <a:pt x="11" y="46"/>
                      </a:cubicBezTo>
                      <a:cubicBezTo>
                        <a:pt x="24" y="47"/>
                        <a:pt x="38" y="56"/>
                        <a:pt x="47" y="69"/>
                      </a:cubicBezTo>
                      <a:cubicBezTo>
                        <a:pt x="48" y="69"/>
                        <a:pt x="48" y="70"/>
                        <a:pt x="49" y="71"/>
                      </a:cubicBezTo>
                      <a:cubicBezTo>
                        <a:pt x="54" y="79"/>
                        <a:pt x="58" y="88"/>
                        <a:pt x="60" y="98"/>
                      </a:cubicBezTo>
                      <a:cubicBezTo>
                        <a:pt x="62" y="97"/>
                        <a:pt x="64" y="96"/>
                        <a:pt x="66" y="94"/>
                      </a:cubicBezTo>
                      <a:cubicBezTo>
                        <a:pt x="64" y="84"/>
                        <a:pt x="60" y="75"/>
                        <a:pt x="55" y="67"/>
                      </a:cubicBezTo>
                      <a:close/>
                      <a:moveTo>
                        <a:pt x="68" y="58"/>
                      </a:moveTo>
                      <a:cubicBezTo>
                        <a:pt x="67" y="55"/>
                        <a:pt x="65" y="52"/>
                        <a:pt x="62" y="49"/>
                      </a:cubicBezTo>
                      <a:cubicBezTo>
                        <a:pt x="54" y="38"/>
                        <a:pt x="43" y="30"/>
                        <a:pt x="31" y="25"/>
                      </a:cubicBezTo>
                      <a:cubicBezTo>
                        <a:pt x="29" y="27"/>
                        <a:pt x="27" y="29"/>
                        <a:pt x="25" y="31"/>
                      </a:cubicBezTo>
                      <a:cubicBezTo>
                        <a:pt x="38" y="35"/>
                        <a:pt x="49" y="43"/>
                        <a:pt x="57" y="54"/>
                      </a:cubicBezTo>
                      <a:cubicBezTo>
                        <a:pt x="59" y="56"/>
                        <a:pt x="61" y="59"/>
                        <a:pt x="63" y="62"/>
                      </a:cubicBezTo>
                      <a:cubicBezTo>
                        <a:pt x="67" y="71"/>
                        <a:pt x="71" y="80"/>
                        <a:pt x="72" y="90"/>
                      </a:cubicBezTo>
                      <a:cubicBezTo>
                        <a:pt x="74" y="89"/>
                        <a:pt x="76" y="88"/>
                        <a:pt x="78" y="87"/>
                      </a:cubicBezTo>
                      <a:cubicBezTo>
                        <a:pt x="77" y="77"/>
                        <a:pt x="73" y="67"/>
                        <a:pt x="68" y="58"/>
                      </a:cubicBezTo>
                      <a:close/>
                      <a:moveTo>
                        <a:pt x="83" y="50"/>
                      </a:moveTo>
                      <a:cubicBezTo>
                        <a:pt x="83" y="49"/>
                        <a:pt x="83" y="49"/>
                        <a:pt x="83" y="49"/>
                      </a:cubicBezTo>
                      <a:cubicBezTo>
                        <a:pt x="80" y="42"/>
                        <a:pt x="76" y="35"/>
                        <a:pt x="71" y="28"/>
                      </a:cubicBezTo>
                      <a:cubicBezTo>
                        <a:pt x="66" y="23"/>
                        <a:pt x="61" y="18"/>
                        <a:pt x="55" y="15"/>
                      </a:cubicBezTo>
                      <a:cubicBezTo>
                        <a:pt x="52" y="13"/>
                        <a:pt x="49" y="12"/>
                        <a:pt x="46" y="11"/>
                      </a:cubicBezTo>
                      <a:cubicBezTo>
                        <a:pt x="44" y="13"/>
                        <a:pt x="41" y="15"/>
                        <a:pt x="39" y="17"/>
                      </a:cubicBezTo>
                      <a:cubicBezTo>
                        <a:pt x="44" y="18"/>
                        <a:pt x="48" y="19"/>
                        <a:pt x="52" y="22"/>
                      </a:cubicBezTo>
                      <a:cubicBezTo>
                        <a:pt x="57" y="25"/>
                        <a:pt x="62" y="28"/>
                        <a:pt x="66" y="33"/>
                      </a:cubicBezTo>
                      <a:cubicBezTo>
                        <a:pt x="71" y="39"/>
                        <a:pt x="74" y="46"/>
                        <a:pt x="77" y="53"/>
                      </a:cubicBezTo>
                      <a:cubicBezTo>
                        <a:pt x="80" y="62"/>
                        <a:pt x="81" y="73"/>
                        <a:pt x="83" y="84"/>
                      </a:cubicBezTo>
                      <a:cubicBezTo>
                        <a:pt x="85" y="82"/>
                        <a:pt x="87" y="81"/>
                        <a:pt x="89" y="80"/>
                      </a:cubicBezTo>
                      <a:cubicBezTo>
                        <a:pt x="88" y="69"/>
                        <a:pt x="86" y="59"/>
                        <a:pt x="83" y="50"/>
                      </a:cubicBezTo>
                      <a:close/>
                      <a:moveTo>
                        <a:pt x="95" y="42"/>
                      </a:moveTo>
                      <a:cubicBezTo>
                        <a:pt x="93" y="38"/>
                        <a:pt x="91" y="34"/>
                        <a:pt x="88" y="30"/>
                      </a:cubicBezTo>
                      <a:cubicBezTo>
                        <a:pt x="80" y="17"/>
                        <a:pt x="69" y="7"/>
                        <a:pt x="57" y="0"/>
                      </a:cubicBezTo>
                      <a:cubicBezTo>
                        <a:pt x="55" y="2"/>
                        <a:pt x="53" y="4"/>
                        <a:pt x="51" y="6"/>
                      </a:cubicBezTo>
                      <a:cubicBezTo>
                        <a:pt x="64" y="11"/>
                        <a:pt x="75" y="21"/>
                        <a:pt x="83" y="34"/>
                      </a:cubicBezTo>
                      <a:cubicBezTo>
                        <a:pt x="85" y="38"/>
                        <a:pt x="87" y="42"/>
                        <a:pt x="89" y="46"/>
                      </a:cubicBezTo>
                      <a:cubicBezTo>
                        <a:pt x="93" y="54"/>
                        <a:pt x="96" y="64"/>
                        <a:pt x="98" y="74"/>
                      </a:cubicBezTo>
                      <a:cubicBezTo>
                        <a:pt x="100" y="73"/>
                        <a:pt x="102" y="72"/>
                        <a:pt x="104" y="70"/>
                      </a:cubicBezTo>
                      <a:cubicBezTo>
                        <a:pt x="102" y="60"/>
                        <a:pt x="99" y="51"/>
                        <a:pt x="95" y="42"/>
                      </a:cubicBezTo>
                      <a:close/>
                    </a:path>
                  </a:pathLst>
                </a:custGeom>
                <a:solidFill>
                  <a:srgbClr val="5858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5" name="Freeform 104"/>
                <p:cNvSpPr>
                  <a:spLocks/>
                </p:cNvSpPr>
                <p:nvPr/>
              </p:nvSpPr>
              <p:spPr bwMode="auto">
                <a:xfrm>
                  <a:off x="3487938" y="5957516"/>
                  <a:ext cx="107725" cy="53863"/>
                </a:xfrm>
                <a:custGeom>
                  <a:avLst/>
                  <a:gdLst>
                    <a:gd name="T0" fmla="*/ 25 w 28"/>
                    <a:gd name="T1" fmla="*/ 0 h 14"/>
                    <a:gd name="T2" fmla="*/ 0 w 28"/>
                    <a:gd name="T3" fmla="*/ 11 h 14"/>
                    <a:gd name="T4" fmla="*/ 2 w 28"/>
                    <a:gd name="T5" fmla="*/ 14 h 14"/>
                    <a:gd name="T6" fmla="*/ 28 w 28"/>
                    <a:gd name="T7" fmla="*/ 3 h 14"/>
                    <a:gd name="T8" fmla="*/ 25 w 28"/>
                    <a:gd name="T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4">
                      <a:moveTo>
                        <a:pt x="25" y="0"/>
                      </a:move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11" y="11"/>
                        <a:pt x="19" y="7"/>
                        <a:pt x="28" y="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6" name="Freeform 105"/>
                <p:cNvSpPr>
                  <a:spLocks/>
                </p:cNvSpPr>
                <p:nvPr/>
              </p:nvSpPr>
              <p:spPr bwMode="auto">
                <a:xfrm>
                  <a:off x="3495633" y="5969827"/>
                  <a:ext cx="109264" cy="49246"/>
                </a:xfrm>
                <a:custGeom>
                  <a:avLst/>
                  <a:gdLst>
                    <a:gd name="T0" fmla="*/ 0 w 28"/>
                    <a:gd name="T1" fmla="*/ 11 h 13"/>
                    <a:gd name="T2" fmla="*/ 2 w 28"/>
                    <a:gd name="T3" fmla="*/ 13 h 13"/>
                    <a:gd name="T4" fmla="*/ 28 w 28"/>
                    <a:gd name="T5" fmla="*/ 3 h 13"/>
                    <a:gd name="T6" fmla="*/ 26 w 28"/>
                    <a:gd name="T7" fmla="*/ 0 h 13"/>
                    <a:gd name="T8" fmla="*/ 0 w 28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0" y="11"/>
                      </a:moveTo>
                      <a:cubicBezTo>
                        <a:pt x="2" y="13"/>
                        <a:pt x="2" y="13"/>
                        <a:pt x="2" y="1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17" y="4"/>
                        <a:pt x="9" y="8"/>
                        <a:pt x="0" y="11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7" name="Freeform 106"/>
                <p:cNvSpPr>
                  <a:spLocks/>
                </p:cNvSpPr>
                <p:nvPr/>
              </p:nvSpPr>
              <p:spPr bwMode="auto">
                <a:xfrm>
                  <a:off x="4886828" y="5443512"/>
                  <a:ext cx="235457" cy="69252"/>
                </a:xfrm>
                <a:custGeom>
                  <a:avLst/>
                  <a:gdLst>
                    <a:gd name="T0" fmla="*/ 46 w 61"/>
                    <a:gd name="T1" fmla="*/ 0 h 18"/>
                    <a:gd name="T2" fmla="*/ 29 w 61"/>
                    <a:gd name="T3" fmla="*/ 2 h 18"/>
                    <a:gd name="T4" fmla="*/ 14 w 61"/>
                    <a:gd name="T5" fmla="*/ 7 h 18"/>
                    <a:gd name="T6" fmla="*/ 4 w 61"/>
                    <a:gd name="T7" fmla="*/ 12 h 18"/>
                    <a:gd name="T8" fmla="*/ 0 w 61"/>
                    <a:gd name="T9" fmla="*/ 18 h 18"/>
                    <a:gd name="T10" fmla="*/ 61 w 61"/>
                    <a:gd name="T11" fmla="*/ 4 h 18"/>
                    <a:gd name="T12" fmla="*/ 46 w 61"/>
                    <a:gd name="T13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1" h="18">
                      <a:moveTo>
                        <a:pt x="46" y="0"/>
                      </a:moveTo>
                      <a:cubicBezTo>
                        <a:pt x="40" y="0"/>
                        <a:pt x="34" y="0"/>
                        <a:pt x="29" y="2"/>
                      </a:cubicBezTo>
                      <a:cubicBezTo>
                        <a:pt x="24" y="3"/>
                        <a:pt x="19" y="5"/>
                        <a:pt x="14" y="7"/>
                      </a:cubicBezTo>
                      <a:cubicBezTo>
                        <a:pt x="11" y="8"/>
                        <a:pt x="7" y="10"/>
                        <a:pt x="4" y="12"/>
                      </a:cubicBezTo>
                      <a:cubicBezTo>
                        <a:pt x="2" y="13"/>
                        <a:pt x="1" y="15"/>
                        <a:pt x="0" y="18"/>
                      </a:cubicBezTo>
                      <a:cubicBezTo>
                        <a:pt x="20" y="9"/>
                        <a:pt x="40" y="5"/>
                        <a:pt x="61" y="4"/>
                      </a:cubicBezTo>
                      <a:cubicBezTo>
                        <a:pt x="57" y="1"/>
                        <a:pt x="51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8" name="Freeform 107"/>
                <p:cNvSpPr>
                  <a:spLocks/>
                </p:cNvSpPr>
                <p:nvPr/>
              </p:nvSpPr>
              <p:spPr bwMode="auto">
                <a:xfrm>
                  <a:off x="4883750" y="5458902"/>
                  <a:ext cx="258541" cy="81563"/>
                </a:xfrm>
                <a:custGeom>
                  <a:avLst/>
                  <a:gdLst>
                    <a:gd name="T0" fmla="*/ 65 w 67"/>
                    <a:gd name="T1" fmla="*/ 2 h 21"/>
                    <a:gd name="T2" fmla="*/ 62 w 67"/>
                    <a:gd name="T3" fmla="*/ 0 h 21"/>
                    <a:gd name="T4" fmla="*/ 1 w 67"/>
                    <a:gd name="T5" fmla="*/ 14 h 21"/>
                    <a:gd name="T6" fmla="*/ 0 w 67"/>
                    <a:gd name="T7" fmla="*/ 21 h 21"/>
                    <a:gd name="T8" fmla="*/ 67 w 67"/>
                    <a:gd name="T9" fmla="*/ 4 h 21"/>
                    <a:gd name="T10" fmla="*/ 65 w 67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7" h="21">
                      <a:moveTo>
                        <a:pt x="65" y="2"/>
                      </a:moveTo>
                      <a:cubicBezTo>
                        <a:pt x="64" y="1"/>
                        <a:pt x="63" y="0"/>
                        <a:pt x="62" y="0"/>
                      </a:cubicBezTo>
                      <a:cubicBezTo>
                        <a:pt x="41" y="1"/>
                        <a:pt x="21" y="5"/>
                        <a:pt x="1" y="14"/>
                      </a:cubicBezTo>
                      <a:cubicBezTo>
                        <a:pt x="0" y="16"/>
                        <a:pt x="0" y="19"/>
                        <a:pt x="0" y="21"/>
                      </a:cubicBezTo>
                      <a:cubicBezTo>
                        <a:pt x="22" y="13"/>
                        <a:pt x="44" y="7"/>
                        <a:pt x="67" y="4"/>
                      </a:cubicBezTo>
                      <a:cubicBezTo>
                        <a:pt x="67" y="3"/>
                        <a:pt x="66" y="2"/>
                        <a:pt x="65" y="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29" name="Freeform 108"/>
                <p:cNvSpPr>
                  <a:spLocks/>
                </p:cNvSpPr>
                <p:nvPr/>
              </p:nvSpPr>
              <p:spPr bwMode="auto">
                <a:xfrm>
                  <a:off x="4883750" y="5474291"/>
                  <a:ext cx="273930" cy="120037"/>
                </a:xfrm>
                <a:custGeom>
                  <a:avLst/>
                  <a:gdLst>
                    <a:gd name="T0" fmla="*/ 0 w 71"/>
                    <a:gd name="T1" fmla="*/ 17 h 31"/>
                    <a:gd name="T2" fmla="*/ 3 w 71"/>
                    <a:gd name="T3" fmla="*/ 28 h 31"/>
                    <a:gd name="T4" fmla="*/ 5 w 71"/>
                    <a:gd name="T5" fmla="*/ 31 h 31"/>
                    <a:gd name="T6" fmla="*/ 71 w 71"/>
                    <a:gd name="T7" fmla="*/ 7 h 31"/>
                    <a:gd name="T8" fmla="*/ 67 w 71"/>
                    <a:gd name="T9" fmla="*/ 0 h 31"/>
                    <a:gd name="T10" fmla="*/ 0 w 71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31">
                      <a:moveTo>
                        <a:pt x="0" y="17"/>
                      </a:moveTo>
                      <a:cubicBezTo>
                        <a:pt x="0" y="21"/>
                        <a:pt x="1" y="25"/>
                        <a:pt x="3" y="28"/>
                      </a:cubicBezTo>
                      <a:cubicBezTo>
                        <a:pt x="4" y="29"/>
                        <a:pt x="4" y="30"/>
                        <a:pt x="5" y="31"/>
                      </a:cubicBezTo>
                      <a:cubicBezTo>
                        <a:pt x="28" y="24"/>
                        <a:pt x="50" y="16"/>
                        <a:pt x="71" y="7"/>
                      </a:cubicBezTo>
                      <a:cubicBezTo>
                        <a:pt x="70" y="4"/>
                        <a:pt x="69" y="2"/>
                        <a:pt x="67" y="0"/>
                      </a:cubicBezTo>
                      <a:cubicBezTo>
                        <a:pt x="44" y="3"/>
                        <a:pt x="22" y="9"/>
                        <a:pt x="0" y="1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0" name="Freeform 109"/>
                <p:cNvSpPr>
                  <a:spLocks/>
                </p:cNvSpPr>
                <p:nvPr/>
              </p:nvSpPr>
              <p:spPr bwMode="auto">
                <a:xfrm>
                  <a:off x="4902217" y="5501992"/>
                  <a:ext cx="258541" cy="120037"/>
                </a:xfrm>
                <a:custGeom>
                  <a:avLst/>
                  <a:gdLst>
                    <a:gd name="T0" fmla="*/ 0 w 67"/>
                    <a:gd name="T1" fmla="*/ 24 h 31"/>
                    <a:gd name="T2" fmla="*/ 4 w 67"/>
                    <a:gd name="T3" fmla="*/ 27 h 31"/>
                    <a:gd name="T4" fmla="*/ 10 w 67"/>
                    <a:gd name="T5" fmla="*/ 29 h 31"/>
                    <a:gd name="T6" fmla="*/ 52 w 67"/>
                    <a:gd name="T7" fmla="*/ 21 h 31"/>
                    <a:gd name="T8" fmla="*/ 66 w 67"/>
                    <a:gd name="T9" fmla="*/ 8 h 31"/>
                    <a:gd name="T10" fmla="*/ 66 w 67"/>
                    <a:gd name="T11" fmla="*/ 0 h 31"/>
                    <a:gd name="T12" fmla="*/ 0 w 67"/>
                    <a:gd name="T13" fmla="*/ 2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31">
                      <a:moveTo>
                        <a:pt x="0" y="24"/>
                      </a:moveTo>
                      <a:cubicBezTo>
                        <a:pt x="1" y="25"/>
                        <a:pt x="2" y="26"/>
                        <a:pt x="4" y="27"/>
                      </a:cubicBezTo>
                      <a:cubicBezTo>
                        <a:pt x="6" y="28"/>
                        <a:pt x="8" y="29"/>
                        <a:pt x="10" y="29"/>
                      </a:cubicBezTo>
                      <a:cubicBezTo>
                        <a:pt x="24" y="31"/>
                        <a:pt x="38" y="26"/>
                        <a:pt x="52" y="21"/>
                      </a:cubicBezTo>
                      <a:cubicBezTo>
                        <a:pt x="57" y="18"/>
                        <a:pt x="64" y="15"/>
                        <a:pt x="66" y="8"/>
                      </a:cubicBezTo>
                      <a:cubicBezTo>
                        <a:pt x="67" y="6"/>
                        <a:pt x="67" y="3"/>
                        <a:pt x="66" y="0"/>
                      </a:cubicBezTo>
                      <a:cubicBezTo>
                        <a:pt x="45" y="9"/>
                        <a:pt x="23" y="17"/>
                        <a:pt x="0" y="24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1" name="Freeform 110"/>
                <p:cNvSpPr>
                  <a:spLocks/>
                </p:cNvSpPr>
                <p:nvPr/>
              </p:nvSpPr>
              <p:spPr bwMode="auto">
                <a:xfrm>
                  <a:off x="3720317" y="5652807"/>
                  <a:ext cx="475530" cy="289319"/>
                </a:xfrm>
                <a:custGeom>
                  <a:avLst/>
                  <a:gdLst>
                    <a:gd name="T0" fmla="*/ 123 w 123"/>
                    <a:gd name="T1" fmla="*/ 44 h 75"/>
                    <a:gd name="T2" fmla="*/ 112 w 123"/>
                    <a:gd name="T3" fmla="*/ 47 h 75"/>
                    <a:gd name="T4" fmla="*/ 110 w 123"/>
                    <a:gd name="T5" fmla="*/ 48 h 75"/>
                    <a:gd name="T6" fmla="*/ 101 w 123"/>
                    <a:gd name="T7" fmla="*/ 51 h 75"/>
                    <a:gd name="T8" fmla="*/ 98 w 123"/>
                    <a:gd name="T9" fmla="*/ 52 h 75"/>
                    <a:gd name="T10" fmla="*/ 88 w 123"/>
                    <a:gd name="T11" fmla="*/ 55 h 75"/>
                    <a:gd name="T12" fmla="*/ 86 w 123"/>
                    <a:gd name="T13" fmla="*/ 56 h 75"/>
                    <a:gd name="T14" fmla="*/ 77 w 123"/>
                    <a:gd name="T15" fmla="*/ 59 h 75"/>
                    <a:gd name="T16" fmla="*/ 74 w 123"/>
                    <a:gd name="T17" fmla="*/ 60 h 75"/>
                    <a:gd name="T18" fmla="*/ 63 w 123"/>
                    <a:gd name="T19" fmla="*/ 63 h 75"/>
                    <a:gd name="T20" fmla="*/ 61 w 123"/>
                    <a:gd name="T21" fmla="*/ 63 h 75"/>
                    <a:gd name="T22" fmla="*/ 51 w 123"/>
                    <a:gd name="T23" fmla="*/ 66 h 75"/>
                    <a:gd name="T24" fmla="*/ 48 w 123"/>
                    <a:gd name="T25" fmla="*/ 67 h 75"/>
                    <a:gd name="T26" fmla="*/ 48 w 123"/>
                    <a:gd name="T27" fmla="*/ 67 h 75"/>
                    <a:gd name="T28" fmla="*/ 43 w 123"/>
                    <a:gd name="T29" fmla="*/ 68 h 75"/>
                    <a:gd name="T30" fmla="*/ 41 w 123"/>
                    <a:gd name="T31" fmla="*/ 68 h 75"/>
                    <a:gd name="T32" fmla="*/ 38 w 123"/>
                    <a:gd name="T33" fmla="*/ 69 h 75"/>
                    <a:gd name="T34" fmla="*/ 37 w 123"/>
                    <a:gd name="T35" fmla="*/ 69 h 75"/>
                    <a:gd name="T36" fmla="*/ 32 w 123"/>
                    <a:gd name="T37" fmla="*/ 70 h 75"/>
                    <a:gd name="T38" fmla="*/ 28 w 123"/>
                    <a:gd name="T39" fmla="*/ 71 h 75"/>
                    <a:gd name="T40" fmla="*/ 26 w 123"/>
                    <a:gd name="T41" fmla="*/ 71 h 75"/>
                    <a:gd name="T42" fmla="*/ 20 w 123"/>
                    <a:gd name="T43" fmla="*/ 72 h 75"/>
                    <a:gd name="T44" fmla="*/ 5 w 123"/>
                    <a:gd name="T45" fmla="*/ 75 h 75"/>
                    <a:gd name="T46" fmla="*/ 4 w 123"/>
                    <a:gd name="T47" fmla="*/ 74 h 75"/>
                    <a:gd name="T48" fmla="*/ 1 w 123"/>
                    <a:gd name="T49" fmla="*/ 62 h 75"/>
                    <a:gd name="T50" fmla="*/ 4 w 123"/>
                    <a:gd name="T51" fmla="*/ 49 h 75"/>
                    <a:gd name="T52" fmla="*/ 10 w 123"/>
                    <a:gd name="T53" fmla="*/ 42 h 75"/>
                    <a:gd name="T54" fmla="*/ 14 w 123"/>
                    <a:gd name="T55" fmla="*/ 38 h 75"/>
                    <a:gd name="T56" fmla="*/ 18 w 123"/>
                    <a:gd name="T57" fmla="*/ 36 h 75"/>
                    <a:gd name="T58" fmla="*/ 23 w 123"/>
                    <a:gd name="T59" fmla="*/ 34 h 75"/>
                    <a:gd name="T60" fmla="*/ 26 w 123"/>
                    <a:gd name="T61" fmla="*/ 32 h 75"/>
                    <a:gd name="T62" fmla="*/ 27 w 123"/>
                    <a:gd name="T63" fmla="*/ 32 h 75"/>
                    <a:gd name="T64" fmla="*/ 33 w 123"/>
                    <a:gd name="T65" fmla="*/ 29 h 75"/>
                    <a:gd name="T66" fmla="*/ 36 w 123"/>
                    <a:gd name="T67" fmla="*/ 27 h 75"/>
                    <a:gd name="T68" fmla="*/ 43 w 123"/>
                    <a:gd name="T69" fmla="*/ 24 h 75"/>
                    <a:gd name="T70" fmla="*/ 46 w 123"/>
                    <a:gd name="T71" fmla="*/ 23 h 75"/>
                    <a:gd name="T72" fmla="*/ 48 w 123"/>
                    <a:gd name="T73" fmla="*/ 22 h 75"/>
                    <a:gd name="T74" fmla="*/ 56 w 123"/>
                    <a:gd name="T75" fmla="*/ 18 h 75"/>
                    <a:gd name="T76" fmla="*/ 59 w 123"/>
                    <a:gd name="T77" fmla="*/ 17 h 75"/>
                    <a:gd name="T78" fmla="*/ 67 w 123"/>
                    <a:gd name="T79" fmla="*/ 14 h 75"/>
                    <a:gd name="T80" fmla="*/ 70 w 123"/>
                    <a:gd name="T81" fmla="*/ 12 h 75"/>
                    <a:gd name="T82" fmla="*/ 80 w 123"/>
                    <a:gd name="T83" fmla="*/ 8 h 75"/>
                    <a:gd name="T84" fmla="*/ 83 w 123"/>
                    <a:gd name="T85" fmla="*/ 7 h 75"/>
                    <a:gd name="T86" fmla="*/ 89 w 123"/>
                    <a:gd name="T87" fmla="*/ 4 h 75"/>
                    <a:gd name="T88" fmla="*/ 92 w 123"/>
                    <a:gd name="T89" fmla="*/ 3 h 75"/>
                    <a:gd name="T90" fmla="*/ 99 w 123"/>
                    <a:gd name="T91" fmla="*/ 0 h 75"/>
                    <a:gd name="T92" fmla="*/ 123 w 123"/>
                    <a:gd name="T93" fmla="*/ 4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23" h="75">
                      <a:moveTo>
                        <a:pt x="123" y="44"/>
                      </a:moveTo>
                      <a:cubicBezTo>
                        <a:pt x="120" y="45"/>
                        <a:pt x="116" y="46"/>
                        <a:pt x="112" y="47"/>
                      </a:cubicBezTo>
                      <a:cubicBezTo>
                        <a:pt x="111" y="48"/>
                        <a:pt x="110" y="48"/>
                        <a:pt x="110" y="48"/>
                      </a:cubicBezTo>
                      <a:cubicBezTo>
                        <a:pt x="107" y="49"/>
                        <a:pt x="104" y="50"/>
                        <a:pt x="101" y="51"/>
                      </a:cubicBezTo>
                      <a:cubicBezTo>
                        <a:pt x="100" y="52"/>
                        <a:pt x="99" y="52"/>
                        <a:pt x="98" y="52"/>
                      </a:cubicBezTo>
                      <a:cubicBezTo>
                        <a:pt x="95" y="53"/>
                        <a:pt x="91" y="54"/>
                        <a:pt x="88" y="55"/>
                      </a:cubicBezTo>
                      <a:cubicBezTo>
                        <a:pt x="87" y="55"/>
                        <a:pt x="87" y="56"/>
                        <a:pt x="86" y="56"/>
                      </a:cubicBezTo>
                      <a:cubicBezTo>
                        <a:pt x="83" y="57"/>
                        <a:pt x="80" y="58"/>
                        <a:pt x="77" y="59"/>
                      </a:cubicBezTo>
                      <a:cubicBezTo>
                        <a:pt x="76" y="59"/>
                        <a:pt x="75" y="59"/>
                        <a:pt x="74" y="60"/>
                      </a:cubicBezTo>
                      <a:cubicBezTo>
                        <a:pt x="70" y="61"/>
                        <a:pt x="67" y="62"/>
                        <a:pt x="63" y="63"/>
                      </a:cubicBezTo>
                      <a:cubicBezTo>
                        <a:pt x="62" y="63"/>
                        <a:pt x="61" y="63"/>
                        <a:pt x="61" y="63"/>
                      </a:cubicBezTo>
                      <a:cubicBezTo>
                        <a:pt x="57" y="64"/>
                        <a:pt x="54" y="65"/>
                        <a:pt x="51" y="66"/>
                      </a:cubicBezTo>
                      <a:cubicBezTo>
                        <a:pt x="50" y="66"/>
                        <a:pt x="49" y="66"/>
                        <a:pt x="48" y="67"/>
                      </a:cubicBezTo>
                      <a:cubicBezTo>
                        <a:pt x="48" y="67"/>
                        <a:pt x="48" y="67"/>
                        <a:pt x="48" y="67"/>
                      </a:cubicBezTo>
                      <a:cubicBezTo>
                        <a:pt x="46" y="67"/>
                        <a:pt x="45" y="67"/>
                        <a:pt x="43" y="68"/>
                      </a:cubicBezTo>
                      <a:cubicBezTo>
                        <a:pt x="42" y="68"/>
                        <a:pt x="42" y="68"/>
                        <a:pt x="41" y="68"/>
                      </a:cubicBezTo>
                      <a:cubicBezTo>
                        <a:pt x="40" y="69"/>
                        <a:pt x="39" y="69"/>
                        <a:pt x="38" y="69"/>
                      </a:cubicBezTo>
                      <a:cubicBezTo>
                        <a:pt x="38" y="69"/>
                        <a:pt x="38" y="69"/>
                        <a:pt x="37" y="69"/>
                      </a:cubicBezTo>
                      <a:cubicBezTo>
                        <a:pt x="36" y="70"/>
                        <a:pt x="34" y="70"/>
                        <a:pt x="32" y="70"/>
                      </a:cubicBezTo>
                      <a:cubicBezTo>
                        <a:pt x="31" y="70"/>
                        <a:pt x="30" y="71"/>
                        <a:pt x="28" y="71"/>
                      </a:cubicBezTo>
                      <a:cubicBezTo>
                        <a:pt x="28" y="71"/>
                        <a:pt x="27" y="71"/>
                        <a:pt x="26" y="71"/>
                      </a:cubicBezTo>
                      <a:cubicBezTo>
                        <a:pt x="24" y="72"/>
                        <a:pt x="22" y="72"/>
                        <a:pt x="20" y="72"/>
                      </a:cubicBezTo>
                      <a:cubicBezTo>
                        <a:pt x="15" y="73"/>
                        <a:pt x="10" y="74"/>
                        <a:pt x="5" y="75"/>
                      </a:cubicBezTo>
                      <a:cubicBezTo>
                        <a:pt x="5" y="74"/>
                        <a:pt x="4" y="74"/>
                        <a:pt x="4" y="74"/>
                      </a:cubicBezTo>
                      <a:cubicBezTo>
                        <a:pt x="2" y="71"/>
                        <a:pt x="0" y="66"/>
                        <a:pt x="1" y="62"/>
                      </a:cubicBezTo>
                      <a:cubicBezTo>
                        <a:pt x="1" y="57"/>
                        <a:pt x="2" y="53"/>
                        <a:pt x="4" y="49"/>
                      </a:cubicBezTo>
                      <a:cubicBezTo>
                        <a:pt x="6" y="46"/>
                        <a:pt x="8" y="44"/>
                        <a:pt x="10" y="42"/>
                      </a:cubicBezTo>
                      <a:cubicBezTo>
                        <a:pt x="11" y="41"/>
                        <a:pt x="12" y="39"/>
                        <a:pt x="14" y="38"/>
                      </a:cubicBezTo>
                      <a:cubicBezTo>
                        <a:pt x="15" y="37"/>
                        <a:pt x="16" y="37"/>
                        <a:pt x="18" y="36"/>
                      </a:cubicBezTo>
                      <a:cubicBezTo>
                        <a:pt x="19" y="35"/>
                        <a:pt x="21" y="34"/>
                        <a:pt x="23" y="34"/>
                      </a:cubicBezTo>
                      <a:cubicBezTo>
                        <a:pt x="24" y="33"/>
                        <a:pt x="25" y="33"/>
                        <a:pt x="26" y="32"/>
                      </a:cubicBezTo>
                      <a:cubicBezTo>
                        <a:pt x="26" y="32"/>
                        <a:pt x="26" y="32"/>
                        <a:pt x="27" y="32"/>
                      </a:cubicBezTo>
                      <a:cubicBezTo>
                        <a:pt x="29" y="31"/>
                        <a:pt x="31" y="30"/>
                        <a:pt x="33" y="29"/>
                      </a:cubicBezTo>
                      <a:cubicBezTo>
                        <a:pt x="34" y="28"/>
                        <a:pt x="35" y="28"/>
                        <a:pt x="36" y="27"/>
                      </a:cubicBezTo>
                      <a:cubicBezTo>
                        <a:pt x="38" y="26"/>
                        <a:pt x="41" y="25"/>
                        <a:pt x="43" y="24"/>
                      </a:cubicBezTo>
                      <a:cubicBezTo>
                        <a:pt x="44" y="24"/>
                        <a:pt x="45" y="23"/>
                        <a:pt x="46" y="23"/>
                      </a:cubicBezTo>
                      <a:cubicBezTo>
                        <a:pt x="47" y="23"/>
                        <a:pt x="47" y="22"/>
                        <a:pt x="48" y="22"/>
                      </a:cubicBezTo>
                      <a:cubicBezTo>
                        <a:pt x="51" y="21"/>
                        <a:pt x="53" y="20"/>
                        <a:pt x="56" y="18"/>
                      </a:cubicBezTo>
                      <a:cubicBezTo>
                        <a:pt x="57" y="18"/>
                        <a:pt x="58" y="17"/>
                        <a:pt x="59" y="17"/>
                      </a:cubicBezTo>
                      <a:cubicBezTo>
                        <a:pt x="62" y="16"/>
                        <a:pt x="64" y="15"/>
                        <a:pt x="67" y="14"/>
                      </a:cubicBezTo>
                      <a:cubicBezTo>
                        <a:pt x="68" y="13"/>
                        <a:pt x="69" y="13"/>
                        <a:pt x="70" y="12"/>
                      </a:cubicBezTo>
                      <a:cubicBezTo>
                        <a:pt x="73" y="11"/>
                        <a:pt x="77" y="10"/>
                        <a:pt x="80" y="8"/>
                      </a:cubicBezTo>
                      <a:cubicBezTo>
                        <a:pt x="81" y="8"/>
                        <a:pt x="82" y="7"/>
                        <a:pt x="83" y="7"/>
                      </a:cubicBezTo>
                      <a:cubicBezTo>
                        <a:pt x="85" y="6"/>
                        <a:pt x="87" y="5"/>
                        <a:pt x="89" y="4"/>
                      </a:cubicBezTo>
                      <a:cubicBezTo>
                        <a:pt x="90" y="4"/>
                        <a:pt x="91" y="4"/>
                        <a:pt x="92" y="3"/>
                      </a:cubicBezTo>
                      <a:cubicBezTo>
                        <a:pt x="94" y="2"/>
                        <a:pt x="97" y="1"/>
                        <a:pt x="99" y="0"/>
                      </a:cubicBezTo>
                      <a:cubicBezTo>
                        <a:pt x="112" y="11"/>
                        <a:pt x="120" y="27"/>
                        <a:pt x="123" y="4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2" name="Freeform 111"/>
                <p:cNvSpPr>
                  <a:spLocks/>
                </p:cNvSpPr>
                <p:nvPr/>
              </p:nvSpPr>
              <p:spPr bwMode="auto">
                <a:xfrm>
                  <a:off x="3738784" y="5822090"/>
                  <a:ext cx="464757" cy="166205"/>
                </a:xfrm>
                <a:custGeom>
                  <a:avLst/>
                  <a:gdLst>
                    <a:gd name="T0" fmla="*/ 119 w 120"/>
                    <a:gd name="T1" fmla="*/ 23 h 43"/>
                    <a:gd name="T2" fmla="*/ 111 w 120"/>
                    <a:gd name="T3" fmla="*/ 25 h 43"/>
                    <a:gd name="T4" fmla="*/ 108 w 120"/>
                    <a:gd name="T5" fmla="*/ 26 h 43"/>
                    <a:gd name="T6" fmla="*/ 96 w 120"/>
                    <a:gd name="T7" fmla="*/ 28 h 43"/>
                    <a:gd name="T8" fmla="*/ 93 w 120"/>
                    <a:gd name="T9" fmla="*/ 29 h 43"/>
                    <a:gd name="T10" fmla="*/ 85 w 120"/>
                    <a:gd name="T11" fmla="*/ 31 h 43"/>
                    <a:gd name="T12" fmla="*/ 82 w 120"/>
                    <a:gd name="T13" fmla="*/ 31 h 43"/>
                    <a:gd name="T14" fmla="*/ 72 w 120"/>
                    <a:gd name="T15" fmla="*/ 33 h 43"/>
                    <a:gd name="T16" fmla="*/ 69 w 120"/>
                    <a:gd name="T17" fmla="*/ 34 h 43"/>
                    <a:gd name="T18" fmla="*/ 60 w 120"/>
                    <a:gd name="T19" fmla="*/ 35 h 43"/>
                    <a:gd name="T20" fmla="*/ 57 w 120"/>
                    <a:gd name="T21" fmla="*/ 36 h 43"/>
                    <a:gd name="T22" fmla="*/ 48 w 120"/>
                    <a:gd name="T23" fmla="*/ 37 h 43"/>
                    <a:gd name="T24" fmla="*/ 45 w 120"/>
                    <a:gd name="T25" fmla="*/ 38 h 43"/>
                    <a:gd name="T26" fmla="*/ 38 w 120"/>
                    <a:gd name="T27" fmla="*/ 39 h 43"/>
                    <a:gd name="T28" fmla="*/ 35 w 120"/>
                    <a:gd name="T29" fmla="*/ 39 h 43"/>
                    <a:gd name="T30" fmla="*/ 21 w 120"/>
                    <a:gd name="T31" fmla="*/ 42 h 43"/>
                    <a:gd name="T32" fmla="*/ 2 w 120"/>
                    <a:gd name="T33" fmla="*/ 33 h 43"/>
                    <a:gd name="T34" fmla="*/ 0 w 120"/>
                    <a:gd name="T35" fmla="*/ 31 h 43"/>
                    <a:gd name="T36" fmla="*/ 33 w 120"/>
                    <a:gd name="T37" fmla="*/ 25 h 43"/>
                    <a:gd name="T38" fmla="*/ 36 w 120"/>
                    <a:gd name="T39" fmla="*/ 24 h 43"/>
                    <a:gd name="T40" fmla="*/ 43 w 120"/>
                    <a:gd name="T41" fmla="*/ 23 h 43"/>
                    <a:gd name="T42" fmla="*/ 46 w 120"/>
                    <a:gd name="T43" fmla="*/ 22 h 43"/>
                    <a:gd name="T44" fmla="*/ 56 w 120"/>
                    <a:gd name="T45" fmla="*/ 19 h 43"/>
                    <a:gd name="T46" fmla="*/ 58 w 120"/>
                    <a:gd name="T47" fmla="*/ 19 h 43"/>
                    <a:gd name="T48" fmla="*/ 69 w 120"/>
                    <a:gd name="T49" fmla="*/ 16 h 43"/>
                    <a:gd name="T50" fmla="*/ 72 w 120"/>
                    <a:gd name="T51" fmla="*/ 15 h 43"/>
                    <a:gd name="T52" fmla="*/ 81 w 120"/>
                    <a:gd name="T53" fmla="*/ 12 h 43"/>
                    <a:gd name="T54" fmla="*/ 83 w 120"/>
                    <a:gd name="T55" fmla="*/ 11 h 43"/>
                    <a:gd name="T56" fmla="*/ 93 w 120"/>
                    <a:gd name="T57" fmla="*/ 8 h 43"/>
                    <a:gd name="T58" fmla="*/ 96 w 120"/>
                    <a:gd name="T59" fmla="*/ 7 h 43"/>
                    <a:gd name="T60" fmla="*/ 105 w 120"/>
                    <a:gd name="T61" fmla="*/ 4 h 43"/>
                    <a:gd name="T62" fmla="*/ 107 w 120"/>
                    <a:gd name="T63" fmla="*/ 3 h 43"/>
                    <a:gd name="T64" fmla="*/ 118 w 120"/>
                    <a:gd name="T65" fmla="*/ 0 h 43"/>
                    <a:gd name="T66" fmla="*/ 119 w 120"/>
                    <a:gd name="T67" fmla="*/ 2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20" h="43">
                      <a:moveTo>
                        <a:pt x="119" y="23"/>
                      </a:moveTo>
                      <a:cubicBezTo>
                        <a:pt x="116" y="24"/>
                        <a:pt x="113" y="24"/>
                        <a:pt x="111" y="25"/>
                      </a:cubicBezTo>
                      <a:cubicBezTo>
                        <a:pt x="110" y="25"/>
                        <a:pt x="109" y="26"/>
                        <a:pt x="108" y="26"/>
                      </a:cubicBezTo>
                      <a:cubicBezTo>
                        <a:pt x="104" y="27"/>
                        <a:pt x="100" y="27"/>
                        <a:pt x="96" y="28"/>
                      </a:cubicBezTo>
                      <a:cubicBezTo>
                        <a:pt x="95" y="28"/>
                        <a:pt x="94" y="29"/>
                        <a:pt x="93" y="29"/>
                      </a:cubicBezTo>
                      <a:cubicBezTo>
                        <a:pt x="91" y="29"/>
                        <a:pt x="88" y="30"/>
                        <a:pt x="85" y="31"/>
                      </a:cubicBezTo>
                      <a:cubicBezTo>
                        <a:pt x="84" y="31"/>
                        <a:pt x="83" y="31"/>
                        <a:pt x="82" y="31"/>
                      </a:cubicBezTo>
                      <a:cubicBezTo>
                        <a:pt x="79" y="32"/>
                        <a:pt x="76" y="32"/>
                        <a:pt x="72" y="33"/>
                      </a:cubicBezTo>
                      <a:cubicBezTo>
                        <a:pt x="71" y="33"/>
                        <a:pt x="70" y="33"/>
                        <a:pt x="69" y="34"/>
                      </a:cubicBezTo>
                      <a:cubicBezTo>
                        <a:pt x="66" y="34"/>
                        <a:pt x="63" y="35"/>
                        <a:pt x="60" y="35"/>
                      </a:cubicBezTo>
                      <a:cubicBezTo>
                        <a:pt x="59" y="35"/>
                        <a:pt x="58" y="36"/>
                        <a:pt x="57" y="36"/>
                      </a:cubicBezTo>
                      <a:cubicBezTo>
                        <a:pt x="54" y="36"/>
                        <a:pt x="51" y="37"/>
                        <a:pt x="48" y="37"/>
                      </a:cubicBezTo>
                      <a:cubicBezTo>
                        <a:pt x="47" y="38"/>
                        <a:pt x="46" y="38"/>
                        <a:pt x="45" y="38"/>
                      </a:cubicBezTo>
                      <a:cubicBezTo>
                        <a:pt x="42" y="38"/>
                        <a:pt x="40" y="39"/>
                        <a:pt x="38" y="39"/>
                      </a:cubicBezTo>
                      <a:cubicBezTo>
                        <a:pt x="37" y="39"/>
                        <a:pt x="36" y="39"/>
                        <a:pt x="35" y="39"/>
                      </a:cubicBezTo>
                      <a:cubicBezTo>
                        <a:pt x="30" y="40"/>
                        <a:pt x="26" y="41"/>
                        <a:pt x="21" y="42"/>
                      </a:cubicBezTo>
                      <a:cubicBezTo>
                        <a:pt x="13" y="43"/>
                        <a:pt x="6" y="39"/>
                        <a:pt x="2" y="33"/>
                      </a:cubicBezTo>
                      <a:cubicBezTo>
                        <a:pt x="2" y="33"/>
                        <a:pt x="1" y="31"/>
                        <a:pt x="0" y="31"/>
                      </a:cubicBezTo>
                      <a:cubicBezTo>
                        <a:pt x="11" y="29"/>
                        <a:pt x="22" y="27"/>
                        <a:pt x="33" y="25"/>
                      </a:cubicBezTo>
                      <a:cubicBezTo>
                        <a:pt x="34" y="25"/>
                        <a:pt x="35" y="25"/>
                        <a:pt x="36" y="24"/>
                      </a:cubicBezTo>
                      <a:cubicBezTo>
                        <a:pt x="38" y="24"/>
                        <a:pt x="41" y="23"/>
                        <a:pt x="43" y="23"/>
                      </a:cubicBezTo>
                      <a:cubicBezTo>
                        <a:pt x="44" y="22"/>
                        <a:pt x="45" y="22"/>
                        <a:pt x="46" y="22"/>
                      </a:cubicBezTo>
                      <a:cubicBezTo>
                        <a:pt x="49" y="21"/>
                        <a:pt x="52" y="20"/>
                        <a:pt x="56" y="19"/>
                      </a:cubicBezTo>
                      <a:cubicBezTo>
                        <a:pt x="56" y="19"/>
                        <a:pt x="57" y="19"/>
                        <a:pt x="58" y="19"/>
                      </a:cubicBezTo>
                      <a:cubicBezTo>
                        <a:pt x="62" y="18"/>
                        <a:pt x="65" y="17"/>
                        <a:pt x="69" y="16"/>
                      </a:cubicBezTo>
                      <a:cubicBezTo>
                        <a:pt x="70" y="15"/>
                        <a:pt x="71" y="15"/>
                        <a:pt x="72" y="15"/>
                      </a:cubicBezTo>
                      <a:cubicBezTo>
                        <a:pt x="75" y="14"/>
                        <a:pt x="78" y="13"/>
                        <a:pt x="81" y="12"/>
                      </a:cubicBezTo>
                      <a:cubicBezTo>
                        <a:pt x="82" y="12"/>
                        <a:pt x="82" y="11"/>
                        <a:pt x="83" y="11"/>
                      </a:cubicBezTo>
                      <a:cubicBezTo>
                        <a:pt x="86" y="10"/>
                        <a:pt x="90" y="9"/>
                        <a:pt x="93" y="8"/>
                      </a:cubicBezTo>
                      <a:cubicBezTo>
                        <a:pt x="94" y="8"/>
                        <a:pt x="95" y="8"/>
                        <a:pt x="96" y="7"/>
                      </a:cubicBezTo>
                      <a:cubicBezTo>
                        <a:pt x="99" y="6"/>
                        <a:pt x="102" y="5"/>
                        <a:pt x="105" y="4"/>
                      </a:cubicBezTo>
                      <a:cubicBezTo>
                        <a:pt x="105" y="4"/>
                        <a:pt x="106" y="4"/>
                        <a:pt x="107" y="3"/>
                      </a:cubicBezTo>
                      <a:cubicBezTo>
                        <a:pt x="111" y="2"/>
                        <a:pt x="115" y="1"/>
                        <a:pt x="118" y="0"/>
                      </a:cubicBezTo>
                      <a:cubicBezTo>
                        <a:pt x="120" y="7"/>
                        <a:pt x="120" y="15"/>
                        <a:pt x="119" y="2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3" name="Freeform 112"/>
                <p:cNvSpPr>
                  <a:spLocks/>
                </p:cNvSpPr>
                <p:nvPr/>
              </p:nvSpPr>
              <p:spPr bwMode="auto">
                <a:xfrm>
                  <a:off x="4101972" y="5448129"/>
                  <a:ext cx="947982" cy="366266"/>
                </a:xfrm>
                <a:custGeom>
                  <a:avLst/>
                  <a:gdLst>
                    <a:gd name="T0" fmla="*/ 222 w 245"/>
                    <a:gd name="T1" fmla="*/ 0 h 95"/>
                    <a:gd name="T2" fmla="*/ 0 w 245"/>
                    <a:gd name="T3" fmla="*/ 53 h 95"/>
                    <a:gd name="T4" fmla="*/ 24 w 245"/>
                    <a:gd name="T5" fmla="*/ 95 h 95"/>
                    <a:gd name="T6" fmla="*/ 245 w 245"/>
                    <a:gd name="T7" fmla="*/ 17 h 95"/>
                    <a:gd name="T8" fmla="*/ 222 w 245"/>
                    <a:gd name="T9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5" h="95">
                      <a:moveTo>
                        <a:pt x="222" y="0"/>
                      </a:moveTo>
                      <a:cubicBezTo>
                        <a:pt x="152" y="0"/>
                        <a:pt x="67" y="27"/>
                        <a:pt x="0" y="53"/>
                      </a:cubicBezTo>
                      <a:cubicBezTo>
                        <a:pt x="12" y="63"/>
                        <a:pt x="21" y="79"/>
                        <a:pt x="24" y="95"/>
                      </a:cubicBezTo>
                      <a:cubicBezTo>
                        <a:pt x="100" y="75"/>
                        <a:pt x="175" y="54"/>
                        <a:pt x="245" y="17"/>
                      </a:cubicBezTo>
                      <a:cubicBezTo>
                        <a:pt x="241" y="7"/>
                        <a:pt x="232" y="0"/>
                        <a:pt x="2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4" name="Freeform 113"/>
                <p:cNvSpPr>
                  <a:spLocks/>
                </p:cNvSpPr>
                <p:nvPr/>
              </p:nvSpPr>
              <p:spPr bwMode="auto">
                <a:xfrm>
                  <a:off x="4195847" y="5512764"/>
                  <a:ext cx="869497" cy="398583"/>
                </a:xfrm>
                <a:custGeom>
                  <a:avLst/>
                  <a:gdLst>
                    <a:gd name="T0" fmla="*/ 221 w 225"/>
                    <a:gd name="T1" fmla="*/ 1 h 103"/>
                    <a:gd name="T2" fmla="*/ 221 w 225"/>
                    <a:gd name="T3" fmla="*/ 0 h 103"/>
                    <a:gd name="T4" fmla="*/ 0 w 225"/>
                    <a:gd name="T5" fmla="*/ 78 h 103"/>
                    <a:gd name="T6" fmla="*/ 1 w 225"/>
                    <a:gd name="T7" fmla="*/ 103 h 103"/>
                    <a:gd name="T8" fmla="*/ 207 w 225"/>
                    <a:gd name="T9" fmla="*/ 35 h 103"/>
                    <a:gd name="T10" fmla="*/ 221 w 225"/>
                    <a:gd name="T11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5" h="103">
                      <a:moveTo>
                        <a:pt x="221" y="1"/>
                      </a:moveTo>
                      <a:cubicBezTo>
                        <a:pt x="221" y="1"/>
                        <a:pt x="221" y="1"/>
                        <a:pt x="221" y="0"/>
                      </a:cubicBezTo>
                      <a:cubicBezTo>
                        <a:pt x="151" y="37"/>
                        <a:pt x="76" y="58"/>
                        <a:pt x="0" y="78"/>
                      </a:cubicBezTo>
                      <a:cubicBezTo>
                        <a:pt x="2" y="86"/>
                        <a:pt x="2" y="95"/>
                        <a:pt x="1" y="103"/>
                      </a:cubicBezTo>
                      <a:cubicBezTo>
                        <a:pt x="100" y="81"/>
                        <a:pt x="173" y="51"/>
                        <a:pt x="207" y="35"/>
                      </a:cubicBezTo>
                      <a:cubicBezTo>
                        <a:pt x="219" y="29"/>
                        <a:pt x="225" y="14"/>
                        <a:pt x="221" y="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5" name="Freeform 114"/>
                <p:cNvSpPr>
                  <a:spLocks/>
                </p:cNvSpPr>
                <p:nvPr/>
              </p:nvSpPr>
              <p:spPr bwMode="auto">
                <a:xfrm>
                  <a:off x="3561807" y="5939049"/>
                  <a:ext cx="278547" cy="72330"/>
                </a:xfrm>
                <a:custGeom>
                  <a:avLst/>
                  <a:gdLst>
                    <a:gd name="T0" fmla="*/ 0 w 72"/>
                    <a:gd name="T1" fmla="*/ 15 h 19"/>
                    <a:gd name="T2" fmla="*/ 2 w 72"/>
                    <a:gd name="T3" fmla="*/ 19 h 19"/>
                    <a:gd name="T4" fmla="*/ 72 w 72"/>
                    <a:gd name="T5" fmla="*/ 11 h 19"/>
                    <a:gd name="T6" fmla="*/ 67 w 72"/>
                    <a:gd name="T7" fmla="*/ 0 h 19"/>
                    <a:gd name="T8" fmla="*/ 0 w 72"/>
                    <a:gd name="T9" fmla="*/ 1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19">
                      <a:moveTo>
                        <a:pt x="0" y="15"/>
                      </a:move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45" y="3"/>
                        <a:pt x="23" y="11"/>
                        <a:pt x="0" y="15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6" name="Freeform 115"/>
                <p:cNvSpPr>
                  <a:spLocks/>
                </p:cNvSpPr>
                <p:nvPr/>
              </p:nvSpPr>
              <p:spPr bwMode="auto">
                <a:xfrm>
                  <a:off x="3546418" y="5803623"/>
                  <a:ext cx="232379" cy="166205"/>
                </a:xfrm>
                <a:custGeom>
                  <a:avLst/>
                  <a:gdLst>
                    <a:gd name="T0" fmla="*/ 60 w 60"/>
                    <a:gd name="T1" fmla="*/ 6 h 43"/>
                    <a:gd name="T2" fmla="*/ 57 w 60"/>
                    <a:gd name="T3" fmla="*/ 0 h 43"/>
                    <a:gd name="T4" fmla="*/ 0 w 60"/>
                    <a:gd name="T5" fmla="*/ 40 h 43"/>
                    <a:gd name="T6" fmla="*/ 2 w 60"/>
                    <a:gd name="T7" fmla="*/ 43 h 43"/>
                    <a:gd name="T8" fmla="*/ 60 w 60"/>
                    <a:gd name="T9" fmla="*/ 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3">
                      <a:moveTo>
                        <a:pt x="60" y="6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20" y="30"/>
                        <a:pt x="40" y="18"/>
                        <a:pt x="60" y="6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7" name="Freeform 116"/>
                <p:cNvSpPr>
                  <a:spLocks/>
                </p:cNvSpPr>
                <p:nvPr/>
              </p:nvSpPr>
              <p:spPr bwMode="auto">
                <a:xfrm>
                  <a:off x="3554112" y="5826707"/>
                  <a:ext cx="235457" cy="150815"/>
                </a:xfrm>
                <a:custGeom>
                  <a:avLst/>
                  <a:gdLst>
                    <a:gd name="T0" fmla="*/ 58 w 61"/>
                    <a:gd name="T1" fmla="*/ 0 h 39"/>
                    <a:gd name="T2" fmla="*/ 0 w 61"/>
                    <a:gd name="T3" fmla="*/ 37 h 39"/>
                    <a:gd name="T4" fmla="*/ 0 w 61"/>
                    <a:gd name="T5" fmla="*/ 39 h 39"/>
                    <a:gd name="T6" fmla="*/ 61 w 61"/>
                    <a:gd name="T7" fmla="*/ 7 h 39"/>
                    <a:gd name="T8" fmla="*/ 58 w 61"/>
                    <a:gd name="T9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9">
                      <a:moveTo>
                        <a:pt x="58" y="0"/>
                      </a:moveTo>
                      <a:cubicBezTo>
                        <a:pt x="38" y="12"/>
                        <a:pt x="18" y="24"/>
                        <a:pt x="0" y="37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20" y="27"/>
                        <a:pt x="41" y="17"/>
                        <a:pt x="61" y="7"/>
                      </a:cubicBezTo>
                      <a:lnTo>
                        <a:pt x="58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8" name="Freeform 117"/>
                <p:cNvSpPr>
                  <a:spLocks/>
                </p:cNvSpPr>
                <p:nvPr/>
              </p:nvSpPr>
              <p:spPr bwMode="auto">
                <a:xfrm>
                  <a:off x="3554112" y="5852868"/>
                  <a:ext cx="266235" cy="143121"/>
                </a:xfrm>
                <a:custGeom>
                  <a:avLst/>
                  <a:gdLst>
                    <a:gd name="T0" fmla="*/ 0 w 69"/>
                    <a:gd name="T1" fmla="*/ 32 h 37"/>
                    <a:gd name="T2" fmla="*/ 2 w 69"/>
                    <a:gd name="T3" fmla="*/ 37 h 37"/>
                    <a:gd name="T4" fmla="*/ 69 w 69"/>
                    <a:gd name="T5" fmla="*/ 22 h 37"/>
                    <a:gd name="T6" fmla="*/ 61 w 69"/>
                    <a:gd name="T7" fmla="*/ 0 h 37"/>
                    <a:gd name="T8" fmla="*/ 0 w 69"/>
                    <a:gd name="T9" fmla="*/ 3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37">
                      <a:moveTo>
                        <a:pt x="0" y="32"/>
                      </a:moveTo>
                      <a:cubicBezTo>
                        <a:pt x="2" y="37"/>
                        <a:pt x="2" y="37"/>
                        <a:pt x="2" y="37"/>
                      </a:cubicBezTo>
                      <a:cubicBezTo>
                        <a:pt x="25" y="33"/>
                        <a:pt x="47" y="25"/>
                        <a:pt x="69" y="22"/>
                      </a:cubicBezTo>
                      <a:cubicBezTo>
                        <a:pt x="61" y="0"/>
                        <a:pt x="61" y="0"/>
                        <a:pt x="61" y="0"/>
                      </a:cubicBezTo>
                      <a:cubicBezTo>
                        <a:pt x="41" y="10"/>
                        <a:pt x="20" y="20"/>
                        <a:pt x="0" y="32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39" name="Freeform 118"/>
                <p:cNvSpPr>
                  <a:spLocks noEditPoints="1"/>
                </p:cNvSpPr>
                <p:nvPr/>
              </p:nvSpPr>
              <p:spPr bwMode="auto">
                <a:xfrm>
                  <a:off x="3809575" y="5663580"/>
                  <a:ext cx="358571" cy="309325"/>
                </a:xfrm>
                <a:custGeom>
                  <a:avLst/>
                  <a:gdLst>
                    <a:gd name="T0" fmla="*/ 20 w 93"/>
                    <a:gd name="T1" fmla="*/ 80 h 80"/>
                    <a:gd name="T2" fmla="*/ 17 w 93"/>
                    <a:gd name="T3" fmla="*/ 80 h 80"/>
                    <a:gd name="T4" fmla="*/ 15 w 93"/>
                    <a:gd name="T5" fmla="*/ 66 h 80"/>
                    <a:gd name="T6" fmla="*/ 0 w 93"/>
                    <a:gd name="T7" fmla="*/ 31 h 80"/>
                    <a:gd name="T8" fmla="*/ 3 w 93"/>
                    <a:gd name="T9" fmla="*/ 29 h 80"/>
                    <a:gd name="T10" fmla="*/ 18 w 93"/>
                    <a:gd name="T11" fmla="*/ 65 h 80"/>
                    <a:gd name="T12" fmla="*/ 20 w 93"/>
                    <a:gd name="T13" fmla="*/ 80 h 80"/>
                    <a:gd name="T14" fmla="*/ 10 w 93"/>
                    <a:gd name="T15" fmla="*/ 26 h 80"/>
                    <a:gd name="T16" fmla="*/ 24 w 93"/>
                    <a:gd name="T17" fmla="*/ 56 h 80"/>
                    <a:gd name="T18" fmla="*/ 25 w 93"/>
                    <a:gd name="T19" fmla="*/ 64 h 80"/>
                    <a:gd name="T20" fmla="*/ 27 w 93"/>
                    <a:gd name="T21" fmla="*/ 79 h 80"/>
                    <a:gd name="T22" fmla="*/ 30 w 93"/>
                    <a:gd name="T23" fmla="*/ 78 h 80"/>
                    <a:gd name="T24" fmla="*/ 28 w 93"/>
                    <a:gd name="T25" fmla="*/ 63 h 80"/>
                    <a:gd name="T26" fmla="*/ 27 w 93"/>
                    <a:gd name="T27" fmla="*/ 56 h 80"/>
                    <a:gd name="T28" fmla="*/ 13 w 93"/>
                    <a:gd name="T29" fmla="*/ 24 h 80"/>
                    <a:gd name="T30" fmla="*/ 10 w 93"/>
                    <a:gd name="T31" fmla="*/ 26 h 80"/>
                    <a:gd name="T32" fmla="*/ 40 w 93"/>
                    <a:gd name="T33" fmla="*/ 60 h 80"/>
                    <a:gd name="T34" fmla="*/ 40 w 93"/>
                    <a:gd name="T35" fmla="*/ 56 h 80"/>
                    <a:gd name="T36" fmla="*/ 23 w 93"/>
                    <a:gd name="T37" fmla="*/ 20 h 80"/>
                    <a:gd name="T38" fmla="*/ 20 w 93"/>
                    <a:gd name="T39" fmla="*/ 21 h 80"/>
                    <a:gd name="T40" fmla="*/ 37 w 93"/>
                    <a:gd name="T41" fmla="*/ 56 h 80"/>
                    <a:gd name="T42" fmla="*/ 38 w 93"/>
                    <a:gd name="T43" fmla="*/ 60 h 80"/>
                    <a:gd name="T44" fmla="*/ 39 w 93"/>
                    <a:gd name="T45" fmla="*/ 77 h 80"/>
                    <a:gd name="T46" fmla="*/ 42 w 93"/>
                    <a:gd name="T47" fmla="*/ 76 h 80"/>
                    <a:gd name="T48" fmla="*/ 40 w 93"/>
                    <a:gd name="T49" fmla="*/ 60 h 80"/>
                    <a:gd name="T50" fmla="*/ 54 w 93"/>
                    <a:gd name="T51" fmla="*/ 56 h 80"/>
                    <a:gd name="T52" fmla="*/ 52 w 93"/>
                    <a:gd name="T53" fmla="*/ 43 h 80"/>
                    <a:gd name="T54" fmla="*/ 36 w 93"/>
                    <a:gd name="T55" fmla="*/ 14 h 80"/>
                    <a:gd name="T56" fmla="*/ 33 w 93"/>
                    <a:gd name="T57" fmla="*/ 15 h 80"/>
                    <a:gd name="T58" fmla="*/ 49 w 93"/>
                    <a:gd name="T59" fmla="*/ 44 h 80"/>
                    <a:gd name="T60" fmla="*/ 51 w 93"/>
                    <a:gd name="T61" fmla="*/ 57 h 80"/>
                    <a:gd name="T62" fmla="*/ 51 w 93"/>
                    <a:gd name="T63" fmla="*/ 75 h 80"/>
                    <a:gd name="T64" fmla="*/ 54 w 93"/>
                    <a:gd name="T65" fmla="*/ 74 h 80"/>
                    <a:gd name="T66" fmla="*/ 54 w 93"/>
                    <a:gd name="T67" fmla="*/ 56 h 80"/>
                    <a:gd name="T68" fmla="*/ 65 w 93"/>
                    <a:gd name="T69" fmla="*/ 52 h 80"/>
                    <a:gd name="T70" fmla="*/ 64 w 93"/>
                    <a:gd name="T71" fmla="*/ 44 h 80"/>
                    <a:gd name="T72" fmla="*/ 47 w 93"/>
                    <a:gd name="T73" fmla="*/ 9 h 80"/>
                    <a:gd name="T74" fmla="*/ 44 w 93"/>
                    <a:gd name="T75" fmla="*/ 11 h 80"/>
                    <a:gd name="T76" fmla="*/ 61 w 93"/>
                    <a:gd name="T77" fmla="*/ 45 h 80"/>
                    <a:gd name="T78" fmla="*/ 63 w 93"/>
                    <a:gd name="T79" fmla="*/ 53 h 80"/>
                    <a:gd name="T80" fmla="*/ 64 w 93"/>
                    <a:gd name="T81" fmla="*/ 72 h 80"/>
                    <a:gd name="T82" fmla="*/ 67 w 93"/>
                    <a:gd name="T83" fmla="*/ 72 h 80"/>
                    <a:gd name="T84" fmla="*/ 65 w 93"/>
                    <a:gd name="T85" fmla="*/ 52 h 80"/>
                    <a:gd name="T86" fmla="*/ 78 w 93"/>
                    <a:gd name="T87" fmla="*/ 48 h 80"/>
                    <a:gd name="T88" fmla="*/ 76 w 93"/>
                    <a:gd name="T89" fmla="*/ 41 h 80"/>
                    <a:gd name="T90" fmla="*/ 60 w 93"/>
                    <a:gd name="T91" fmla="*/ 4 h 80"/>
                    <a:gd name="T92" fmla="*/ 57 w 93"/>
                    <a:gd name="T93" fmla="*/ 5 h 80"/>
                    <a:gd name="T94" fmla="*/ 74 w 93"/>
                    <a:gd name="T95" fmla="*/ 41 h 80"/>
                    <a:gd name="T96" fmla="*/ 75 w 93"/>
                    <a:gd name="T97" fmla="*/ 49 h 80"/>
                    <a:gd name="T98" fmla="*/ 75 w 93"/>
                    <a:gd name="T99" fmla="*/ 70 h 80"/>
                    <a:gd name="T100" fmla="*/ 78 w 93"/>
                    <a:gd name="T101" fmla="*/ 69 h 80"/>
                    <a:gd name="T102" fmla="*/ 78 w 93"/>
                    <a:gd name="T103" fmla="*/ 48 h 80"/>
                    <a:gd name="T104" fmla="*/ 89 w 93"/>
                    <a:gd name="T105" fmla="*/ 44 h 80"/>
                    <a:gd name="T106" fmla="*/ 69 w 93"/>
                    <a:gd name="T107" fmla="*/ 0 h 80"/>
                    <a:gd name="T108" fmla="*/ 66 w 93"/>
                    <a:gd name="T109" fmla="*/ 1 h 80"/>
                    <a:gd name="T110" fmla="*/ 87 w 93"/>
                    <a:gd name="T111" fmla="*/ 45 h 80"/>
                    <a:gd name="T112" fmla="*/ 90 w 93"/>
                    <a:gd name="T113" fmla="*/ 67 h 80"/>
                    <a:gd name="T114" fmla="*/ 93 w 93"/>
                    <a:gd name="T115" fmla="*/ 66 h 80"/>
                    <a:gd name="T116" fmla="*/ 89 w 93"/>
                    <a:gd name="T117" fmla="*/ 4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93" h="80">
                      <a:moveTo>
                        <a:pt x="20" y="80"/>
                      </a:moveTo>
                      <a:cubicBezTo>
                        <a:pt x="19" y="80"/>
                        <a:pt x="18" y="80"/>
                        <a:pt x="17" y="80"/>
                      </a:cubicBezTo>
                      <a:cubicBezTo>
                        <a:pt x="17" y="76"/>
                        <a:pt x="16" y="71"/>
                        <a:pt x="15" y="66"/>
                      </a:cubicBezTo>
                      <a:cubicBezTo>
                        <a:pt x="12" y="53"/>
                        <a:pt x="7" y="41"/>
                        <a:pt x="0" y="31"/>
                      </a:cubicBezTo>
                      <a:cubicBezTo>
                        <a:pt x="1" y="30"/>
                        <a:pt x="2" y="30"/>
                        <a:pt x="3" y="29"/>
                      </a:cubicBezTo>
                      <a:cubicBezTo>
                        <a:pt x="10" y="40"/>
                        <a:pt x="15" y="52"/>
                        <a:pt x="18" y="65"/>
                      </a:cubicBezTo>
                      <a:cubicBezTo>
                        <a:pt x="19" y="70"/>
                        <a:pt x="20" y="75"/>
                        <a:pt x="20" y="80"/>
                      </a:cubicBezTo>
                      <a:close/>
                      <a:moveTo>
                        <a:pt x="10" y="26"/>
                      </a:moveTo>
                      <a:cubicBezTo>
                        <a:pt x="18" y="35"/>
                        <a:pt x="22" y="47"/>
                        <a:pt x="24" y="56"/>
                      </a:cubicBezTo>
                      <a:cubicBezTo>
                        <a:pt x="25" y="59"/>
                        <a:pt x="25" y="61"/>
                        <a:pt x="25" y="64"/>
                      </a:cubicBezTo>
                      <a:cubicBezTo>
                        <a:pt x="26" y="69"/>
                        <a:pt x="26" y="74"/>
                        <a:pt x="27" y="79"/>
                      </a:cubicBezTo>
                      <a:cubicBezTo>
                        <a:pt x="28" y="79"/>
                        <a:pt x="29" y="79"/>
                        <a:pt x="30" y="78"/>
                      </a:cubicBezTo>
                      <a:cubicBezTo>
                        <a:pt x="29" y="73"/>
                        <a:pt x="29" y="68"/>
                        <a:pt x="28" y="63"/>
                      </a:cubicBezTo>
                      <a:cubicBezTo>
                        <a:pt x="28" y="60"/>
                        <a:pt x="28" y="58"/>
                        <a:pt x="27" y="56"/>
                      </a:cubicBezTo>
                      <a:cubicBezTo>
                        <a:pt x="25" y="46"/>
                        <a:pt x="21" y="34"/>
                        <a:pt x="13" y="24"/>
                      </a:cubicBezTo>
                      <a:lnTo>
                        <a:pt x="10" y="26"/>
                      </a:lnTo>
                      <a:close/>
                      <a:moveTo>
                        <a:pt x="40" y="60"/>
                      </a:moveTo>
                      <a:cubicBezTo>
                        <a:pt x="40" y="58"/>
                        <a:pt x="40" y="57"/>
                        <a:pt x="40" y="56"/>
                      </a:cubicBezTo>
                      <a:cubicBezTo>
                        <a:pt x="37" y="42"/>
                        <a:pt x="31" y="29"/>
                        <a:pt x="23" y="20"/>
                      </a:cubicBezTo>
                      <a:cubicBezTo>
                        <a:pt x="22" y="20"/>
                        <a:pt x="21" y="21"/>
                        <a:pt x="20" y="21"/>
                      </a:cubicBezTo>
                      <a:cubicBezTo>
                        <a:pt x="28" y="30"/>
                        <a:pt x="34" y="43"/>
                        <a:pt x="37" y="56"/>
                      </a:cubicBezTo>
                      <a:cubicBezTo>
                        <a:pt x="37" y="58"/>
                        <a:pt x="37" y="59"/>
                        <a:pt x="38" y="60"/>
                      </a:cubicBezTo>
                      <a:cubicBezTo>
                        <a:pt x="38" y="66"/>
                        <a:pt x="39" y="71"/>
                        <a:pt x="39" y="77"/>
                      </a:cubicBezTo>
                      <a:cubicBezTo>
                        <a:pt x="40" y="77"/>
                        <a:pt x="41" y="76"/>
                        <a:pt x="42" y="76"/>
                      </a:cubicBezTo>
                      <a:cubicBezTo>
                        <a:pt x="42" y="71"/>
                        <a:pt x="41" y="65"/>
                        <a:pt x="40" y="60"/>
                      </a:cubicBezTo>
                      <a:close/>
                      <a:moveTo>
                        <a:pt x="54" y="56"/>
                      </a:moveTo>
                      <a:cubicBezTo>
                        <a:pt x="53" y="52"/>
                        <a:pt x="53" y="47"/>
                        <a:pt x="52" y="43"/>
                      </a:cubicBezTo>
                      <a:cubicBezTo>
                        <a:pt x="49" y="32"/>
                        <a:pt x="43" y="21"/>
                        <a:pt x="36" y="14"/>
                      </a:cubicBezTo>
                      <a:cubicBezTo>
                        <a:pt x="35" y="14"/>
                        <a:pt x="34" y="15"/>
                        <a:pt x="33" y="15"/>
                      </a:cubicBezTo>
                      <a:cubicBezTo>
                        <a:pt x="40" y="22"/>
                        <a:pt x="46" y="32"/>
                        <a:pt x="49" y="44"/>
                      </a:cubicBezTo>
                      <a:cubicBezTo>
                        <a:pt x="50" y="48"/>
                        <a:pt x="50" y="52"/>
                        <a:pt x="51" y="57"/>
                      </a:cubicBezTo>
                      <a:cubicBezTo>
                        <a:pt x="51" y="63"/>
                        <a:pt x="52" y="69"/>
                        <a:pt x="51" y="75"/>
                      </a:cubicBezTo>
                      <a:cubicBezTo>
                        <a:pt x="52" y="74"/>
                        <a:pt x="53" y="74"/>
                        <a:pt x="54" y="74"/>
                      </a:cubicBezTo>
                      <a:cubicBezTo>
                        <a:pt x="55" y="68"/>
                        <a:pt x="54" y="62"/>
                        <a:pt x="54" y="56"/>
                      </a:cubicBezTo>
                      <a:close/>
                      <a:moveTo>
                        <a:pt x="65" y="52"/>
                      </a:moveTo>
                      <a:cubicBezTo>
                        <a:pt x="65" y="50"/>
                        <a:pt x="64" y="47"/>
                        <a:pt x="64" y="44"/>
                      </a:cubicBezTo>
                      <a:cubicBezTo>
                        <a:pt x="60" y="32"/>
                        <a:pt x="55" y="20"/>
                        <a:pt x="47" y="9"/>
                      </a:cubicBezTo>
                      <a:cubicBezTo>
                        <a:pt x="46" y="10"/>
                        <a:pt x="45" y="10"/>
                        <a:pt x="44" y="11"/>
                      </a:cubicBezTo>
                      <a:cubicBezTo>
                        <a:pt x="52" y="21"/>
                        <a:pt x="58" y="33"/>
                        <a:pt x="61" y="45"/>
                      </a:cubicBezTo>
                      <a:cubicBezTo>
                        <a:pt x="61" y="48"/>
                        <a:pt x="62" y="50"/>
                        <a:pt x="63" y="53"/>
                      </a:cubicBezTo>
                      <a:cubicBezTo>
                        <a:pt x="64" y="59"/>
                        <a:pt x="64" y="66"/>
                        <a:pt x="64" y="72"/>
                      </a:cubicBezTo>
                      <a:cubicBezTo>
                        <a:pt x="65" y="72"/>
                        <a:pt x="66" y="72"/>
                        <a:pt x="67" y="72"/>
                      </a:cubicBezTo>
                      <a:cubicBezTo>
                        <a:pt x="67" y="65"/>
                        <a:pt x="67" y="58"/>
                        <a:pt x="65" y="52"/>
                      </a:cubicBezTo>
                      <a:close/>
                      <a:moveTo>
                        <a:pt x="78" y="48"/>
                      </a:moveTo>
                      <a:cubicBezTo>
                        <a:pt x="77" y="46"/>
                        <a:pt x="77" y="43"/>
                        <a:pt x="76" y="41"/>
                      </a:cubicBezTo>
                      <a:cubicBezTo>
                        <a:pt x="74" y="26"/>
                        <a:pt x="68" y="13"/>
                        <a:pt x="60" y="4"/>
                      </a:cubicBezTo>
                      <a:cubicBezTo>
                        <a:pt x="59" y="4"/>
                        <a:pt x="58" y="5"/>
                        <a:pt x="57" y="5"/>
                      </a:cubicBezTo>
                      <a:cubicBezTo>
                        <a:pt x="65" y="14"/>
                        <a:pt x="71" y="26"/>
                        <a:pt x="74" y="41"/>
                      </a:cubicBezTo>
                      <a:cubicBezTo>
                        <a:pt x="74" y="44"/>
                        <a:pt x="74" y="46"/>
                        <a:pt x="75" y="49"/>
                      </a:cubicBezTo>
                      <a:cubicBezTo>
                        <a:pt x="75" y="56"/>
                        <a:pt x="75" y="63"/>
                        <a:pt x="75" y="70"/>
                      </a:cubicBezTo>
                      <a:cubicBezTo>
                        <a:pt x="76" y="70"/>
                        <a:pt x="77" y="69"/>
                        <a:pt x="78" y="69"/>
                      </a:cubicBezTo>
                      <a:cubicBezTo>
                        <a:pt x="78" y="62"/>
                        <a:pt x="78" y="55"/>
                        <a:pt x="78" y="48"/>
                      </a:cubicBezTo>
                      <a:close/>
                      <a:moveTo>
                        <a:pt x="89" y="44"/>
                      </a:moveTo>
                      <a:cubicBezTo>
                        <a:pt x="86" y="28"/>
                        <a:pt x="79" y="13"/>
                        <a:pt x="69" y="0"/>
                      </a:cubicBezTo>
                      <a:cubicBezTo>
                        <a:pt x="68" y="1"/>
                        <a:pt x="67" y="1"/>
                        <a:pt x="66" y="1"/>
                      </a:cubicBezTo>
                      <a:cubicBezTo>
                        <a:pt x="76" y="14"/>
                        <a:pt x="83" y="29"/>
                        <a:pt x="87" y="45"/>
                      </a:cubicBezTo>
                      <a:cubicBezTo>
                        <a:pt x="88" y="52"/>
                        <a:pt x="89" y="60"/>
                        <a:pt x="90" y="67"/>
                      </a:cubicBezTo>
                      <a:cubicBezTo>
                        <a:pt x="91" y="67"/>
                        <a:pt x="92" y="66"/>
                        <a:pt x="93" y="66"/>
                      </a:cubicBezTo>
                      <a:cubicBezTo>
                        <a:pt x="92" y="59"/>
                        <a:pt x="91" y="51"/>
                        <a:pt x="89" y="44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0" name="Freeform 119"/>
                <p:cNvSpPr>
                  <a:spLocks/>
                </p:cNvSpPr>
                <p:nvPr/>
              </p:nvSpPr>
              <p:spPr bwMode="auto">
                <a:xfrm>
                  <a:off x="5302920" y="3539849"/>
                  <a:ext cx="1204983" cy="1971372"/>
                </a:xfrm>
                <a:custGeom>
                  <a:avLst/>
                  <a:gdLst>
                    <a:gd name="T0" fmla="*/ 312 w 312"/>
                    <a:gd name="T1" fmla="*/ 73 h 510"/>
                    <a:gd name="T2" fmla="*/ 261 w 312"/>
                    <a:gd name="T3" fmla="*/ 483 h 510"/>
                    <a:gd name="T4" fmla="*/ 233 w 312"/>
                    <a:gd name="T5" fmla="*/ 510 h 510"/>
                    <a:gd name="T6" fmla="*/ 100 w 312"/>
                    <a:gd name="T7" fmla="*/ 504 h 510"/>
                    <a:gd name="T8" fmla="*/ 49 w 312"/>
                    <a:gd name="T9" fmla="*/ 501 h 510"/>
                    <a:gd name="T10" fmla="*/ 49 w 312"/>
                    <a:gd name="T11" fmla="*/ 501 h 510"/>
                    <a:gd name="T12" fmla="*/ 22 w 312"/>
                    <a:gd name="T13" fmla="*/ 473 h 510"/>
                    <a:gd name="T14" fmla="*/ 0 w 312"/>
                    <a:gd name="T15" fmla="*/ 66 h 510"/>
                    <a:gd name="T16" fmla="*/ 312 w 312"/>
                    <a:gd name="T17" fmla="*/ 73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12" h="510">
                      <a:moveTo>
                        <a:pt x="312" y="73"/>
                      </a:moveTo>
                      <a:cubicBezTo>
                        <a:pt x="261" y="483"/>
                        <a:pt x="261" y="483"/>
                        <a:pt x="261" y="483"/>
                      </a:cubicBezTo>
                      <a:cubicBezTo>
                        <a:pt x="260" y="499"/>
                        <a:pt x="247" y="510"/>
                        <a:pt x="233" y="510"/>
                      </a:cubicBezTo>
                      <a:cubicBezTo>
                        <a:pt x="100" y="504"/>
                        <a:pt x="100" y="504"/>
                        <a:pt x="100" y="504"/>
                      </a:cubicBezTo>
                      <a:cubicBezTo>
                        <a:pt x="49" y="501"/>
                        <a:pt x="49" y="501"/>
                        <a:pt x="49" y="501"/>
                      </a:cubicBezTo>
                      <a:cubicBezTo>
                        <a:pt x="49" y="501"/>
                        <a:pt x="49" y="501"/>
                        <a:pt x="49" y="501"/>
                      </a:cubicBezTo>
                      <a:cubicBezTo>
                        <a:pt x="35" y="501"/>
                        <a:pt x="23" y="488"/>
                        <a:pt x="22" y="473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146" y="0"/>
                        <a:pt x="312" y="73"/>
                        <a:pt x="312" y="73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1" name="Freeform 120"/>
                <p:cNvSpPr>
                  <a:spLocks/>
                </p:cNvSpPr>
                <p:nvPr/>
              </p:nvSpPr>
              <p:spPr bwMode="auto">
                <a:xfrm>
                  <a:off x="5431609" y="3712214"/>
                  <a:ext cx="869497" cy="309325"/>
                </a:xfrm>
                <a:custGeom>
                  <a:avLst/>
                  <a:gdLst>
                    <a:gd name="T0" fmla="*/ 0 w 225"/>
                    <a:gd name="T1" fmla="*/ 30 h 80"/>
                    <a:gd name="T2" fmla="*/ 225 w 225"/>
                    <a:gd name="T3" fmla="*/ 38 h 80"/>
                    <a:gd name="T4" fmla="*/ 0 w 225"/>
                    <a:gd name="T5" fmla="*/ 3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5" h="80">
                      <a:moveTo>
                        <a:pt x="0" y="30"/>
                      </a:moveTo>
                      <a:cubicBezTo>
                        <a:pt x="110" y="80"/>
                        <a:pt x="192" y="54"/>
                        <a:pt x="225" y="38"/>
                      </a:cubicBezTo>
                      <a:cubicBezTo>
                        <a:pt x="156" y="3"/>
                        <a:pt x="71" y="0"/>
                        <a:pt x="0" y="3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2" name="Freeform 121"/>
                <p:cNvSpPr>
                  <a:spLocks/>
                </p:cNvSpPr>
                <p:nvPr/>
              </p:nvSpPr>
              <p:spPr bwMode="auto">
                <a:xfrm>
                  <a:off x="5346968" y="3553704"/>
                  <a:ext cx="1015695" cy="304709"/>
                </a:xfrm>
                <a:custGeom>
                  <a:avLst/>
                  <a:gdLst>
                    <a:gd name="T0" fmla="*/ 0 w 263"/>
                    <a:gd name="T1" fmla="*/ 60 h 79"/>
                    <a:gd name="T2" fmla="*/ 22 w 263"/>
                    <a:gd name="T3" fmla="*/ 71 h 79"/>
                    <a:gd name="T4" fmla="*/ 247 w 263"/>
                    <a:gd name="T5" fmla="*/ 79 h 79"/>
                    <a:gd name="T6" fmla="*/ 263 w 263"/>
                    <a:gd name="T7" fmla="*/ 71 h 79"/>
                    <a:gd name="T8" fmla="*/ 0 w 263"/>
                    <a:gd name="T9" fmla="*/ 6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3" h="79">
                      <a:moveTo>
                        <a:pt x="0" y="60"/>
                      </a:moveTo>
                      <a:cubicBezTo>
                        <a:pt x="7" y="64"/>
                        <a:pt x="15" y="68"/>
                        <a:pt x="22" y="71"/>
                      </a:cubicBezTo>
                      <a:cubicBezTo>
                        <a:pt x="93" y="41"/>
                        <a:pt x="178" y="44"/>
                        <a:pt x="247" y="79"/>
                      </a:cubicBezTo>
                      <a:cubicBezTo>
                        <a:pt x="258" y="74"/>
                        <a:pt x="263" y="71"/>
                        <a:pt x="263" y="71"/>
                      </a:cubicBezTo>
                      <a:cubicBezTo>
                        <a:pt x="129" y="0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3" name="Freeform 122"/>
                <p:cNvSpPr>
                  <a:spLocks/>
                </p:cNvSpPr>
                <p:nvPr/>
              </p:nvSpPr>
              <p:spPr bwMode="auto">
                <a:xfrm>
                  <a:off x="6093350" y="4032312"/>
                  <a:ext cx="729454" cy="1009539"/>
                </a:xfrm>
                <a:custGeom>
                  <a:avLst/>
                  <a:gdLst>
                    <a:gd name="T0" fmla="*/ 77 w 189"/>
                    <a:gd name="T1" fmla="*/ 23 h 261"/>
                    <a:gd name="T2" fmla="*/ 183 w 189"/>
                    <a:gd name="T3" fmla="*/ 39 h 261"/>
                    <a:gd name="T4" fmla="*/ 44 w 189"/>
                    <a:gd name="T5" fmla="*/ 257 h 261"/>
                    <a:gd name="T6" fmla="*/ 3 w 189"/>
                    <a:gd name="T7" fmla="*/ 254 h 261"/>
                    <a:gd name="T8" fmla="*/ 14 w 189"/>
                    <a:gd name="T9" fmla="*/ 244 h 261"/>
                    <a:gd name="T10" fmla="*/ 97 w 189"/>
                    <a:gd name="T11" fmla="*/ 201 h 261"/>
                    <a:gd name="T12" fmla="*/ 136 w 189"/>
                    <a:gd name="T13" fmla="*/ 112 h 261"/>
                    <a:gd name="T14" fmla="*/ 72 w 189"/>
                    <a:gd name="T15" fmla="*/ 61 h 261"/>
                    <a:gd name="T16" fmla="*/ 77 w 189"/>
                    <a:gd name="T17" fmla="*/ 23 h 2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9" h="261">
                      <a:moveTo>
                        <a:pt x="77" y="23"/>
                      </a:moveTo>
                      <a:cubicBezTo>
                        <a:pt x="77" y="23"/>
                        <a:pt x="178" y="0"/>
                        <a:pt x="183" y="39"/>
                      </a:cubicBezTo>
                      <a:cubicBezTo>
                        <a:pt x="189" y="78"/>
                        <a:pt x="159" y="257"/>
                        <a:pt x="44" y="257"/>
                      </a:cubicBezTo>
                      <a:cubicBezTo>
                        <a:pt x="38" y="257"/>
                        <a:pt x="7" y="261"/>
                        <a:pt x="3" y="254"/>
                      </a:cubicBezTo>
                      <a:cubicBezTo>
                        <a:pt x="0" y="249"/>
                        <a:pt x="10" y="246"/>
                        <a:pt x="14" y="244"/>
                      </a:cubicBezTo>
                      <a:cubicBezTo>
                        <a:pt x="41" y="232"/>
                        <a:pt x="78" y="227"/>
                        <a:pt x="97" y="201"/>
                      </a:cubicBezTo>
                      <a:cubicBezTo>
                        <a:pt x="114" y="177"/>
                        <a:pt x="131" y="142"/>
                        <a:pt x="136" y="112"/>
                      </a:cubicBezTo>
                      <a:cubicBezTo>
                        <a:pt x="144" y="68"/>
                        <a:pt x="104" y="59"/>
                        <a:pt x="72" y="61"/>
                      </a:cubicBezTo>
                      <a:lnTo>
                        <a:pt x="77" y="23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4" name="Freeform 123"/>
                <p:cNvSpPr>
                  <a:spLocks/>
                </p:cNvSpPr>
                <p:nvPr/>
              </p:nvSpPr>
              <p:spPr bwMode="auto">
                <a:xfrm>
                  <a:off x="5687072" y="2978143"/>
                  <a:ext cx="235457" cy="841796"/>
                </a:xfrm>
                <a:custGeom>
                  <a:avLst/>
                  <a:gdLst>
                    <a:gd name="T0" fmla="*/ 3 w 61"/>
                    <a:gd name="T1" fmla="*/ 171 h 218"/>
                    <a:gd name="T2" fmla="*/ 22 w 61"/>
                    <a:gd name="T3" fmla="*/ 90 h 218"/>
                    <a:gd name="T4" fmla="*/ 28 w 61"/>
                    <a:gd name="T5" fmla="*/ 0 h 218"/>
                    <a:gd name="T6" fmla="*/ 52 w 61"/>
                    <a:gd name="T7" fmla="*/ 35 h 218"/>
                    <a:gd name="T8" fmla="*/ 59 w 61"/>
                    <a:gd name="T9" fmla="*/ 77 h 218"/>
                    <a:gd name="T10" fmla="*/ 40 w 61"/>
                    <a:gd name="T11" fmla="*/ 119 h 218"/>
                    <a:gd name="T12" fmla="*/ 22 w 61"/>
                    <a:gd name="T13" fmla="*/ 170 h 218"/>
                    <a:gd name="T14" fmla="*/ 23 w 61"/>
                    <a:gd name="T15" fmla="*/ 196 h 218"/>
                    <a:gd name="T16" fmla="*/ 30 w 61"/>
                    <a:gd name="T17" fmla="*/ 218 h 218"/>
                    <a:gd name="T18" fmla="*/ 3 w 61"/>
                    <a:gd name="T19" fmla="*/ 171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1" h="218">
                      <a:moveTo>
                        <a:pt x="3" y="171"/>
                      </a:moveTo>
                      <a:cubicBezTo>
                        <a:pt x="0" y="143"/>
                        <a:pt x="13" y="117"/>
                        <a:pt x="22" y="90"/>
                      </a:cubicBezTo>
                      <a:cubicBezTo>
                        <a:pt x="32" y="62"/>
                        <a:pt x="38" y="29"/>
                        <a:pt x="28" y="0"/>
                      </a:cubicBezTo>
                      <a:cubicBezTo>
                        <a:pt x="37" y="11"/>
                        <a:pt x="45" y="23"/>
                        <a:pt x="52" y="35"/>
                      </a:cubicBezTo>
                      <a:cubicBezTo>
                        <a:pt x="58" y="48"/>
                        <a:pt x="61" y="63"/>
                        <a:pt x="59" y="77"/>
                      </a:cubicBezTo>
                      <a:cubicBezTo>
                        <a:pt x="57" y="93"/>
                        <a:pt x="48" y="106"/>
                        <a:pt x="40" y="119"/>
                      </a:cubicBezTo>
                      <a:cubicBezTo>
                        <a:pt x="31" y="135"/>
                        <a:pt x="24" y="152"/>
                        <a:pt x="22" y="170"/>
                      </a:cubicBezTo>
                      <a:cubicBezTo>
                        <a:pt x="21" y="178"/>
                        <a:pt x="21" y="187"/>
                        <a:pt x="23" y="196"/>
                      </a:cubicBezTo>
                      <a:cubicBezTo>
                        <a:pt x="25" y="203"/>
                        <a:pt x="30" y="211"/>
                        <a:pt x="30" y="218"/>
                      </a:cubicBezTo>
                      <a:cubicBezTo>
                        <a:pt x="15" y="213"/>
                        <a:pt x="5" y="187"/>
                        <a:pt x="3" y="171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5" name="Freeform 124"/>
                <p:cNvSpPr>
                  <a:spLocks/>
                </p:cNvSpPr>
                <p:nvPr/>
              </p:nvSpPr>
              <p:spPr bwMode="auto">
                <a:xfrm>
                  <a:off x="5907139" y="3167432"/>
                  <a:ext cx="212373" cy="652507"/>
                </a:xfrm>
                <a:custGeom>
                  <a:avLst/>
                  <a:gdLst>
                    <a:gd name="T0" fmla="*/ 0 w 55"/>
                    <a:gd name="T1" fmla="*/ 130 h 169"/>
                    <a:gd name="T2" fmla="*/ 22 w 55"/>
                    <a:gd name="T3" fmla="*/ 69 h 169"/>
                    <a:gd name="T4" fmla="*/ 35 w 55"/>
                    <a:gd name="T5" fmla="*/ 0 h 169"/>
                    <a:gd name="T6" fmla="*/ 50 w 55"/>
                    <a:gd name="T7" fmla="*/ 29 h 169"/>
                    <a:gd name="T8" fmla="*/ 52 w 55"/>
                    <a:gd name="T9" fmla="*/ 63 h 169"/>
                    <a:gd name="T10" fmla="*/ 34 w 55"/>
                    <a:gd name="T11" fmla="*/ 93 h 169"/>
                    <a:gd name="T12" fmla="*/ 15 w 55"/>
                    <a:gd name="T13" fmla="*/ 131 h 169"/>
                    <a:gd name="T14" fmla="*/ 14 w 55"/>
                    <a:gd name="T15" fmla="*/ 151 h 169"/>
                    <a:gd name="T16" fmla="*/ 18 w 55"/>
                    <a:gd name="T17" fmla="*/ 169 h 169"/>
                    <a:gd name="T18" fmla="*/ 0 w 55"/>
                    <a:gd name="T19" fmla="*/ 130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" h="169">
                      <a:moveTo>
                        <a:pt x="0" y="130"/>
                      </a:moveTo>
                      <a:cubicBezTo>
                        <a:pt x="0" y="108"/>
                        <a:pt x="13" y="89"/>
                        <a:pt x="22" y="69"/>
                      </a:cubicBezTo>
                      <a:cubicBezTo>
                        <a:pt x="33" y="48"/>
                        <a:pt x="40" y="23"/>
                        <a:pt x="35" y="0"/>
                      </a:cubicBezTo>
                      <a:cubicBezTo>
                        <a:pt x="41" y="9"/>
                        <a:pt x="46" y="19"/>
                        <a:pt x="50" y="29"/>
                      </a:cubicBezTo>
                      <a:cubicBezTo>
                        <a:pt x="54" y="40"/>
                        <a:pt x="55" y="52"/>
                        <a:pt x="52" y="63"/>
                      </a:cubicBezTo>
                      <a:cubicBezTo>
                        <a:pt x="49" y="75"/>
                        <a:pt x="41" y="84"/>
                        <a:pt x="34" y="93"/>
                      </a:cubicBezTo>
                      <a:cubicBezTo>
                        <a:pt x="26" y="104"/>
                        <a:pt x="18" y="117"/>
                        <a:pt x="15" y="131"/>
                      </a:cubicBezTo>
                      <a:cubicBezTo>
                        <a:pt x="14" y="137"/>
                        <a:pt x="13" y="144"/>
                        <a:pt x="14" y="151"/>
                      </a:cubicBezTo>
                      <a:cubicBezTo>
                        <a:pt x="14" y="157"/>
                        <a:pt x="18" y="164"/>
                        <a:pt x="18" y="169"/>
                      </a:cubicBezTo>
                      <a:cubicBezTo>
                        <a:pt x="6" y="164"/>
                        <a:pt x="0" y="143"/>
                        <a:pt x="0" y="13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  <p:sp>
              <p:nvSpPr>
                <p:cNvPr id="446" name="Freeform 125"/>
                <p:cNvSpPr>
                  <a:spLocks noEditPoints="1"/>
                </p:cNvSpPr>
                <p:nvPr/>
              </p:nvSpPr>
              <p:spPr bwMode="auto">
                <a:xfrm>
                  <a:off x="5500861" y="4198516"/>
                  <a:ext cx="687903" cy="858724"/>
                </a:xfrm>
                <a:custGeom>
                  <a:avLst/>
                  <a:gdLst>
                    <a:gd name="T0" fmla="*/ 121 w 178"/>
                    <a:gd name="T1" fmla="*/ 116 h 222"/>
                    <a:gd name="T2" fmla="*/ 128 w 178"/>
                    <a:gd name="T3" fmla="*/ 117 h 222"/>
                    <a:gd name="T4" fmla="*/ 176 w 178"/>
                    <a:gd name="T5" fmla="*/ 31 h 222"/>
                    <a:gd name="T6" fmla="*/ 129 w 178"/>
                    <a:gd name="T7" fmla="*/ 22 h 222"/>
                    <a:gd name="T8" fmla="*/ 105 w 178"/>
                    <a:gd name="T9" fmla="*/ 10 h 222"/>
                    <a:gd name="T10" fmla="*/ 88 w 178"/>
                    <a:gd name="T11" fmla="*/ 77 h 222"/>
                    <a:gd name="T12" fmla="*/ 104 w 178"/>
                    <a:gd name="T13" fmla="*/ 22 h 222"/>
                    <a:gd name="T14" fmla="*/ 130 w 178"/>
                    <a:gd name="T15" fmla="*/ 37 h 222"/>
                    <a:gd name="T16" fmla="*/ 155 w 178"/>
                    <a:gd name="T17" fmla="*/ 17 h 222"/>
                    <a:gd name="T18" fmla="*/ 146 w 178"/>
                    <a:gd name="T19" fmla="*/ 82 h 222"/>
                    <a:gd name="T20" fmla="*/ 95 w 178"/>
                    <a:gd name="T21" fmla="*/ 68 h 222"/>
                    <a:gd name="T22" fmla="*/ 42 w 178"/>
                    <a:gd name="T23" fmla="*/ 145 h 222"/>
                    <a:gd name="T24" fmla="*/ 45 w 178"/>
                    <a:gd name="T25" fmla="*/ 222 h 222"/>
                    <a:gd name="T26" fmla="*/ 32 w 178"/>
                    <a:gd name="T27" fmla="*/ 182 h 222"/>
                    <a:gd name="T28" fmla="*/ 13 w 178"/>
                    <a:gd name="T29" fmla="*/ 167 h 222"/>
                    <a:gd name="T30" fmla="*/ 12 w 178"/>
                    <a:gd name="T31" fmla="*/ 205 h 222"/>
                    <a:gd name="T32" fmla="*/ 0 w 178"/>
                    <a:gd name="T33" fmla="*/ 144 h 222"/>
                    <a:gd name="T34" fmla="*/ 22 w 178"/>
                    <a:gd name="T35" fmla="*/ 160 h 222"/>
                    <a:gd name="T36" fmla="*/ 32 w 178"/>
                    <a:gd name="T37" fmla="*/ 132 h 222"/>
                    <a:gd name="T38" fmla="*/ 18 w 178"/>
                    <a:gd name="T39" fmla="*/ 12 h 222"/>
                    <a:gd name="T40" fmla="*/ 58 w 178"/>
                    <a:gd name="T41" fmla="*/ 8 h 222"/>
                    <a:gd name="T42" fmla="*/ 45 w 178"/>
                    <a:gd name="T43" fmla="*/ 100 h 222"/>
                    <a:gd name="T44" fmla="*/ 57 w 178"/>
                    <a:gd name="T45" fmla="*/ 109 h 222"/>
                    <a:gd name="T46" fmla="*/ 22 w 178"/>
                    <a:gd name="T47" fmla="*/ 103 h 222"/>
                    <a:gd name="T48" fmla="*/ 32 w 178"/>
                    <a:gd name="T49" fmla="*/ 14 h 222"/>
                    <a:gd name="T50" fmla="*/ 18 w 178"/>
                    <a:gd name="T51" fmla="*/ 12 h 222"/>
                    <a:gd name="T52" fmla="*/ 58 w 178"/>
                    <a:gd name="T53" fmla="*/ 140 h 222"/>
                    <a:gd name="T54" fmla="*/ 56 w 178"/>
                    <a:gd name="T55" fmla="*/ 206 h 222"/>
                    <a:gd name="T56" fmla="*/ 78 w 178"/>
                    <a:gd name="T57" fmla="*/ 178 h 222"/>
                    <a:gd name="T58" fmla="*/ 83 w 178"/>
                    <a:gd name="T59" fmla="*/ 205 h 222"/>
                    <a:gd name="T60" fmla="*/ 82 w 178"/>
                    <a:gd name="T61" fmla="*/ 140 h 222"/>
                    <a:gd name="T62" fmla="*/ 70 w 178"/>
                    <a:gd name="T63" fmla="*/ 142 h 222"/>
                    <a:gd name="T64" fmla="*/ 60 w 178"/>
                    <a:gd name="T65" fmla="*/ 168 h 222"/>
                    <a:gd name="T66" fmla="*/ 111 w 178"/>
                    <a:gd name="T67" fmla="*/ 207 h 222"/>
                    <a:gd name="T68" fmla="*/ 92 w 178"/>
                    <a:gd name="T69" fmla="*/ 148 h 222"/>
                    <a:gd name="T70" fmla="*/ 89 w 178"/>
                    <a:gd name="T71" fmla="*/ 137 h 222"/>
                    <a:gd name="T72" fmla="*/ 133 w 178"/>
                    <a:gd name="T73" fmla="*/ 139 h 222"/>
                    <a:gd name="T74" fmla="*/ 116 w 178"/>
                    <a:gd name="T75" fmla="*/ 200 h 222"/>
                    <a:gd name="T76" fmla="*/ 170 w 178"/>
                    <a:gd name="T77" fmla="*/ 216 h 222"/>
                    <a:gd name="T78" fmla="*/ 149 w 178"/>
                    <a:gd name="T79" fmla="*/ 185 h 222"/>
                    <a:gd name="T80" fmla="*/ 133 w 178"/>
                    <a:gd name="T81" fmla="*/ 214 h 222"/>
                    <a:gd name="T82" fmla="*/ 127 w 178"/>
                    <a:gd name="T83" fmla="*/ 151 h 222"/>
                    <a:gd name="T84" fmla="*/ 138 w 178"/>
                    <a:gd name="T85" fmla="*/ 173 h 222"/>
                    <a:gd name="T86" fmla="*/ 172 w 178"/>
                    <a:gd name="T87" fmla="*/ 131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78" h="222">
                      <a:moveTo>
                        <a:pt x="88" y="77"/>
                      </a:moveTo>
                      <a:cubicBezTo>
                        <a:pt x="88" y="77"/>
                        <a:pt x="88" y="77"/>
                        <a:pt x="88" y="77"/>
                      </a:cubicBezTo>
                      <a:cubicBezTo>
                        <a:pt x="100" y="89"/>
                        <a:pt x="111" y="102"/>
                        <a:pt x="121" y="116"/>
                      </a:cubicBezTo>
                      <a:cubicBezTo>
                        <a:pt x="122" y="117"/>
                        <a:pt x="123" y="118"/>
                        <a:pt x="125" y="118"/>
                      </a:cubicBezTo>
                      <a:cubicBezTo>
                        <a:pt x="125" y="118"/>
                        <a:pt x="125" y="118"/>
                        <a:pt x="125" y="118"/>
                      </a:cubicBezTo>
                      <a:cubicBezTo>
                        <a:pt x="126" y="118"/>
                        <a:pt x="127" y="117"/>
                        <a:pt x="128" y="117"/>
                      </a:cubicBezTo>
                      <a:cubicBezTo>
                        <a:pt x="138" y="108"/>
                        <a:pt x="146" y="99"/>
                        <a:pt x="154" y="90"/>
                      </a:cubicBezTo>
                      <a:cubicBezTo>
                        <a:pt x="160" y="83"/>
                        <a:pt x="166" y="74"/>
                        <a:pt x="171" y="64"/>
                      </a:cubicBezTo>
                      <a:cubicBezTo>
                        <a:pt x="176" y="52"/>
                        <a:pt x="178" y="41"/>
                        <a:pt x="176" y="31"/>
                      </a:cubicBezTo>
                      <a:cubicBezTo>
                        <a:pt x="174" y="20"/>
                        <a:pt x="167" y="7"/>
                        <a:pt x="156" y="6"/>
                      </a:cubicBezTo>
                      <a:cubicBezTo>
                        <a:pt x="148" y="5"/>
                        <a:pt x="140" y="9"/>
                        <a:pt x="133" y="17"/>
                      </a:cubicBezTo>
                      <a:cubicBezTo>
                        <a:pt x="132" y="18"/>
                        <a:pt x="131" y="20"/>
                        <a:pt x="129" y="22"/>
                      </a:cubicBezTo>
                      <a:cubicBezTo>
                        <a:pt x="129" y="23"/>
                        <a:pt x="129" y="23"/>
                        <a:pt x="129" y="24"/>
                      </a:cubicBezTo>
                      <a:cubicBezTo>
                        <a:pt x="128" y="23"/>
                        <a:pt x="127" y="22"/>
                        <a:pt x="127" y="21"/>
                      </a:cubicBezTo>
                      <a:cubicBezTo>
                        <a:pt x="121" y="15"/>
                        <a:pt x="113" y="11"/>
                        <a:pt x="105" y="10"/>
                      </a:cubicBezTo>
                      <a:cubicBezTo>
                        <a:pt x="93" y="10"/>
                        <a:pt x="81" y="16"/>
                        <a:pt x="75" y="28"/>
                      </a:cubicBezTo>
                      <a:cubicBezTo>
                        <a:pt x="71" y="34"/>
                        <a:pt x="70" y="41"/>
                        <a:pt x="70" y="48"/>
                      </a:cubicBezTo>
                      <a:cubicBezTo>
                        <a:pt x="72" y="60"/>
                        <a:pt x="80" y="69"/>
                        <a:pt x="88" y="77"/>
                      </a:cubicBezTo>
                      <a:close/>
                      <a:moveTo>
                        <a:pt x="84" y="34"/>
                      </a:moveTo>
                      <a:cubicBezTo>
                        <a:pt x="88" y="26"/>
                        <a:pt x="95" y="22"/>
                        <a:pt x="103" y="22"/>
                      </a:cubicBezTo>
                      <a:cubicBezTo>
                        <a:pt x="104" y="22"/>
                        <a:pt x="104" y="22"/>
                        <a:pt x="104" y="22"/>
                      </a:cubicBezTo>
                      <a:cubicBezTo>
                        <a:pt x="110" y="22"/>
                        <a:pt x="115" y="25"/>
                        <a:pt x="119" y="29"/>
                      </a:cubicBezTo>
                      <a:cubicBezTo>
                        <a:pt x="119" y="29"/>
                        <a:pt x="120" y="30"/>
                        <a:pt x="120" y="31"/>
                      </a:cubicBezTo>
                      <a:cubicBezTo>
                        <a:pt x="122" y="34"/>
                        <a:pt x="125" y="38"/>
                        <a:pt x="130" y="37"/>
                      </a:cubicBezTo>
                      <a:cubicBezTo>
                        <a:pt x="133" y="37"/>
                        <a:pt x="134" y="35"/>
                        <a:pt x="138" y="29"/>
                      </a:cubicBezTo>
                      <a:cubicBezTo>
                        <a:pt x="139" y="28"/>
                        <a:pt x="140" y="26"/>
                        <a:pt x="140" y="26"/>
                      </a:cubicBezTo>
                      <a:cubicBezTo>
                        <a:pt x="146" y="20"/>
                        <a:pt x="150" y="17"/>
                        <a:pt x="155" y="17"/>
                      </a:cubicBezTo>
                      <a:cubicBezTo>
                        <a:pt x="160" y="18"/>
                        <a:pt x="165" y="26"/>
                        <a:pt x="166" y="32"/>
                      </a:cubicBezTo>
                      <a:cubicBezTo>
                        <a:pt x="167" y="43"/>
                        <a:pt x="164" y="52"/>
                        <a:pt x="162" y="59"/>
                      </a:cubicBezTo>
                      <a:cubicBezTo>
                        <a:pt x="158" y="68"/>
                        <a:pt x="152" y="76"/>
                        <a:pt x="146" y="82"/>
                      </a:cubicBezTo>
                      <a:cubicBezTo>
                        <a:pt x="140" y="90"/>
                        <a:pt x="133" y="97"/>
                        <a:pt x="126" y="104"/>
                      </a:cubicBezTo>
                      <a:cubicBezTo>
                        <a:pt x="117" y="91"/>
                        <a:pt x="106" y="80"/>
                        <a:pt x="96" y="69"/>
                      </a:cubicBezTo>
                      <a:cubicBezTo>
                        <a:pt x="95" y="68"/>
                        <a:pt x="95" y="68"/>
                        <a:pt x="95" y="68"/>
                      </a:cubicBezTo>
                      <a:cubicBezTo>
                        <a:pt x="89" y="61"/>
                        <a:pt x="82" y="55"/>
                        <a:pt x="81" y="46"/>
                      </a:cubicBezTo>
                      <a:cubicBezTo>
                        <a:pt x="80" y="42"/>
                        <a:pt x="81" y="38"/>
                        <a:pt x="84" y="34"/>
                      </a:cubicBezTo>
                      <a:close/>
                      <a:moveTo>
                        <a:pt x="42" y="145"/>
                      </a:moveTo>
                      <a:cubicBezTo>
                        <a:pt x="46" y="168"/>
                        <a:pt x="49" y="192"/>
                        <a:pt x="50" y="216"/>
                      </a:cubicBezTo>
                      <a:cubicBezTo>
                        <a:pt x="50" y="219"/>
                        <a:pt x="48" y="222"/>
                        <a:pt x="45" y="222"/>
                      </a:cubicBezTo>
                      <a:cubicBezTo>
                        <a:pt x="45" y="222"/>
                        <a:pt x="45" y="222"/>
                        <a:pt x="45" y="222"/>
                      </a:cubicBezTo>
                      <a:cubicBezTo>
                        <a:pt x="42" y="222"/>
                        <a:pt x="40" y="220"/>
                        <a:pt x="40" y="216"/>
                      </a:cubicBezTo>
                      <a:cubicBezTo>
                        <a:pt x="39" y="198"/>
                        <a:pt x="37" y="179"/>
                        <a:pt x="34" y="161"/>
                      </a:cubicBezTo>
                      <a:cubicBezTo>
                        <a:pt x="33" y="168"/>
                        <a:pt x="32" y="175"/>
                        <a:pt x="32" y="182"/>
                      </a:cubicBezTo>
                      <a:cubicBezTo>
                        <a:pt x="32" y="184"/>
                        <a:pt x="31" y="186"/>
                        <a:pt x="29" y="187"/>
                      </a:cubicBezTo>
                      <a:cubicBezTo>
                        <a:pt x="27" y="188"/>
                        <a:pt x="24" y="188"/>
                        <a:pt x="23" y="186"/>
                      </a:cubicBezTo>
                      <a:cubicBezTo>
                        <a:pt x="18" y="180"/>
                        <a:pt x="16" y="173"/>
                        <a:pt x="13" y="167"/>
                      </a:cubicBezTo>
                      <a:cubicBezTo>
                        <a:pt x="12" y="164"/>
                        <a:pt x="12" y="164"/>
                        <a:pt x="12" y="164"/>
                      </a:cubicBezTo>
                      <a:cubicBezTo>
                        <a:pt x="12" y="162"/>
                        <a:pt x="11" y="161"/>
                        <a:pt x="10" y="159"/>
                      </a:cubicBezTo>
                      <a:cubicBezTo>
                        <a:pt x="10" y="174"/>
                        <a:pt x="11" y="190"/>
                        <a:pt x="12" y="205"/>
                      </a:cubicBezTo>
                      <a:cubicBezTo>
                        <a:pt x="12" y="208"/>
                        <a:pt x="10" y="211"/>
                        <a:pt x="7" y="211"/>
                      </a:cubicBezTo>
                      <a:cubicBezTo>
                        <a:pt x="4" y="211"/>
                        <a:pt x="2" y="209"/>
                        <a:pt x="2" y="206"/>
                      </a:cubicBezTo>
                      <a:cubicBezTo>
                        <a:pt x="0" y="185"/>
                        <a:pt x="0" y="165"/>
                        <a:pt x="0" y="144"/>
                      </a:cubicBezTo>
                      <a:cubicBezTo>
                        <a:pt x="0" y="142"/>
                        <a:pt x="1" y="140"/>
                        <a:pt x="3" y="139"/>
                      </a:cubicBezTo>
                      <a:cubicBezTo>
                        <a:pt x="4" y="138"/>
                        <a:pt x="6" y="138"/>
                        <a:pt x="8" y="139"/>
                      </a:cubicBezTo>
                      <a:cubicBezTo>
                        <a:pt x="16" y="144"/>
                        <a:pt x="20" y="153"/>
                        <a:pt x="22" y="160"/>
                      </a:cubicBezTo>
                      <a:cubicBezTo>
                        <a:pt x="23" y="162"/>
                        <a:pt x="23" y="162"/>
                        <a:pt x="23" y="162"/>
                      </a:cubicBezTo>
                      <a:cubicBezTo>
                        <a:pt x="24" y="153"/>
                        <a:pt x="26" y="144"/>
                        <a:pt x="28" y="136"/>
                      </a:cubicBezTo>
                      <a:cubicBezTo>
                        <a:pt x="29" y="134"/>
                        <a:pt x="30" y="132"/>
                        <a:pt x="32" y="132"/>
                      </a:cubicBezTo>
                      <a:cubicBezTo>
                        <a:pt x="34" y="131"/>
                        <a:pt x="35" y="132"/>
                        <a:pt x="37" y="133"/>
                      </a:cubicBezTo>
                      <a:cubicBezTo>
                        <a:pt x="40" y="137"/>
                        <a:pt x="41" y="142"/>
                        <a:pt x="42" y="145"/>
                      </a:cubicBezTo>
                      <a:close/>
                      <a:moveTo>
                        <a:pt x="18" y="12"/>
                      </a:moveTo>
                      <a:cubicBezTo>
                        <a:pt x="17" y="9"/>
                        <a:pt x="18" y="6"/>
                        <a:pt x="21" y="5"/>
                      </a:cubicBezTo>
                      <a:cubicBezTo>
                        <a:pt x="31" y="2"/>
                        <a:pt x="43" y="0"/>
                        <a:pt x="53" y="2"/>
                      </a:cubicBezTo>
                      <a:cubicBezTo>
                        <a:pt x="56" y="2"/>
                        <a:pt x="58" y="5"/>
                        <a:pt x="58" y="8"/>
                      </a:cubicBezTo>
                      <a:cubicBezTo>
                        <a:pt x="58" y="11"/>
                        <a:pt x="55" y="14"/>
                        <a:pt x="52" y="13"/>
                      </a:cubicBezTo>
                      <a:cubicBezTo>
                        <a:pt x="49" y="13"/>
                        <a:pt x="46" y="13"/>
                        <a:pt x="43" y="13"/>
                      </a:cubicBezTo>
                      <a:cubicBezTo>
                        <a:pt x="44" y="42"/>
                        <a:pt x="45" y="71"/>
                        <a:pt x="45" y="100"/>
                      </a:cubicBezTo>
                      <a:cubicBezTo>
                        <a:pt x="48" y="100"/>
                        <a:pt x="51" y="99"/>
                        <a:pt x="54" y="98"/>
                      </a:cubicBezTo>
                      <a:cubicBezTo>
                        <a:pt x="57" y="97"/>
                        <a:pt x="60" y="99"/>
                        <a:pt x="60" y="102"/>
                      </a:cubicBezTo>
                      <a:cubicBezTo>
                        <a:pt x="61" y="105"/>
                        <a:pt x="60" y="108"/>
                        <a:pt x="57" y="109"/>
                      </a:cubicBezTo>
                      <a:cubicBezTo>
                        <a:pt x="52" y="111"/>
                        <a:pt x="46" y="112"/>
                        <a:pt x="40" y="112"/>
                      </a:cubicBezTo>
                      <a:cubicBezTo>
                        <a:pt x="35" y="112"/>
                        <a:pt x="30" y="111"/>
                        <a:pt x="25" y="110"/>
                      </a:cubicBezTo>
                      <a:cubicBezTo>
                        <a:pt x="23" y="109"/>
                        <a:pt x="21" y="106"/>
                        <a:pt x="22" y="103"/>
                      </a:cubicBezTo>
                      <a:cubicBezTo>
                        <a:pt x="22" y="100"/>
                        <a:pt x="25" y="98"/>
                        <a:pt x="28" y="99"/>
                      </a:cubicBezTo>
                      <a:cubicBezTo>
                        <a:pt x="30" y="100"/>
                        <a:pt x="32" y="100"/>
                        <a:pt x="34" y="100"/>
                      </a:cubicBezTo>
                      <a:cubicBezTo>
                        <a:pt x="34" y="72"/>
                        <a:pt x="33" y="43"/>
                        <a:pt x="32" y="14"/>
                      </a:cubicBezTo>
                      <a:cubicBezTo>
                        <a:pt x="29" y="14"/>
                        <a:pt x="27" y="15"/>
                        <a:pt x="24" y="16"/>
                      </a:cubicBezTo>
                      <a:cubicBezTo>
                        <a:pt x="24" y="16"/>
                        <a:pt x="23" y="16"/>
                        <a:pt x="23" y="16"/>
                      </a:cubicBezTo>
                      <a:cubicBezTo>
                        <a:pt x="20" y="16"/>
                        <a:pt x="18" y="15"/>
                        <a:pt x="18" y="12"/>
                      </a:cubicBezTo>
                      <a:close/>
                      <a:moveTo>
                        <a:pt x="82" y="140"/>
                      </a:moveTo>
                      <a:cubicBezTo>
                        <a:pt x="80" y="137"/>
                        <a:pt x="78" y="133"/>
                        <a:pt x="74" y="131"/>
                      </a:cubicBezTo>
                      <a:cubicBezTo>
                        <a:pt x="68" y="129"/>
                        <a:pt x="62" y="132"/>
                        <a:pt x="58" y="140"/>
                      </a:cubicBezTo>
                      <a:cubicBezTo>
                        <a:pt x="48" y="158"/>
                        <a:pt x="48" y="181"/>
                        <a:pt x="50" y="201"/>
                      </a:cubicBezTo>
                      <a:cubicBezTo>
                        <a:pt x="50" y="204"/>
                        <a:pt x="53" y="206"/>
                        <a:pt x="55" y="206"/>
                      </a:cubicBezTo>
                      <a:cubicBezTo>
                        <a:pt x="55" y="206"/>
                        <a:pt x="56" y="206"/>
                        <a:pt x="56" y="206"/>
                      </a:cubicBezTo>
                      <a:cubicBezTo>
                        <a:pt x="59" y="205"/>
                        <a:pt x="61" y="203"/>
                        <a:pt x="60" y="199"/>
                      </a:cubicBezTo>
                      <a:cubicBezTo>
                        <a:pt x="60" y="193"/>
                        <a:pt x="59" y="186"/>
                        <a:pt x="59" y="179"/>
                      </a:cubicBezTo>
                      <a:cubicBezTo>
                        <a:pt x="65" y="179"/>
                        <a:pt x="71" y="178"/>
                        <a:pt x="78" y="178"/>
                      </a:cubicBezTo>
                      <a:cubicBezTo>
                        <a:pt x="78" y="185"/>
                        <a:pt x="78" y="192"/>
                        <a:pt x="78" y="200"/>
                      </a:cubicBezTo>
                      <a:cubicBezTo>
                        <a:pt x="78" y="203"/>
                        <a:pt x="80" y="205"/>
                        <a:pt x="83" y="205"/>
                      </a:cubicBezTo>
                      <a:cubicBezTo>
                        <a:pt x="83" y="205"/>
                        <a:pt x="83" y="205"/>
                        <a:pt x="83" y="205"/>
                      </a:cubicBezTo>
                      <a:cubicBezTo>
                        <a:pt x="86" y="205"/>
                        <a:pt x="89" y="203"/>
                        <a:pt x="89" y="200"/>
                      </a:cubicBezTo>
                      <a:cubicBezTo>
                        <a:pt x="89" y="192"/>
                        <a:pt x="88" y="183"/>
                        <a:pt x="88" y="175"/>
                      </a:cubicBezTo>
                      <a:cubicBezTo>
                        <a:pt x="87" y="164"/>
                        <a:pt x="86" y="152"/>
                        <a:pt x="82" y="140"/>
                      </a:cubicBezTo>
                      <a:close/>
                      <a:moveTo>
                        <a:pt x="60" y="168"/>
                      </a:moveTo>
                      <a:cubicBezTo>
                        <a:pt x="61" y="160"/>
                        <a:pt x="63" y="152"/>
                        <a:pt x="67" y="146"/>
                      </a:cubicBezTo>
                      <a:cubicBezTo>
                        <a:pt x="68" y="143"/>
                        <a:pt x="70" y="142"/>
                        <a:pt x="70" y="142"/>
                      </a:cubicBezTo>
                      <a:cubicBezTo>
                        <a:pt x="70" y="142"/>
                        <a:pt x="71" y="142"/>
                        <a:pt x="72" y="145"/>
                      </a:cubicBezTo>
                      <a:cubicBezTo>
                        <a:pt x="75" y="151"/>
                        <a:pt x="76" y="159"/>
                        <a:pt x="77" y="166"/>
                      </a:cubicBezTo>
                      <a:cubicBezTo>
                        <a:pt x="71" y="166"/>
                        <a:pt x="66" y="167"/>
                        <a:pt x="60" y="168"/>
                      </a:cubicBezTo>
                      <a:close/>
                      <a:moveTo>
                        <a:pt x="116" y="200"/>
                      </a:moveTo>
                      <a:cubicBezTo>
                        <a:pt x="116" y="204"/>
                        <a:pt x="114" y="206"/>
                        <a:pt x="111" y="207"/>
                      </a:cubicBezTo>
                      <a:cubicBezTo>
                        <a:pt x="111" y="207"/>
                        <a:pt x="111" y="207"/>
                        <a:pt x="111" y="207"/>
                      </a:cubicBezTo>
                      <a:cubicBezTo>
                        <a:pt x="108" y="207"/>
                        <a:pt x="106" y="205"/>
                        <a:pt x="105" y="202"/>
                      </a:cubicBezTo>
                      <a:cubicBezTo>
                        <a:pt x="103" y="184"/>
                        <a:pt x="103" y="166"/>
                        <a:pt x="104" y="148"/>
                      </a:cubicBezTo>
                      <a:cubicBezTo>
                        <a:pt x="100" y="148"/>
                        <a:pt x="96" y="148"/>
                        <a:pt x="92" y="148"/>
                      </a:cubicBezTo>
                      <a:cubicBezTo>
                        <a:pt x="91" y="148"/>
                        <a:pt x="90" y="148"/>
                        <a:pt x="89" y="148"/>
                      </a:cubicBezTo>
                      <a:cubicBezTo>
                        <a:pt x="86" y="148"/>
                        <a:pt x="84" y="146"/>
                        <a:pt x="84" y="143"/>
                      </a:cubicBezTo>
                      <a:cubicBezTo>
                        <a:pt x="84" y="139"/>
                        <a:pt x="86" y="137"/>
                        <a:pt x="89" y="137"/>
                      </a:cubicBezTo>
                      <a:cubicBezTo>
                        <a:pt x="89" y="137"/>
                        <a:pt x="89" y="137"/>
                        <a:pt x="89" y="137"/>
                      </a:cubicBezTo>
                      <a:cubicBezTo>
                        <a:pt x="102" y="137"/>
                        <a:pt x="115" y="136"/>
                        <a:pt x="127" y="134"/>
                      </a:cubicBezTo>
                      <a:cubicBezTo>
                        <a:pt x="130" y="134"/>
                        <a:pt x="133" y="136"/>
                        <a:pt x="133" y="139"/>
                      </a:cubicBezTo>
                      <a:cubicBezTo>
                        <a:pt x="134" y="143"/>
                        <a:pt x="132" y="145"/>
                        <a:pt x="129" y="146"/>
                      </a:cubicBezTo>
                      <a:cubicBezTo>
                        <a:pt x="124" y="147"/>
                        <a:pt x="119" y="147"/>
                        <a:pt x="115" y="147"/>
                      </a:cubicBezTo>
                      <a:cubicBezTo>
                        <a:pt x="114" y="165"/>
                        <a:pt x="114" y="183"/>
                        <a:pt x="116" y="200"/>
                      </a:cubicBezTo>
                      <a:close/>
                      <a:moveTo>
                        <a:pt x="176" y="210"/>
                      </a:moveTo>
                      <a:cubicBezTo>
                        <a:pt x="176" y="213"/>
                        <a:pt x="173" y="216"/>
                        <a:pt x="171" y="216"/>
                      </a:cubicBezTo>
                      <a:cubicBezTo>
                        <a:pt x="170" y="216"/>
                        <a:pt x="170" y="216"/>
                        <a:pt x="170" y="216"/>
                      </a:cubicBezTo>
                      <a:cubicBezTo>
                        <a:pt x="167" y="215"/>
                        <a:pt x="165" y="213"/>
                        <a:pt x="165" y="209"/>
                      </a:cubicBezTo>
                      <a:cubicBezTo>
                        <a:pt x="166" y="201"/>
                        <a:pt x="166" y="193"/>
                        <a:pt x="167" y="184"/>
                      </a:cubicBezTo>
                      <a:cubicBezTo>
                        <a:pt x="161" y="185"/>
                        <a:pt x="155" y="185"/>
                        <a:pt x="149" y="185"/>
                      </a:cubicBezTo>
                      <a:cubicBezTo>
                        <a:pt x="145" y="185"/>
                        <a:pt x="142" y="185"/>
                        <a:pt x="138" y="185"/>
                      </a:cubicBezTo>
                      <a:cubicBezTo>
                        <a:pt x="138" y="208"/>
                        <a:pt x="138" y="208"/>
                        <a:pt x="138" y="208"/>
                      </a:cubicBezTo>
                      <a:cubicBezTo>
                        <a:pt x="138" y="211"/>
                        <a:pt x="136" y="214"/>
                        <a:pt x="133" y="214"/>
                      </a:cubicBezTo>
                      <a:cubicBezTo>
                        <a:pt x="133" y="214"/>
                        <a:pt x="133" y="214"/>
                        <a:pt x="133" y="214"/>
                      </a:cubicBezTo>
                      <a:cubicBezTo>
                        <a:pt x="130" y="214"/>
                        <a:pt x="127" y="211"/>
                        <a:pt x="127" y="208"/>
                      </a:cubicBezTo>
                      <a:cubicBezTo>
                        <a:pt x="127" y="151"/>
                        <a:pt x="127" y="151"/>
                        <a:pt x="127" y="151"/>
                      </a:cubicBezTo>
                      <a:cubicBezTo>
                        <a:pt x="127" y="148"/>
                        <a:pt x="129" y="145"/>
                        <a:pt x="132" y="145"/>
                      </a:cubicBezTo>
                      <a:cubicBezTo>
                        <a:pt x="135" y="145"/>
                        <a:pt x="137" y="148"/>
                        <a:pt x="138" y="151"/>
                      </a:cubicBezTo>
                      <a:cubicBezTo>
                        <a:pt x="138" y="173"/>
                        <a:pt x="138" y="173"/>
                        <a:pt x="138" y="173"/>
                      </a:cubicBezTo>
                      <a:cubicBezTo>
                        <a:pt x="147" y="174"/>
                        <a:pt x="157" y="174"/>
                        <a:pt x="167" y="173"/>
                      </a:cubicBezTo>
                      <a:cubicBezTo>
                        <a:pt x="167" y="161"/>
                        <a:pt x="167" y="149"/>
                        <a:pt x="167" y="137"/>
                      </a:cubicBezTo>
                      <a:cubicBezTo>
                        <a:pt x="166" y="134"/>
                        <a:pt x="169" y="131"/>
                        <a:pt x="172" y="131"/>
                      </a:cubicBezTo>
                      <a:cubicBezTo>
                        <a:pt x="174" y="131"/>
                        <a:pt x="177" y="133"/>
                        <a:pt x="177" y="137"/>
                      </a:cubicBezTo>
                      <a:cubicBezTo>
                        <a:pt x="178" y="161"/>
                        <a:pt x="177" y="186"/>
                        <a:pt x="176" y="210"/>
                      </a:cubicBezTo>
                      <a:close/>
                    </a:path>
                  </a:pathLst>
                </a:cu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2000">
                    <a:latin typeface="#9Slide07 Koni" pitchFamily="2" charset="0"/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 rot="21194116">
              <a:off x="8853110" y="5031393"/>
              <a:ext cx="10079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12 + 34 =</a:t>
              </a:r>
            </a:p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56 + 12 =</a:t>
              </a:r>
            </a:p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67 – 12 =</a:t>
              </a:r>
            </a:p>
            <a:p>
              <a:r>
                <a:rPr lang="en-US" sz="1600" dirty="0">
                  <a:solidFill>
                    <a:schemeClr val="accent2">
                      <a:lumMod val="50000"/>
                    </a:schemeClr>
                  </a:solidFill>
                  <a:latin typeface="#9Slide07 Koni" pitchFamily="2" charset="0"/>
                </a:rPr>
                <a:t>12 &lt; 21   </a:t>
              </a:r>
            </a:p>
          </p:txBody>
        </p:sp>
        <p:grpSp>
          <p:nvGrpSpPr>
            <p:cNvPr id="20" name="Google Shape;2454;p10"/>
            <p:cNvGrpSpPr/>
            <p:nvPr/>
          </p:nvGrpSpPr>
          <p:grpSpPr>
            <a:xfrm>
              <a:off x="10966089" y="4195069"/>
              <a:ext cx="210400" cy="182707"/>
              <a:chOff x="9117820" y="2027686"/>
              <a:chExt cx="210400" cy="182707"/>
            </a:xfrm>
          </p:grpSpPr>
          <p:sp>
            <p:nvSpPr>
              <p:cNvPr id="126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2475;p10"/>
              <p:cNvSpPr/>
              <p:nvPr/>
            </p:nvSpPr>
            <p:spPr>
              <a:xfrm>
                <a:off x="9272876" y="2109262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2479;p10"/>
              <p:cNvSpPr/>
              <p:nvPr/>
            </p:nvSpPr>
            <p:spPr>
              <a:xfrm>
                <a:off x="9207597" y="2110237"/>
                <a:ext cx="74261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74261" h="54142" extrusionOk="0">
                    <a:moveTo>
                      <a:pt x="72369" y="15376"/>
                    </a:moveTo>
                    <a:cubicBezTo>
                      <a:pt x="72750" y="19376"/>
                      <a:pt x="77608" y="24329"/>
                      <a:pt x="70083" y="26806"/>
                    </a:cubicBezTo>
                    <a:cubicBezTo>
                      <a:pt x="62844" y="26329"/>
                      <a:pt x="56177" y="16804"/>
                      <a:pt x="48366" y="25282"/>
                    </a:cubicBezTo>
                    <a:cubicBezTo>
                      <a:pt x="47604" y="25853"/>
                      <a:pt x="47890" y="26139"/>
                      <a:pt x="48747" y="25472"/>
                    </a:cubicBezTo>
                    <a:cubicBezTo>
                      <a:pt x="49890" y="24520"/>
                      <a:pt x="47509" y="24615"/>
                      <a:pt x="49128" y="24520"/>
                    </a:cubicBezTo>
                    <a:cubicBezTo>
                      <a:pt x="55891" y="22043"/>
                      <a:pt x="60939" y="22329"/>
                      <a:pt x="60939" y="31282"/>
                    </a:cubicBezTo>
                    <a:cubicBezTo>
                      <a:pt x="56462" y="38998"/>
                      <a:pt x="46461" y="41188"/>
                      <a:pt x="42651" y="49570"/>
                    </a:cubicBezTo>
                    <a:cubicBezTo>
                      <a:pt x="40937" y="51952"/>
                      <a:pt x="37793" y="52142"/>
                      <a:pt x="35793" y="54142"/>
                    </a:cubicBezTo>
                    <a:cubicBezTo>
                      <a:pt x="27030" y="49094"/>
                      <a:pt x="27792" y="43951"/>
                      <a:pt x="38555" y="35759"/>
                    </a:cubicBezTo>
                    <a:cubicBezTo>
                      <a:pt x="29221" y="35950"/>
                      <a:pt x="29221" y="35950"/>
                      <a:pt x="22077" y="44998"/>
                    </a:cubicBezTo>
                    <a:cubicBezTo>
                      <a:pt x="20172" y="47094"/>
                      <a:pt x="17696" y="47761"/>
                      <a:pt x="15029" y="48046"/>
                    </a:cubicBezTo>
                    <a:cubicBezTo>
                      <a:pt x="11885" y="48427"/>
                      <a:pt x="8742" y="48332"/>
                      <a:pt x="6932" y="45570"/>
                    </a:cubicBezTo>
                    <a:cubicBezTo>
                      <a:pt x="4361" y="41855"/>
                      <a:pt x="8552" y="40617"/>
                      <a:pt x="10076" y="38331"/>
                    </a:cubicBezTo>
                    <a:cubicBezTo>
                      <a:pt x="11695" y="35950"/>
                      <a:pt x="13790" y="34235"/>
                      <a:pt x="16267" y="32330"/>
                    </a:cubicBezTo>
                    <a:cubicBezTo>
                      <a:pt x="10647" y="33949"/>
                      <a:pt x="8552" y="42522"/>
                      <a:pt x="2075" y="40045"/>
                    </a:cubicBezTo>
                    <a:cubicBezTo>
                      <a:pt x="-1831" y="38617"/>
                      <a:pt x="1122" y="33187"/>
                      <a:pt x="360" y="29663"/>
                    </a:cubicBezTo>
                    <a:cubicBezTo>
                      <a:pt x="455" y="28615"/>
                      <a:pt x="646" y="27568"/>
                      <a:pt x="1122" y="26615"/>
                    </a:cubicBezTo>
                    <a:cubicBezTo>
                      <a:pt x="2741" y="23758"/>
                      <a:pt x="6837" y="22424"/>
                      <a:pt x="6170" y="18233"/>
                    </a:cubicBezTo>
                    <a:cubicBezTo>
                      <a:pt x="5694" y="16328"/>
                      <a:pt x="4932" y="14518"/>
                      <a:pt x="5599" y="12518"/>
                    </a:cubicBezTo>
                    <a:cubicBezTo>
                      <a:pt x="6837" y="10613"/>
                      <a:pt x="8456" y="9661"/>
                      <a:pt x="10742" y="9756"/>
                    </a:cubicBezTo>
                    <a:cubicBezTo>
                      <a:pt x="12838" y="10232"/>
                      <a:pt x="14648" y="11185"/>
                      <a:pt x="15886" y="12994"/>
                    </a:cubicBezTo>
                    <a:cubicBezTo>
                      <a:pt x="14362" y="20614"/>
                      <a:pt x="20934" y="17281"/>
                      <a:pt x="23792" y="18805"/>
                    </a:cubicBezTo>
                    <a:cubicBezTo>
                      <a:pt x="25887" y="20519"/>
                      <a:pt x="24268" y="23281"/>
                      <a:pt x="25697" y="25091"/>
                    </a:cubicBezTo>
                    <a:cubicBezTo>
                      <a:pt x="26649" y="25948"/>
                      <a:pt x="27697" y="27853"/>
                      <a:pt x="29030" y="26234"/>
                    </a:cubicBezTo>
                    <a:cubicBezTo>
                      <a:pt x="29888" y="25186"/>
                      <a:pt x="28459" y="23662"/>
                      <a:pt x="28078" y="22329"/>
                    </a:cubicBezTo>
                    <a:cubicBezTo>
                      <a:pt x="27887" y="21376"/>
                      <a:pt x="27887" y="20329"/>
                      <a:pt x="28173" y="19376"/>
                    </a:cubicBezTo>
                    <a:cubicBezTo>
                      <a:pt x="29792" y="14804"/>
                      <a:pt x="36460" y="14995"/>
                      <a:pt x="37222" y="9565"/>
                    </a:cubicBezTo>
                    <a:cubicBezTo>
                      <a:pt x="37508" y="8613"/>
                      <a:pt x="37984" y="7851"/>
                      <a:pt x="38746" y="7184"/>
                    </a:cubicBezTo>
                    <a:cubicBezTo>
                      <a:pt x="41318" y="5660"/>
                      <a:pt x="44270" y="5184"/>
                      <a:pt x="47033" y="4231"/>
                    </a:cubicBezTo>
                    <a:cubicBezTo>
                      <a:pt x="51700" y="5184"/>
                      <a:pt x="53986" y="-531"/>
                      <a:pt x="58653" y="40"/>
                    </a:cubicBezTo>
                    <a:cubicBezTo>
                      <a:pt x="61701" y="802"/>
                      <a:pt x="64654" y="1660"/>
                      <a:pt x="66273" y="4612"/>
                    </a:cubicBezTo>
                    <a:cubicBezTo>
                      <a:pt x="66083" y="9756"/>
                      <a:pt x="73036" y="10423"/>
                      <a:pt x="72369" y="15376"/>
                    </a:cubicBezTo>
                    <a:close/>
                  </a:path>
                </a:pathLst>
              </a:custGeom>
              <a:solidFill>
                <a:srgbClr val="F9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2485;p10"/>
              <p:cNvSpPr/>
              <p:nvPr/>
            </p:nvSpPr>
            <p:spPr>
              <a:xfrm>
                <a:off x="9194396" y="2058124"/>
                <a:ext cx="47627" cy="49866"/>
              </a:xfrm>
              <a:custGeom>
                <a:avLst/>
                <a:gdLst/>
                <a:ahLst/>
                <a:cxnLst/>
                <a:rect l="l" t="t" r="r" b="b"/>
                <a:pathLst>
                  <a:path w="47627" h="49866" extrusionOk="0">
                    <a:moveTo>
                      <a:pt x="1179" y="17196"/>
                    </a:moveTo>
                    <a:cubicBezTo>
                      <a:pt x="-345" y="16434"/>
                      <a:pt x="-440" y="15672"/>
                      <a:pt x="1179" y="14910"/>
                    </a:cubicBezTo>
                    <a:cubicBezTo>
                      <a:pt x="3751" y="12529"/>
                      <a:pt x="4513" y="8814"/>
                      <a:pt x="7370" y="6528"/>
                    </a:cubicBezTo>
                    <a:cubicBezTo>
                      <a:pt x="9370" y="4814"/>
                      <a:pt x="11752" y="3766"/>
                      <a:pt x="14514" y="4242"/>
                    </a:cubicBezTo>
                    <a:cubicBezTo>
                      <a:pt x="17943" y="9576"/>
                      <a:pt x="20038" y="8433"/>
                      <a:pt x="21181" y="2813"/>
                    </a:cubicBezTo>
                    <a:cubicBezTo>
                      <a:pt x="22896" y="527"/>
                      <a:pt x="24991" y="-616"/>
                      <a:pt x="27849" y="337"/>
                    </a:cubicBezTo>
                    <a:cubicBezTo>
                      <a:pt x="30135" y="2242"/>
                      <a:pt x="28516" y="5004"/>
                      <a:pt x="29468" y="7100"/>
                    </a:cubicBezTo>
                    <a:cubicBezTo>
                      <a:pt x="28992" y="11005"/>
                      <a:pt x="26230" y="13481"/>
                      <a:pt x="22324" y="16910"/>
                    </a:cubicBezTo>
                    <a:cubicBezTo>
                      <a:pt x="28135" y="15958"/>
                      <a:pt x="27754" y="8719"/>
                      <a:pt x="32992" y="9767"/>
                    </a:cubicBezTo>
                    <a:cubicBezTo>
                      <a:pt x="35183" y="11195"/>
                      <a:pt x="36040" y="13767"/>
                      <a:pt x="38041" y="15291"/>
                    </a:cubicBezTo>
                    <a:cubicBezTo>
                      <a:pt x="43470" y="17958"/>
                      <a:pt x="43375" y="24435"/>
                      <a:pt x="47089" y="28626"/>
                    </a:cubicBezTo>
                    <a:cubicBezTo>
                      <a:pt x="49756" y="31674"/>
                      <a:pt x="41755" y="33103"/>
                      <a:pt x="39469" y="36151"/>
                    </a:cubicBezTo>
                    <a:cubicBezTo>
                      <a:pt x="38326" y="37199"/>
                      <a:pt x="37088" y="38151"/>
                      <a:pt x="35755" y="38818"/>
                    </a:cubicBezTo>
                    <a:cubicBezTo>
                      <a:pt x="34326" y="39389"/>
                      <a:pt x="32802" y="39485"/>
                      <a:pt x="31278" y="39199"/>
                    </a:cubicBezTo>
                    <a:cubicBezTo>
                      <a:pt x="29373" y="38723"/>
                      <a:pt x="27658" y="37770"/>
                      <a:pt x="26230" y="36437"/>
                    </a:cubicBezTo>
                    <a:cubicBezTo>
                      <a:pt x="22896" y="32722"/>
                      <a:pt x="22134" y="37389"/>
                      <a:pt x="20324" y="38246"/>
                    </a:cubicBezTo>
                    <a:cubicBezTo>
                      <a:pt x="14704" y="40342"/>
                      <a:pt x="22705" y="43199"/>
                      <a:pt x="19943" y="45485"/>
                    </a:cubicBezTo>
                    <a:cubicBezTo>
                      <a:pt x="13180" y="54058"/>
                      <a:pt x="9085" y="48343"/>
                      <a:pt x="4894" y="42818"/>
                    </a:cubicBezTo>
                    <a:cubicBezTo>
                      <a:pt x="6132" y="37294"/>
                      <a:pt x="3655" y="33008"/>
                      <a:pt x="322" y="28912"/>
                    </a:cubicBezTo>
                    <a:cubicBezTo>
                      <a:pt x="131" y="25007"/>
                      <a:pt x="3274" y="21292"/>
                      <a:pt x="1179" y="17196"/>
                    </a:cubicBezTo>
                    <a:close/>
                  </a:path>
                </a:pathLst>
              </a:custGeom>
              <a:solidFill>
                <a:srgbClr val="FCC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2492;p10"/>
              <p:cNvSpPr/>
              <p:nvPr/>
            </p:nvSpPr>
            <p:spPr>
              <a:xfrm>
                <a:off x="9172048" y="2100466"/>
                <a:ext cx="45261" cy="43433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43433" extrusionOk="0">
                    <a:moveTo>
                      <a:pt x="28004" y="0"/>
                    </a:moveTo>
                    <a:cubicBezTo>
                      <a:pt x="32385" y="2000"/>
                      <a:pt x="35814" y="9430"/>
                      <a:pt x="41719" y="2286"/>
                    </a:cubicBezTo>
                    <a:cubicBezTo>
                      <a:pt x="42672" y="1619"/>
                      <a:pt x="43625" y="1619"/>
                      <a:pt x="44577" y="2381"/>
                    </a:cubicBezTo>
                    <a:cubicBezTo>
                      <a:pt x="45053" y="3334"/>
                      <a:pt x="45339" y="4382"/>
                      <a:pt x="45244" y="5525"/>
                    </a:cubicBezTo>
                    <a:cubicBezTo>
                      <a:pt x="44291" y="9049"/>
                      <a:pt x="41529" y="10668"/>
                      <a:pt x="38481" y="11811"/>
                    </a:cubicBezTo>
                    <a:cubicBezTo>
                      <a:pt x="30194" y="13430"/>
                      <a:pt x="38100" y="16383"/>
                      <a:pt x="38005" y="18669"/>
                    </a:cubicBezTo>
                    <a:cubicBezTo>
                      <a:pt x="38481" y="20764"/>
                      <a:pt x="40195" y="21717"/>
                      <a:pt x="41815" y="22955"/>
                    </a:cubicBezTo>
                    <a:cubicBezTo>
                      <a:pt x="42577" y="24479"/>
                      <a:pt x="43339" y="26003"/>
                      <a:pt x="44101" y="27432"/>
                    </a:cubicBezTo>
                    <a:cubicBezTo>
                      <a:pt x="45053" y="31718"/>
                      <a:pt x="41148" y="31909"/>
                      <a:pt x="39053" y="33623"/>
                    </a:cubicBezTo>
                    <a:cubicBezTo>
                      <a:pt x="36386" y="34481"/>
                      <a:pt x="33909" y="35528"/>
                      <a:pt x="33147" y="38672"/>
                    </a:cubicBezTo>
                    <a:cubicBezTo>
                      <a:pt x="32671" y="40481"/>
                      <a:pt x="31813" y="42101"/>
                      <a:pt x="30385" y="43434"/>
                    </a:cubicBezTo>
                    <a:lnTo>
                      <a:pt x="29337" y="43434"/>
                    </a:lnTo>
                    <a:cubicBezTo>
                      <a:pt x="29337" y="43434"/>
                      <a:pt x="28289" y="43434"/>
                      <a:pt x="28289" y="43434"/>
                    </a:cubicBezTo>
                    <a:cubicBezTo>
                      <a:pt x="27432" y="41910"/>
                      <a:pt x="26670" y="40386"/>
                      <a:pt x="25813" y="38862"/>
                    </a:cubicBezTo>
                    <a:cubicBezTo>
                      <a:pt x="23431" y="37433"/>
                      <a:pt x="22288" y="34004"/>
                      <a:pt x="18860" y="34100"/>
                    </a:cubicBezTo>
                    <a:cubicBezTo>
                      <a:pt x="17050" y="33052"/>
                      <a:pt x="15430" y="31909"/>
                      <a:pt x="16192" y="29432"/>
                    </a:cubicBezTo>
                    <a:cubicBezTo>
                      <a:pt x="16192" y="28480"/>
                      <a:pt x="19431" y="26956"/>
                      <a:pt x="15621" y="26765"/>
                    </a:cubicBezTo>
                    <a:cubicBezTo>
                      <a:pt x="12382" y="26670"/>
                      <a:pt x="10287" y="28956"/>
                      <a:pt x="7906" y="30575"/>
                    </a:cubicBezTo>
                    <a:cubicBezTo>
                      <a:pt x="6858" y="30861"/>
                      <a:pt x="5905" y="30861"/>
                      <a:pt x="4858" y="30480"/>
                    </a:cubicBezTo>
                    <a:cubicBezTo>
                      <a:pt x="1143" y="27242"/>
                      <a:pt x="667" y="22670"/>
                      <a:pt x="0" y="18193"/>
                    </a:cubicBezTo>
                    <a:cubicBezTo>
                      <a:pt x="2381" y="14192"/>
                      <a:pt x="6191" y="15431"/>
                      <a:pt x="9620" y="15431"/>
                    </a:cubicBezTo>
                    <a:cubicBezTo>
                      <a:pt x="14859" y="15240"/>
                      <a:pt x="18860" y="13335"/>
                      <a:pt x="20193" y="7715"/>
                    </a:cubicBezTo>
                    <a:cubicBezTo>
                      <a:pt x="20098" y="6763"/>
                      <a:pt x="20288" y="5810"/>
                      <a:pt x="20669" y="4858"/>
                    </a:cubicBezTo>
                    <a:cubicBezTo>
                      <a:pt x="22574" y="2191"/>
                      <a:pt x="24860" y="476"/>
                      <a:pt x="28004" y="0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2518;p10"/>
              <p:cNvSpPr/>
              <p:nvPr/>
            </p:nvSpPr>
            <p:spPr>
              <a:xfrm>
                <a:off x="9229360" y="2063890"/>
                <a:ext cx="22283" cy="31945"/>
              </a:xfrm>
              <a:custGeom>
                <a:avLst/>
                <a:gdLst/>
                <a:ahLst/>
                <a:cxnLst/>
                <a:rect l="l" t="t" r="r" b="b"/>
                <a:pathLst>
                  <a:path w="22283" h="31945" extrusionOk="0">
                    <a:moveTo>
                      <a:pt x="9553" y="9144"/>
                    </a:moveTo>
                    <a:cubicBezTo>
                      <a:pt x="10125" y="15145"/>
                      <a:pt x="13458" y="12668"/>
                      <a:pt x="16411" y="11430"/>
                    </a:cubicBezTo>
                    <a:cubicBezTo>
                      <a:pt x="18602" y="12287"/>
                      <a:pt x="20126" y="13811"/>
                      <a:pt x="20983" y="16002"/>
                    </a:cubicBezTo>
                    <a:cubicBezTo>
                      <a:pt x="20888" y="16478"/>
                      <a:pt x="20888" y="16955"/>
                      <a:pt x="20793" y="17336"/>
                    </a:cubicBezTo>
                    <a:cubicBezTo>
                      <a:pt x="19173" y="21050"/>
                      <a:pt x="23936" y="24289"/>
                      <a:pt x="21650" y="28099"/>
                    </a:cubicBezTo>
                    <a:cubicBezTo>
                      <a:pt x="20031" y="30385"/>
                      <a:pt x="17745" y="31528"/>
                      <a:pt x="14982" y="31909"/>
                    </a:cubicBezTo>
                    <a:cubicBezTo>
                      <a:pt x="10791" y="32004"/>
                      <a:pt x="6505" y="32099"/>
                      <a:pt x="2695" y="29623"/>
                    </a:cubicBezTo>
                    <a:cubicBezTo>
                      <a:pt x="2409" y="24003"/>
                      <a:pt x="8601" y="26289"/>
                      <a:pt x="10696" y="23146"/>
                    </a:cubicBezTo>
                    <a:cubicBezTo>
                      <a:pt x="7934" y="20669"/>
                      <a:pt x="3933" y="24670"/>
                      <a:pt x="1266" y="20479"/>
                    </a:cubicBezTo>
                    <a:cubicBezTo>
                      <a:pt x="3933" y="17526"/>
                      <a:pt x="8791" y="13525"/>
                      <a:pt x="314" y="11335"/>
                    </a:cubicBezTo>
                    <a:cubicBezTo>
                      <a:pt x="-829" y="7715"/>
                      <a:pt x="1362" y="5334"/>
                      <a:pt x="3457" y="2953"/>
                    </a:cubicBezTo>
                    <a:cubicBezTo>
                      <a:pt x="3933" y="2667"/>
                      <a:pt x="4410" y="2477"/>
                      <a:pt x="4886" y="2191"/>
                    </a:cubicBezTo>
                    <a:cubicBezTo>
                      <a:pt x="7172" y="1429"/>
                      <a:pt x="9458" y="762"/>
                      <a:pt x="11744" y="0"/>
                    </a:cubicBezTo>
                    <a:cubicBezTo>
                      <a:pt x="11077" y="3143"/>
                      <a:pt x="10315" y="6191"/>
                      <a:pt x="9553" y="9144"/>
                    </a:cubicBezTo>
                    <a:close/>
                  </a:path>
                </a:pathLst>
              </a:custGeom>
              <a:solidFill>
                <a:srgbClr val="FBC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2521;p10"/>
              <p:cNvSpPr/>
              <p:nvPr/>
            </p:nvSpPr>
            <p:spPr>
              <a:xfrm>
                <a:off x="9243485" y="2086221"/>
                <a:ext cx="29622" cy="30590"/>
              </a:xfrm>
              <a:custGeom>
                <a:avLst/>
                <a:gdLst/>
                <a:ahLst/>
                <a:cxnLst/>
                <a:rect l="l" t="t" r="r" b="b"/>
                <a:pathLst>
                  <a:path w="29622" h="30590" extrusionOk="0">
                    <a:moveTo>
                      <a:pt x="0" y="7387"/>
                    </a:moveTo>
                    <a:cubicBezTo>
                      <a:pt x="2286" y="6625"/>
                      <a:pt x="4572" y="5863"/>
                      <a:pt x="6858" y="5101"/>
                    </a:cubicBezTo>
                    <a:cubicBezTo>
                      <a:pt x="8668" y="3673"/>
                      <a:pt x="7525" y="-518"/>
                      <a:pt x="11525" y="53"/>
                    </a:cubicBezTo>
                    <a:cubicBezTo>
                      <a:pt x="14573" y="2339"/>
                      <a:pt x="15812" y="5768"/>
                      <a:pt x="16955" y="9102"/>
                    </a:cubicBezTo>
                    <a:cubicBezTo>
                      <a:pt x="17050" y="10054"/>
                      <a:pt x="16955" y="11102"/>
                      <a:pt x="16574" y="11959"/>
                    </a:cubicBezTo>
                    <a:cubicBezTo>
                      <a:pt x="16193" y="12531"/>
                      <a:pt x="14954" y="12436"/>
                      <a:pt x="14764" y="13007"/>
                    </a:cubicBezTo>
                    <a:cubicBezTo>
                      <a:pt x="14573" y="13483"/>
                      <a:pt x="15431" y="13769"/>
                      <a:pt x="16193" y="13483"/>
                    </a:cubicBezTo>
                    <a:cubicBezTo>
                      <a:pt x="17431" y="13960"/>
                      <a:pt x="18288" y="14722"/>
                      <a:pt x="19145" y="15674"/>
                    </a:cubicBezTo>
                    <a:cubicBezTo>
                      <a:pt x="20479" y="17389"/>
                      <a:pt x="21050" y="19579"/>
                      <a:pt x="22765" y="21008"/>
                    </a:cubicBezTo>
                    <a:cubicBezTo>
                      <a:pt x="25051" y="19579"/>
                      <a:pt x="27337" y="19579"/>
                      <a:pt x="29623" y="21008"/>
                    </a:cubicBezTo>
                    <a:cubicBezTo>
                      <a:pt x="27337" y="22532"/>
                      <a:pt x="25051" y="24056"/>
                      <a:pt x="22765" y="25580"/>
                    </a:cubicBezTo>
                    <a:cubicBezTo>
                      <a:pt x="18860" y="26723"/>
                      <a:pt x="16574" y="32152"/>
                      <a:pt x="11335" y="30152"/>
                    </a:cubicBezTo>
                    <a:cubicBezTo>
                      <a:pt x="9239" y="26723"/>
                      <a:pt x="6191" y="28438"/>
                      <a:pt x="3429" y="28819"/>
                    </a:cubicBezTo>
                    <a:cubicBezTo>
                      <a:pt x="2477" y="28628"/>
                      <a:pt x="1619" y="28057"/>
                      <a:pt x="1048" y="27199"/>
                    </a:cubicBezTo>
                    <a:cubicBezTo>
                      <a:pt x="191" y="20627"/>
                      <a:pt x="2000" y="13960"/>
                      <a:pt x="0" y="7387"/>
                    </a:cubicBezTo>
                    <a:close/>
                  </a:path>
                </a:pathLst>
              </a:custGeom>
              <a:solidFill>
                <a:srgbClr val="F6B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2523;p10"/>
              <p:cNvSpPr/>
              <p:nvPr/>
            </p:nvSpPr>
            <p:spPr>
              <a:xfrm>
                <a:off x="9229767" y="2132452"/>
                <a:ext cx="11587" cy="9493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9493" extrusionOk="0">
                    <a:moveTo>
                      <a:pt x="6860" y="19"/>
                    </a:moveTo>
                    <a:cubicBezTo>
                      <a:pt x="11622" y="686"/>
                      <a:pt x="12765" y="4115"/>
                      <a:pt x="10384" y="7258"/>
                    </a:cubicBezTo>
                    <a:cubicBezTo>
                      <a:pt x="5526" y="13735"/>
                      <a:pt x="3907" y="4019"/>
                      <a:pt x="2" y="4591"/>
                    </a:cubicBezTo>
                    <a:cubicBezTo>
                      <a:pt x="-93" y="-553"/>
                      <a:pt x="3621" y="19"/>
                      <a:pt x="6860" y="19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2525;p10"/>
              <p:cNvSpPr/>
              <p:nvPr/>
            </p:nvSpPr>
            <p:spPr>
              <a:xfrm>
                <a:off x="9234341" y="2121041"/>
                <a:ext cx="14455" cy="98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9858" extrusionOk="0">
                    <a:moveTo>
                      <a:pt x="0" y="9144"/>
                    </a:moveTo>
                    <a:cubicBezTo>
                      <a:pt x="1048" y="2572"/>
                      <a:pt x="7525" y="2953"/>
                      <a:pt x="11430" y="0"/>
                    </a:cubicBezTo>
                    <a:cubicBezTo>
                      <a:pt x="14288" y="381"/>
                      <a:pt x="15907" y="1619"/>
                      <a:pt x="12668" y="3715"/>
                    </a:cubicBezTo>
                    <a:cubicBezTo>
                      <a:pt x="9430" y="5905"/>
                      <a:pt x="5715" y="7334"/>
                      <a:pt x="2286" y="9144"/>
                    </a:cubicBezTo>
                    <a:cubicBezTo>
                      <a:pt x="1524" y="10096"/>
                      <a:pt x="762" y="10096"/>
                      <a:pt x="0" y="9144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540;p10"/>
              <p:cNvSpPr/>
              <p:nvPr/>
            </p:nvSpPr>
            <p:spPr>
              <a:xfrm>
                <a:off x="9201004" y="2098181"/>
                <a:ext cx="31194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22860" extrusionOk="0">
                    <a:moveTo>
                      <a:pt x="21908" y="0"/>
                    </a:moveTo>
                    <a:cubicBezTo>
                      <a:pt x="21812" y="4096"/>
                      <a:pt x="24003" y="3429"/>
                      <a:pt x="26480" y="2286"/>
                    </a:cubicBezTo>
                    <a:cubicBezTo>
                      <a:pt x="32766" y="6858"/>
                      <a:pt x="32766" y="11430"/>
                      <a:pt x="26480" y="16002"/>
                    </a:cubicBezTo>
                    <a:cubicBezTo>
                      <a:pt x="21146" y="13621"/>
                      <a:pt x="17717" y="16193"/>
                      <a:pt x="15050" y="20574"/>
                    </a:cubicBezTo>
                    <a:cubicBezTo>
                      <a:pt x="12764" y="21336"/>
                      <a:pt x="10478" y="22098"/>
                      <a:pt x="8192" y="22860"/>
                    </a:cubicBezTo>
                    <a:cubicBezTo>
                      <a:pt x="7049" y="19050"/>
                      <a:pt x="2477" y="18574"/>
                      <a:pt x="0" y="15240"/>
                    </a:cubicBezTo>
                    <a:cubicBezTo>
                      <a:pt x="3143" y="13811"/>
                      <a:pt x="5715" y="12668"/>
                      <a:pt x="8192" y="11525"/>
                    </a:cubicBezTo>
                    <a:cubicBezTo>
                      <a:pt x="14002" y="12763"/>
                      <a:pt x="15812" y="11525"/>
                      <a:pt x="15050" y="6953"/>
                    </a:cubicBezTo>
                    <a:cubicBezTo>
                      <a:pt x="15050" y="6191"/>
                      <a:pt x="15050" y="5429"/>
                      <a:pt x="15050" y="4667"/>
                    </a:cubicBezTo>
                    <a:cubicBezTo>
                      <a:pt x="14859" y="-762"/>
                      <a:pt x="20098" y="2191"/>
                      <a:pt x="21908" y="0"/>
                    </a:cubicBezTo>
                    <a:close/>
                  </a:path>
                </a:pathLst>
              </a:custGeom>
              <a:solidFill>
                <a:srgbClr val="FCB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553;p10"/>
              <p:cNvSpPr/>
              <p:nvPr/>
            </p:nvSpPr>
            <p:spPr>
              <a:xfrm>
                <a:off x="9245328" y="2079893"/>
                <a:ext cx="17588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13716" extrusionOk="0">
                    <a:moveTo>
                      <a:pt x="5015" y="0"/>
                    </a:moveTo>
                    <a:cubicBezTo>
                      <a:pt x="6253" y="7906"/>
                      <a:pt x="11206" y="1143"/>
                      <a:pt x="14159" y="2286"/>
                    </a:cubicBezTo>
                    <a:cubicBezTo>
                      <a:pt x="15207" y="5620"/>
                      <a:pt x="16159" y="8954"/>
                      <a:pt x="17588" y="13716"/>
                    </a:cubicBezTo>
                    <a:cubicBezTo>
                      <a:pt x="14159" y="10858"/>
                      <a:pt x="11873" y="8858"/>
                      <a:pt x="9587" y="6858"/>
                    </a:cubicBezTo>
                    <a:cubicBezTo>
                      <a:pt x="8063" y="8382"/>
                      <a:pt x="6539" y="9906"/>
                      <a:pt x="5015" y="11430"/>
                    </a:cubicBezTo>
                    <a:cubicBezTo>
                      <a:pt x="6730" y="7620"/>
                      <a:pt x="-7082" y="3810"/>
                      <a:pt x="5015" y="0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557;p10"/>
              <p:cNvSpPr/>
              <p:nvPr/>
            </p:nvSpPr>
            <p:spPr>
              <a:xfrm>
                <a:off x="9227483" y="2098181"/>
                <a:ext cx="13715" cy="18287"/>
              </a:xfrm>
              <a:custGeom>
                <a:avLst/>
                <a:gdLst/>
                <a:ahLst/>
                <a:cxnLst/>
                <a:rect l="l" t="t" r="r" b="b"/>
                <a:pathLst>
                  <a:path w="13715" h="18287" extrusionOk="0">
                    <a:moveTo>
                      <a:pt x="13716" y="13716"/>
                    </a:moveTo>
                    <a:cubicBezTo>
                      <a:pt x="12764" y="22479"/>
                      <a:pt x="5239" y="14573"/>
                      <a:pt x="2286" y="18288"/>
                    </a:cubicBezTo>
                    <a:cubicBezTo>
                      <a:pt x="1524" y="17526"/>
                      <a:pt x="762" y="16764"/>
                      <a:pt x="0" y="16002"/>
                    </a:cubicBezTo>
                    <a:cubicBezTo>
                      <a:pt x="2858" y="11430"/>
                      <a:pt x="2858" y="6858"/>
                      <a:pt x="0" y="2286"/>
                    </a:cubicBez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15240" y="5048"/>
                      <a:pt x="15240" y="5143"/>
                      <a:pt x="9144" y="10001"/>
                    </a:cubicBezTo>
                    <a:cubicBezTo>
                      <a:pt x="8096" y="10858"/>
                      <a:pt x="7525" y="12097"/>
                      <a:pt x="8382" y="12573"/>
                    </a:cubicBezTo>
                    <a:cubicBezTo>
                      <a:pt x="9906" y="13335"/>
                      <a:pt x="11906" y="13335"/>
                      <a:pt x="13716" y="13716"/>
                    </a:cubicBezTo>
                    <a:close/>
                  </a:path>
                </a:pathLst>
              </a:custGeom>
              <a:solidFill>
                <a:srgbClr val="FC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2" name="Group 851"/>
          <p:cNvGrpSpPr/>
          <p:nvPr/>
        </p:nvGrpSpPr>
        <p:grpSpPr>
          <a:xfrm rot="690071">
            <a:off x="3352707" y="1798855"/>
            <a:ext cx="7200281" cy="4066861"/>
            <a:chOff x="4991719" y="1640880"/>
            <a:chExt cx="7200281" cy="4066861"/>
          </a:xfrm>
        </p:grpSpPr>
        <p:sp>
          <p:nvSpPr>
            <p:cNvPr id="12" name="Google Shape;2281;p10"/>
            <p:cNvSpPr txBox="1"/>
            <p:nvPr/>
          </p:nvSpPr>
          <p:spPr>
            <a:xfrm rot="20881745">
              <a:off x="4991719" y="1640880"/>
              <a:ext cx="7119473" cy="341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Ôn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tập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các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số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đến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rgbClr val="F1C682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100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(</a:t>
              </a:r>
              <a:r>
                <a:rPr lang="en-US" sz="7200" b="1" dirty="0" err="1">
                  <a:ln w="19050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tiết</a:t>
              </a:r>
              <a:r>
                <a:rPr lang="en-US" sz="7200" b="1" dirty="0">
                  <a:ln w="190500">
                    <a:solidFill>
                      <a:srgbClr val="FFC000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1) </a:t>
              </a:r>
              <a:endParaRPr sz="2000" dirty="0">
                <a:ln w="190500">
                  <a:solidFill>
                    <a:srgbClr val="FFC000"/>
                  </a:solidFill>
                </a:ln>
                <a:solidFill>
                  <a:schemeClr val="bg1"/>
                </a:solidFill>
                <a:latin typeface="#9Slide07 Koni" pitchFamily="2" charset="0"/>
                <a:ea typeface="Overlock"/>
                <a:cs typeface="Overlock"/>
                <a:sym typeface="Overlock"/>
              </a:endParaRPr>
            </a:p>
          </p:txBody>
        </p:sp>
        <p:grpSp>
          <p:nvGrpSpPr>
            <p:cNvPr id="13" name="Google Shape;2454;p10"/>
            <p:cNvGrpSpPr/>
            <p:nvPr/>
          </p:nvGrpSpPr>
          <p:grpSpPr>
            <a:xfrm>
              <a:off x="9920310" y="3900302"/>
              <a:ext cx="210401" cy="182707"/>
              <a:chOff x="9117820" y="2027686"/>
              <a:chExt cx="210401" cy="182707"/>
            </a:xfrm>
          </p:grpSpPr>
          <p:sp>
            <p:nvSpPr>
              <p:cNvPr id="493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2475;p10"/>
              <p:cNvSpPr/>
              <p:nvPr/>
            </p:nvSpPr>
            <p:spPr>
              <a:xfrm>
                <a:off x="9272876" y="2109262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" name="Google Shape;2559;p10"/>
            <p:cNvSpPr/>
            <p:nvPr/>
          </p:nvSpPr>
          <p:spPr>
            <a:xfrm>
              <a:off x="11577389" y="1889027"/>
              <a:ext cx="614611" cy="653489"/>
            </a:xfrm>
            <a:custGeom>
              <a:avLst/>
              <a:gdLst/>
              <a:ahLst/>
              <a:cxnLst/>
              <a:rect l="l" t="t" r="r" b="b"/>
              <a:pathLst>
                <a:path w="205159" h="208179" extrusionOk="0">
                  <a:moveTo>
                    <a:pt x="146880" y="9822"/>
                  </a:moveTo>
                  <a:lnTo>
                    <a:pt x="148976" y="64971"/>
                  </a:lnTo>
                  <a:cubicBezTo>
                    <a:pt x="149071" y="68305"/>
                    <a:pt x="150881" y="71353"/>
                    <a:pt x="153738" y="73163"/>
                  </a:cubicBezTo>
                  <a:lnTo>
                    <a:pt x="200411" y="102690"/>
                  </a:lnTo>
                  <a:cubicBezTo>
                    <a:pt x="207555" y="107167"/>
                    <a:pt x="206412" y="117930"/>
                    <a:pt x="198506" y="120883"/>
                  </a:cubicBezTo>
                  <a:lnTo>
                    <a:pt x="146690" y="139933"/>
                  </a:lnTo>
                  <a:cubicBezTo>
                    <a:pt x="143547" y="141076"/>
                    <a:pt x="141165" y="143743"/>
                    <a:pt x="140308" y="146982"/>
                  </a:cubicBezTo>
                  <a:lnTo>
                    <a:pt x="126687" y="200512"/>
                  </a:lnTo>
                  <a:cubicBezTo>
                    <a:pt x="124592" y="208704"/>
                    <a:pt x="114019" y="210894"/>
                    <a:pt x="108780" y="204322"/>
                  </a:cubicBezTo>
                  <a:lnTo>
                    <a:pt x="74586" y="160888"/>
                  </a:lnTo>
                  <a:cubicBezTo>
                    <a:pt x="72490" y="158221"/>
                    <a:pt x="69252" y="156792"/>
                    <a:pt x="65918" y="156983"/>
                  </a:cubicBezTo>
                  <a:lnTo>
                    <a:pt x="10863" y="160507"/>
                  </a:lnTo>
                  <a:cubicBezTo>
                    <a:pt x="2481" y="161079"/>
                    <a:pt x="-2948" y="151649"/>
                    <a:pt x="1719" y="144696"/>
                  </a:cubicBezTo>
                  <a:lnTo>
                    <a:pt x="32390" y="98785"/>
                  </a:lnTo>
                  <a:cubicBezTo>
                    <a:pt x="34295" y="96023"/>
                    <a:pt x="34676" y="92499"/>
                    <a:pt x="33438" y="89355"/>
                  </a:cubicBezTo>
                  <a:lnTo>
                    <a:pt x="13054" y="38111"/>
                  </a:lnTo>
                  <a:cubicBezTo>
                    <a:pt x="9911" y="30300"/>
                    <a:pt x="17150" y="22299"/>
                    <a:pt x="25341" y="24585"/>
                  </a:cubicBezTo>
                  <a:lnTo>
                    <a:pt x="78491" y="39635"/>
                  </a:lnTo>
                  <a:cubicBezTo>
                    <a:pt x="81729" y="40587"/>
                    <a:pt x="85158" y="39825"/>
                    <a:pt x="87730" y="37635"/>
                  </a:cubicBezTo>
                  <a:lnTo>
                    <a:pt x="130212" y="2392"/>
                  </a:lnTo>
                  <a:cubicBezTo>
                    <a:pt x="136689" y="-3037"/>
                    <a:pt x="146595" y="1344"/>
                    <a:pt x="146880" y="9822"/>
                  </a:cubicBezTo>
                  <a:close/>
                </a:path>
              </a:pathLst>
            </a:custGeom>
            <a:solidFill>
              <a:srgbClr val="EDB8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chemeClr val="dk1"/>
                </a:solidFill>
                <a:latin typeface="#9Slide07 Koni" pitchFamily="2" charset="0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" name="Google Shape;2567;p10"/>
            <p:cNvGrpSpPr/>
            <p:nvPr/>
          </p:nvGrpSpPr>
          <p:grpSpPr>
            <a:xfrm rot="21269643">
              <a:off x="5029435" y="4819074"/>
              <a:ext cx="1577018" cy="888667"/>
              <a:chOff x="6146131" y="1906843"/>
              <a:chExt cx="986043" cy="531482"/>
            </a:xfrm>
          </p:grpSpPr>
          <p:sp>
            <p:nvSpPr>
              <p:cNvPr id="484" name="Google Shape;2568;p10"/>
              <p:cNvSpPr/>
              <p:nvPr/>
            </p:nvSpPr>
            <p:spPr>
              <a:xfrm rot="17381658">
                <a:off x="6376223" y="1906843"/>
                <a:ext cx="500441" cy="500441"/>
              </a:xfrm>
              <a:custGeom>
                <a:avLst/>
                <a:gdLst/>
                <a:ahLst/>
                <a:cxnLst/>
                <a:rect l="l" t="t" r="r" b="b"/>
                <a:pathLst>
                  <a:path w="500441" h="500441" extrusionOk="0">
                    <a:moveTo>
                      <a:pt x="500441" y="250221"/>
                    </a:moveTo>
                    <a:cubicBezTo>
                      <a:pt x="500441" y="388414"/>
                      <a:pt x="388414" y="500441"/>
                      <a:pt x="250221" y="500441"/>
                    </a:cubicBezTo>
                    <a:cubicBezTo>
                      <a:pt x="112028" y="500441"/>
                      <a:pt x="0" y="388414"/>
                      <a:pt x="0" y="250221"/>
                    </a:cubicBezTo>
                    <a:cubicBezTo>
                      <a:pt x="0" y="112028"/>
                      <a:pt x="112028" y="0"/>
                      <a:pt x="250221" y="0"/>
                    </a:cubicBezTo>
                    <a:cubicBezTo>
                      <a:pt x="388414" y="0"/>
                      <a:pt x="500441" y="112028"/>
                      <a:pt x="500441" y="250221"/>
                    </a:cubicBezTo>
                    <a:close/>
                  </a:path>
                </a:pathLst>
              </a:custGeom>
              <a:solidFill>
                <a:srgbClr val="F27C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2569;p10"/>
              <p:cNvSpPr/>
              <p:nvPr/>
            </p:nvSpPr>
            <p:spPr>
              <a:xfrm>
                <a:off x="6623159" y="2090258"/>
                <a:ext cx="253724" cy="168988"/>
              </a:xfrm>
              <a:custGeom>
                <a:avLst/>
                <a:gdLst/>
                <a:ahLst/>
                <a:cxnLst/>
                <a:rect l="l" t="t" r="r" b="b"/>
                <a:pathLst>
                  <a:path w="253724" h="168988" extrusionOk="0">
                    <a:moveTo>
                      <a:pt x="244555" y="193"/>
                    </a:moveTo>
                    <a:cubicBezTo>
                      <a:pt x="254747" y="36483"/>
                      <a:pt x="256461" y="74869"/>
                      <a:pt x="249603" y="111921"/>
                    </a:cubicBezTo>
                    <a:cubicBezTo>
                      <a:pt x="235411" y="114112"/>
                      <a:pt x="217600" y="120875"/>
                      <a:pt x="193025" y="137258"/>
                    </a:cubicBezTo>
                    <a:cubicBezTo>
                      <a:pt x="79868" y="212791"/>
                      <a:pt x="9002" y="134686"/>
                      <a:pt x="1192" y="96586"/>
                    </a:cubicBezTo>
                    <a:cubicBezTo>
                      <a:pt x="-7572" y="54009"/>
                      <a:pt x="33862" y="47627"/>
                      <a:pt x="64437" y="47056"/>
                    </a:cubicBezTo>
                    <a:cubicBezTo>
                      <a:pt x="80916" y="46675"/>
                      <a:pt x="81773" y="54486"/>
                      <a:pt x="99204" y="46104"/>
                    </a:cubicBezTo>
                    <a:cubicBezTo>
                      <a:pt x="107300" y="42294"/>
                      <a:pt x="117682" y="28577"/>
                      <a:pt x="125493" y="23053"/>
                    </a:cubicBezTo>
                    <a:cubicBezTo>
                      <a:pt x="141876" y="11718"/>
                      <a:pt x="159402" y="5241"/>
                      <a:pt x="179214" y="2860"/>
                    </a:cubicBezTo>
                    <a:cubicBezTo>
                      <a:pt x="194073" y="1050"/>
                      <a:pt x="218361" y="-569"/>
                      <a:pt x="244555" y="193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2570;p10"/>
              <p:cNvSpPr/>
              <p:nvPr/>
            </p:nvSpPr>
            <p:spPr>
              <a:xfrm>
                <a:off x="6442995" y="2296590"/>
                <a:ext cx="340899" cy="110760"/>
              </a:xfrm>
              <a:custGeom>
                <a:avLst/>
                <a:gdLst/>
                <a:ahLst/>
                <a:cxnLst/>
                <a:rect l="l" t="t" r="r" b="b"/>
                <a:pathLst>
                  <a:path w="340899" h="110760" extrusionOk="0">
                    <a:moveTo>
                      <a:pt x="340900" y="55132"/>
                    </a:moveTo>
                    <a:cubicBezTo>
                      <a:pt x="244602" y="133237"/>
                      <a:pt x="102870" y="129426"/>
                      <a:pt x="10763" y="41606"/>
                    </a:cubicBezTo>
                    <a:cubicBezTo>
                      <a:pt x="7049" y="37987"/>
                      <a:pt x="3334" y="34367"/>
                      <a:pt x="0" y="30652"/>
                    </a:cubicBezTo>
                    <a:cubicBezTo>
                      <a:pt x="8668" y="22461"/>
                      <a:pt x="19241" y="16365"/>
                      <a:pt x="32290" y="13126"/>
                    </a:cubicBezTo>
                    <a:cubicBezTo>
                      <a:pt x="47816" y="9221"/>
                      <a:pt x="64961" y="10269"/>
                      <a:pt x="80010" y="15603"/>
                    </a:cubicBezTo>
                    <a:cubicBezTo>
                      <a:pt x="95155" y="20746"/>
                      <a:pt x="112300" y="43416"/>
                      <a:pt x="126111" y="45321"/>
                    </a:cubicBezTo>
                    <a:cubicBezTo>
                      <a:pt x="161639" y="50274"/>
                      <a:pt x="177832" y="-9162"/>
                      <a:pt x="226124" y="1220"/>
                    </a:cubicBezTo>
                    <a:cubicBezTo>
                      <a:pt x="242507" y="4744"/>
                      <a:pt x="256032" y="17794"/>
                      <a:pt x="270891" y="24556"/>
                    </a:cubicBezTo>
                    <a:cubicBezTo>
                      <a:pt x="293656" y="34939"/>
                      <a:pt x="316230" y="39034"/>
                      <a:pt x="337757" y="52750"/>
                    </a:cubicBezTo>
                    <a:cubicBezTo>
                      <a:pt x="338900" y="53417"/>
                      <a:pt x="340043" y="54274"/>
                      <a:pt x="340900" y="55132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2571;p10"/>
              <p:cNvSpPr/>
              <p:nvPr/>
            </p:nvSpPr>
            <p:spPr>
              <a:xfrm>
                <a:off x="6146131" y="1962708"/>
                <a:ext cx="986043" cy="475617"/>
              </a:xfrm>
              <a:custGeom>
                <a:avLst/>
                <a:gdLst/>
                <a:ahLst/>
                <a:cxnLst/>
                <a:rect l="l" t="t" r="r" b="b"/>
                <a:pathLst>
                  <a:path w="986043" h="475617" extrusionOk="0">
                    <a:moveTo>
                      <a:pt x="665576" y="36971"/>
                    </a:moveTo>
                    <a:cubicBezTo>
                      <a:pt x="698914" y="24303"/>
                      <a:pt x="733489" y="14968"/>
                      <a:pt x="768827" y="8491"/>
                    </a:cubicBezTo>
                    <a:cubicBezTo>
                      <a:pt x="804260" y="1919"/>
                      <a:pt x="840360" y="-1796"/>
                      <a:pt x="878365" y="871"/>
                    </a:cubicBezTo>
                    <a:cubicBezTo>
                      <a:pt x="897415" y="2300"/>
                      <a:pt x="916846" y="5348"/>
                      <a:pt x="937610" y="14016"/>
                    </a:cubicBezTo>
                    <a:cubicBezTo>
                      <a:pt x="947802" y="18588"/>
                      <a:pt x="958660" y="24874"/>
                      <a:pt x="968376" y="35256"/>
                    </a:cubicBezTo>
                    <a:cubicBezTo>
                      <a:pt x="978187" y="45734"/>
                      <a:pt x="984950" y="61355"/>
                      <a:pt x="985807" y="75642"/>
                    </a:cubicBezTo>
                    <a:cubicBezTo>
                      <a:pt x="986950" y="90216"/>
                      <a:pt x="983806" y="103170"/>
                      <a:pt x="979520" y="114028"/>
                    </a:cubicBezTo>
                    <a:cubicBezTo>
                      <a:pt x="975139" y="124982"/>
                      <a:pt x="969614" y="134317"/>
                      <a:pt x="963613" y="142794"/>
                    </a:cubicBezTo>
                    <a:cubicBezTo>
                      <a:pt x="951517" y="159558"/>
                      <a:pt x="937801" y="173178"/>
                      <a:pt x="923323" y="185180"/>
                    </a:cubicBezTo>
                    <a:cubicBezTo>
                      <a:pt x="894271" y="209088"/>
                      <a:pt x="862744" y="227280"/>
                      <a:pt x="830740" y="243663"/>
                    </a:cubicBezTo>
                    <a:cubicBezTo>
                      <a:pt x="798831" y="260046"/>
                      <a:pt x="766446" y="274715"/>
                      <a:pt x="734537" y="289860"/>
                    </a:cubicBezTo>
                    <a:cubicBezTo>
                      <a:pt x="670625" y="319959"/>
                      <a:pt x="607283" y="350629"/>
                      <a:pt x="542513" y="380061"/>
                    </a:cubicBezTo>
                    <a:cubicBezTo>
                      <a:pt x="510128" y="394540"/>
                      <a:pt x="477267" y="408636"/>
                      <a:pt x="443548" y="420352"/>
                    </a:cubicBezTo>
                    <a:cubicBezTo>
                      <a:pt x="409830" y="432163"/>
                      <a:pt x="375445" y="441974"/>
                      <a:pt x="340583" y="450451"/>
                    </a:cubicBezTo>
                    <a:cubicBezTo>
                      <a:pt x="305722" y="459024"/>
                      <a:pt x="270289" y="465977"/>
                      <a:pt x="234094" y="470740"/>
                    </a:cubicBezTo>
                    <a:cubicBezTo>
                      <a:pt x="197899" y="475311"/>
                      <a:pt x="160942" y="477502"/>
                      <a:pt x="122556" y="473597"/>
                    </a:cubicBezTo>
                    <a:cubicBezTo>
                      <a:pt x="103315" y="471597"/>
                      <a:pt x="83694" y="468263"/>
                      <a:pt x="63310" y="460548"/>
                    </a:cubicBezTo>
                    <a:cubicBezTo>
                      <a:pt x="53119" y="456738"/>
                      <a:pt x="42546" y="451785"/>
                      <a:pt x="32259" y="444165"/>
                    </a:cubicBezTo>
                    <a:cubicBezTo>
                      <a:pt x="22067" y="436545"/>
                      <a:pt x="11685" y="425591"/>
                      <a:pt x="5494" y="411208"/>
                    </a:cubicBezTo>
                    <a:cubicBezTo>
                      <a:pt x="2541" y="404350"/>
                      <a:pt x="541" y="395778"/>
                      <a:pt x="64" y="388158"/>
                    </a:cubicBezTo>
                    <a:cubicBezTo>
                      <a:pt x="-221" y="380538"/>
                      <a:pt x="445" y="373299"/>
                      <a:pt x="2065" y="366917"/>
                    </a:cubicBezTo>
                    <a:cubicBezTo>
                      <a:pt x="5113" y="354058"/>
                      <a:pt x="10161" y="343581"/>
                      <a:pt x="15876" y="334532"/>
                    </a:cubicBezTo>
                    <a:cubicBezTo>
                      <a:pt x="27401" y="316339"/>
                      <a:pt x="40831" y="302433"/>
                      <a:pt x="54643" y="289479"/>
                    </a:cubicBezTo>
                    <a:cubicBezTo>
                      <a:pt x="82646" y="264238"/>
                      <a:pt x="112840" y="244044"/>
                      <a:pt x="144273" y="226518"/>
                    </a:cubicBezTo>
                    <a:cubicBezTo>
                      <a:pt x="175610" y="208992"/>
                      <a:pt x="208090" y="194038"/>
                      <a:pt x="241523" y="182037"/>
                    </a:cubicBezTo>
                    <a:lnTo>
                      <a:pt x="244571" y="187752"/>
                    </a:lnTo>
                    <a:cubicBezTo>
                      <a:pt x="216472" y="209278"/>
                      <a:pt x="188850" y="230614"/>
                      <a:pt x="162656" y="253093"/>
                    </a:cubicBezTo>
                    <a:cubicBezTo>
                      <a:pt x="136558" y="275572"/>
                      <a:pt x="111412" y="299004"/>
                      <a:pt x="90647" y="324150"/>
                    </a:cubicBezTo>
                    <a:cubicBezTo>
                      <a:pt x="80265" y="336532"/>
                      <a:pt x="70930" y="349677"/>
                      <a:pt x="65311" y="362059"/>
                    </a:cubicBezTo>
                    <a:cubicBezTo>
                      <a:pt x="62548" y="368251"/>
                      <a:pt x="60453" y="374061"/>
                      <a:pt x="60072" y="378347"/>
                    </a:cubicBezTo>
                    <a:cubicBezTo>
                      <a:pt x="59786" y="380538"/>
                      <a:pt x="60072" y="382062"/>
                      <a:pt x="60262" y="383205"/>
                    </a:cubicBezTo>
                    <a:cubicBezTo>
                      <a:pt x="60739" y="384253"/>
                      <a:pt x="60739" y="384443"/>
                      <a:pt x="61501" y="385491"/>
                    </a:cubicBezTo>
                    <a:cubicBezTo>
                      <a:pt x="63406" y="388539"/>
                      <a:pt x="71978" y="394444"/>
                      <a:pt x="85027" y="398159"/>
                    </a:cubicBezTo>
                    <a:cubicBezTo>
                      <a:pt x="97791" y="401874"/>
                      <a:pt x="113126" y="403969"/>
                      <a:pt x="128747" y="405112"/>
                    </a:cubicBezTo>
                    <a:cubicBezTo>
                      <a:pt x="192184" y="408446"/>
                      <a:pt x="260954" y="401302"/>
                      <a:pt x="328201" y="390063"/>
                    </a:cubicBezTo>
                    <a:cubicBezTo>
                      <a:pt x="361919" y="384253"/>
                      <a:pt x="395542" y="377109"/>
                      <a:pt x="429261" y="369679"/>
                    </a:cubicBezTo>
                    <a:cubicBezTo>
                      <a:pt x="462979" y="362155"/>
                      <a:pt x="496888" y="354915"/>
                      <a:pt x="530607" y="345962"/>
                    </a:cubicBezTo>
                    <a:cubicBezTo>
                      <a:pt x="598044" y="328626"/>
                      <a:pt x="664147" y="304909"/>
                      <a:pt x="725108" y="271286"/>
                    </a:cubicBezTo>
                    <a:cubicBezTo>
                      <a:pt x="785877" y="237758"/>
                      <a:pt x="841027" y="192514"/>
                      <a:pt x="886461" y="145365"/>
                    </a:cubicBezTo>
                    <a:cubicBezTo>
                      <a:pt x="897605" y="133555"/>
                      <a:pt x="907987" y="121553"/>
                      <a:pt x="915988" y="109551"/>
                    </a:cubicBezTo>
                    <a:cubicBezTo>
                      <a:pt x="924085" y="97836"/>
                      <a:pt x="928943" y="85453"/>
                      <a:pt x="928466" y="79453"/>
                    </a:cubicBezTo>
                    <a:cubicBezTo>
                      <a:pt x="928180" y="76214"/>
                      <a:pt x="927800" y="74880"/>
                      <a:pt x="926085" y="72213"/>
                    </a:cubicBezTo>
                    <a:cubicBezTo>
                      <a:pt x="923989" y="69546"/>
                      <a:pt x="919798" y="66213"/>
                      <a:pt x="914274" y="63355"/>
                    </a:cubicBezTo>
                    <a:cubicBezTo>
                      <a:pt x="903034" y="57355"/>
                      <a:pt x="887794" y="53259"/>
                      <a:pt x="872078" y="50306"/>
                    </a:cubicBezTo>
                    <a:cubicBezTo>
                      <a:pt x="840360" y="44496"/>
                      <a:pt x="806070" y="43067"/>
                      <a:pt x="771685" y="42305"/>
                    </a:cubicBezTo>
                    <a:cubicBezTo>
                      <a:pt x="737204" y="41829"/>
                      <a:pt x="702247" y="42781"/>
                      <a:pt x="666814" y="43067"/>
                    </a:cubicBezTo>
                    <a:lnTo>
                      <a:pt x="665576" y="36971"/>
                    </a:lnTo>
                    <a:close/>
                  </a:path>
                </a:pathLst>
              </a:custGeom>
              <a:solidFill>
                <a:srgbClr val="FFCE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2572;p10"/>
              <p:cNvSpPr/>
              <p:nvPr/>
            </p:nvSpPr>
            <p:spPr>
              <a:xfrm>
                <a:off x="6428326" y="1906849"/>
                <a:ext cx="403002" cy="164610"/>
              </a:xfrm>
              <a:custGeom>
                <a:avLst/>
                <a:gdLst/>
                <a:ahLst/>
                <a:cxnLst/>
                <a:rect l="l" t="t" r="r" b="b"/>
                <a:pathLst>
                  <a:path w="403002" h="164610" extrusionOk="0">
                    <a:moveTo>
                      <a:pt x="403003" y="106546"/>
                    </a:moveTo>
                    <a:cubicBezTo>
                      <a:pt x="396811" y="115309"/>
                      <a:pt x="391192" y="124738"/>
                      <a:pt x="384524" y="133025"/>
                    </a:cubicBezTo>
                    <a:cubicBezTo>
                      <a:pt x="369475" y="151694"/>
                      <a:pt x="354616" y="166744"/>
                      <a:pt x="328993" y="164362"/>
                    </a:cubicBezTo>
                    <a:cubicBezTo>
                      <a:pt x="298894" y="161505"/>
                      <a:pt x="278034" y="134644"/>
                      <a:pt x="260032" y="113308"/>
                    </a:cubicBezTo>
                    <a:cubicBezTo>
                      <a:pt x="247745" y="98830"/>
                      <a:pt x="228314" y="65398"/>
                      <a:pt x="204501" y="73494"/>
                    </a:cubicBezTo>
                    <a:cubicBezTo>
                      <a:pt x="191643" y="77971"/>
                      <a:pt x="179546" y="109022"/>
                      <a:pt x="168878" y="119214"/>
                    </a:cubicBezTo>
                    <a:cubicBezTo>
                      <a:pt x="118872" y="167220"/>
                      <a:pt x="51435" y="144836"/>
                      <a:pt x="0" y="97497"/>
                    </a:cubicBezTo>
                    <a:cubicBezTo>
                      <a:pt x="5239" y="90639"/>
                      <a:pt x="11049" y="83971"/>
                      <a:pt x="17145" y="77494"/>
                    </a:cubicBezTo>
                    <a:cubicBezTo>
                      <a:pt x="112585" y="-22518"/>
                      <a:pt x="270986" y="-26233"/>
                      <a:pt x="370999" y="69303"/>
                    </a:cubicBezTo>
                    <a:cubicBezTo>
                      <a:pt x="383191" y="80923"/>
                      <a:pt x="393859" y="93306"/>
                      <a:pt x="403003" y="106546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2573;p10"/>
              <p:cNvSpPr/>
              <p:nvPr/>
            </p:nvSpPr>
            <p:spPr>
              <a:xfrm>
                <a:off x="6376397" y="2123503"/>
                <a:ext cx="177814" cy="164877"/>
              </a:xfrm>
              <a:custGeom>
                <a:avLst/>
                <a:gdLst/>
                <a:ahLst/>
                <a:cxnLst/>
                <a:rect l="l" t="t" r="r" b="b"/>
                <a:pathLst>
                  <a:path w="177814" h="164877" extrusionOk="0">
                    <a:moveTo>
                      <a:pt x="100887" y="136112"/>
                    </a:moveTo>
                    <a:cubicBezTo>
                      <a:pt x="80599" y="146590"/>
                      <a:pt x="59263" y="157163"/>
                      <a:pt x="37165" y="164878"/>
                    </a:cubicBezTo>
                    <a:cubicBezTo>
                      <a:pt x="6399" y="115062"/>
                      <a:pt x="-5316" y="56483"/>
                      <a:pt x="2209" y="0"/>
                    </a:cubicBezTo>
                    <a:cubicBezTo>
                      <a:pt x="15448" y="13525"/>
                      <a:pt x="37642" y="29242"/>
                      <a:pt x="84695" y="19526"/>
                    </a:cubicBezTo>
                    <a:cubicBezTo>
                      <a:pt x="111651" y="13906"/>
                      <a:pt x="143655" y="15526"/>
                      <a:pt x="165181" y="36195"/>
                    </a:cubicBezTo>
                    <a:cubicBezTo>
                      <a:pt x="207663" y="76867"/>
                      <a:pt x="131939" y="120205"/>
                      <a:pt x="100887" y="136112"/>
                    </a:cubicBezTo>
                    <a:close/>
                  </a:path>
                </a:pathLst>
              </a:custGeom>
              <a:solidFill>
                <a:srgbClr val="EA5C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oogle Shape;2454;p10"/>
            <p:cNvGrpSpPr/>
            <p:nvPr/>
          </p:nvGrpSpPr>
          <p:grpSpPr>
            <a:xfrm>
              <a:off x="7039600" y="2374988"/>
              <a:ext cx="327104" cy="182707"/>
              <a:chOff x="9001117" y="2027686"/>
              <a:chExt cx="327104" cy="182707"/>
            </a:xfrm>
          </p:grpSpPr>
          <p:sp>
            <p:nvSpPr>
              <p:cNvPr id="229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75;p10"/>
              <p:cNvSpPr/>
              <p:nvPr/>
            </p:nvSpPr>
            <p:spPr>
              <a:xfrm>
                <a:off x="9001117" y="2153433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479;p10"/>
              <p:cNvSpPr/>
              <p:nvPr/>
            </p:nvSpPr>
            <p:spPr>
              <a:xfrm>
                <a:off x="9207597" y="2110237"/>
                <a:ext cx="74261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74261" h="54142" extrusionOk="0">
                    <a:moveTo>
                      <a:pt x="72369" y="15376"/>
                    </a:moveTo>
                    <a:cubicBezTo>
                      <a:pt x="72750" y="19376"/>
                      <a:pt x="77608" y="24329"/>
                      <a:pt x="70083" y="26806"/>
                    </a:cubicBezTo>
                    <a:cubicBezTo>
                      <a:pt x="62844" y="26329"/>
                      <a:pt x="56177" y="16804"/>
                      <a:pt x="48366" y="25282"/>
                    </a:cubicBezTo>
                    <a:cubicBezTo>
                      <a:pt x="47604" y="25853"/>
                      <a:pt x="47890" y="26139"/>
                      <a:pt x="48747" y="25472"/>
                    </a:cubicBezTo>
                    <a:cubicBezTo>
                      <a:pt x="49890" y="24520"/>
                      <a:pt x="47509" y="24615"/>
                      <a:pt x="49128" y="24520"/>
                    </a:cubicBezTo>
                    <a:cubicBezTo>
                      <a:pt x="55891" y="22043"/>
                      <a:pt x="60939" y="22329"/>
                      <a:pt x="60939" y="31282"/>
                    </a:cubicBezTo>
                    <a:cubicBezTo>
                      <a:pt x="56462" y="38998"/>
                      <a:pt x="46461" y="41188"/>
                      <a:pt x="42651" y="49570"/>
                    </a:cubicBezTo>
                    <a:cubicBezTo>
                      <a:pt x="40937" y="51952"/>
                      <a:pt x="37793" y="52142"/>
                      <a:pt x="35793" y="54142"/>
                    </a:cubicBezTo>
                    <a:cubicBezTo>
                      <a:pt x="27030" y="49094"/>
                      <a:pt x="27792" y="43951"/>
                      <a:pt x="38555" y="35759"/>
                    </a:cubicBezTo>
                    <a:cubicBezTo>
                      <a:pt x="29221" y="35950"/>
                      <a:pt x="29221" y="35950"/>
                      <a:pt x="22077" y="44998"/>
                    </a:cubicBezTo>
                    <a:cubicBezTo>
                      <a:pt x="20172" y="47094"/>
                      <a:pt x="17696" y="47761"/>
                      <a:pt x="15029" y="48046"/>
                    </a:cubicBezTo>
                    <a:cubicBezTo>
                      <a:pt x="11885" y="48427"/>
                      <a:pt x="8742" y="48332"/>
                      <a:pt x="6932" y="45570"/>
                    </a:cubicBezTo>
                    <a:cubicBezTo>
                      <a:pt x="4361" y="41855"/>
                      <a:pt x="8552" y="40617"/>
                      <a:pt x="10076" y="38331"/>
                    </a:cubicBezTo>
                    <a:cubicBezTo>
                      <a:pt x="11695" y="35950"/>
                      <a:pt x="13790" y="34235"/>
                      <a:pt x="16267" y="32330"/>
                    </a:cubicBezTo>
                    <a:cubicBezTo>
                      <a:pt x="10647" y="33949"/>
                      <a:pt x="8552" y="42522"/>
                      <a:pt x="2075" y="40045"/>
                    </a:cubicBezTo>
                    <a:cubicBezTo>
                      <a:pt x="-1831" y="38617"/>
                      <a:pt x="1122" y="33187"/>
                      <a:pt x="360" y="29663"/>
                    </a:cubicBezTo>
                    <a:cubicBezTo>
                      <a:pt x="455" y="28615"/>
                      <a:pt x="646" y="27568"/>
                      <a:pt x="1122" y="26615"/>
                    </a:cubicBezTo>
                    <a:cubicBezTo>
                      <a:pt x="2741" y="23758"/>
                      <a:pt x="6837" y="22424"/>
                      <a:pt x="6170" y="18233"/>
                    </a:cubicBezTo>
                    <a:cubicBezTo>
                      <a:pt x="5694" y="16328"/>
                      <a:pt x="4932" y="14518"/>
                      <a:pt x="5599" y="12518"/>
                    </a:cubicBezTo>
                    <a:cubicBezTo>
                      <a:pt x="6837" y="10613"/>
                      <a:pt x="8456" y="9661"/>
                      <a:pt x="10742" y="9756"/>
                    </a:cubicBezTo>
                    <a:cubicBezTo>
                      <a:pt x="12838" y="10232"/>
                      <a:pt x="14648" y="11185"/>
                      <a:pt x="15886" y="12994"/>
                    </a:cubicBezTo>
                    <a:cubicBezTo>
                      <a:pt x="14362" y="20614"/>
                      <a:pt x="20934" y="17281"/>
                      <a:pt x="23792" y="18805"/>
                    </a:cubicBezTo>
                    <a:cubicBezTo>
                      <a:pt x="25887" y="20519"/>
                      <a:pt x="24268" y="23281"/>
                      <a:pt x="25697" y="25091"/>
                    </a:cubicBezTo>
                    <a:cubicBezTo>
                      <a:pt x="26649" y="25948"/>
                      <a:pt x="27697" y="27853"/>
                      <a:pt x="29030" y="26234"/>
                    </a:cubicBezTo>
                    <a:cubicBezTo>
                      <a:pt x="29888" y="25186"/>
                      <a:pt x="28459" y="23662"/>
                      <a:pt x="28078" y="22329"/>
                    </a:cubicBezTo>
                    <a:cubicBezTo>
                      <a:pt x="27887" y="21376"/>
                      <a:pt x="27887" y="20329"/>
                      <a:pt x="28173" y="19376"/>
                    </a:cubicBezTo>
                    <a:cubicBezTo>
                      <a:pt x="29792" y="14804"/>
                      <a:pt x="36460" y="14995"/>
                      <a:pt x="37222" y="9565"/>
                    </a:cubicBezTo>
                    <a:cubicBezTo>
                      <a:pt x="37508" y="8613"/>
                      <a:pt x="37984" y="7851"/>
                      <a:pt x="38746" y="7184"/>
                    </a:cubicBezTo>
                    <a:cubicBezTo>
                      <a:pt x="41318" y="5660"/>
                      <a:pt x="44270" y="5184"/>
                      <a:pt x="47033" y="4231"/>
                    </a:cubicBezTo>
                    <a:cubicBezTo>
                      <a:pt x="51700" y="5184"/>
                      <a:pt x="53986" y="-531"/>
                      <a:pt x="58653" y="40"/>
                    </a:cubicBezTo>
                    <a:cubicBezTo>
                      <a:pt x="61701" y="802"/>
                      <a:pt x="64654" y="1660"/>
                      <a:pt x="66273" y="4612"/>
                    </a:cubicBezTo>
                    <a:cubicBezTo>
                      <a:pt x="66083" y="9756"/>
                      <a:pt x="73036" y="10423"/>
                      <a:pt x="72369" y="15376"/>
                    </a:cubicBezTo>
                    <a:close/>
                  </a:path>
                </a:pathLst>
              </a:custGeom>
              <a:solidFill>
                <a:srgbClr val="F9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485;p10"/>
              <p:cNvSpPr/>
              <p:nvPr/>
            </p:nvSpPr>
            <p:spPr>
              <a:xfrm>
                <a:off x="9194396" y="2058124"/>
                <a:ext cx="47627" cy="49866"/>
              </a:xfrm>
              <a:custGeom>
                <a:avLst/>
                <a:gdLst/>
                <a:ahLst/>
                <a:cxnLst/>
                <a:rect l="l" t="t" r="r" b="b"/>
                <a:pathLst>
                  <a:path w="47627" h="49866" extrusionOk="0">
                    <a:moveTo>
                      <a:pt x="1179" y="17196"/>
                    </a:moveTo>
                    <a:cubicBezTo>
                      <a:pt x="-345" y="16434"/>
                      <a:pt x="-440" y="15672"/>
                      <a:pt x="1179" y="14910"/>
                    </a:cubicBezTo>
                    <a:cubicBezTo>
                      <a:pt x="3751" y="12529"/>
                      <a:pt x="4513" y="8814"/>
                      <a:pt x="7370" y="6528"/>
                    </a:cubicBezTo>
                    <a:cubicBezTo>
                      <a:pt x="9370" y="4814"/>
                      <a:pt x="11752" y="3766"/>
                      <a:pt x="14514" y="4242"/>
                    </a:cubicBezTo>
                    <a:cubicBezTo>
                      <a:pt x="17943" y="9576"/>
                      <a:pt x="20038" y="8433"/>
                      <a:pt x="21181" y="2813"/>
                    </a:cubicBezTo>
                    <a:cubicBezTo>
                      <a:pt x="22896" y="527"/>
                      <a:pt x="24991" y="-616"/>
                      <a:pt x="27849" y="337"/>
                    </a:cubicBezTo>
                    <a:cubicBezTo>
                      <a:pt x="30135" y="2242"/>
                      <a:pt x="28516" y="5004"/>
                      <a:pt x="29468" y="7100"/>
                    </a:cubicBezTo>
                    <a:cubicBezTo>
                      <a:pt x="28992" y="11005"/>
                      <a:pt x="26230" y="13481"/>
                      <a:pt x="22324" y="16910"/>
                    </a:cubicBezTo>
                    <a:cubicBezTo>
                      <a:pt x="28135" y="15958"/>
                      <a:pt x="27754" y="8719"/>
                      <a:pt x="32992" y="9767"/>
                    </a:cubicBezTo>
                    <a:cubicBezTo>
                      <a:pt x="35183" y="11195"/>
                      <a:pt x="36040" y="13767"/>
                      <a:pt x="38041" y="15291"/>
                    </a:cubicBezTo>
                    <a:cubicBezTo>
                      <a:pt x="43470" y="17958"/>
                      <a:pt x="43375" y="24435"/>
                      <a:pt x="47089" y="28626"/>
                    </a:cubicBezTo>
                    <a:cubicBezTo>
                      <a:pt x="49756" y="31674"/>
                      <a:pt x="41755" y="33103"/>
                      <a:pt x="39469" y="36151"/>
                    </a:cubicBezTo>
                    <a:cubicBezTo>
                      <a:pt x="38326" y="37199"/>
                      <a:pt x="37088" y="38151"/>
                      <a:pt x="35755" y="38818"/>
                    </a:cubicBezTo>
                    <a:cubicBezTo>
                      <a:pt x="34326" y="39389"/>
                      <a:pt x="32802" y="39485"/>
                      <a:pt x="31278" y="39199"/>
                    </a:cubicBezTo>
                    <a:cubicBezTo>
                      <a:pt x="29373" y="38723"/>
                      <a:pt x="27658" y="37770"/>
                      <a:pt x="26230" y="36437"/>
                    </a:cubicBezTo>
                    <a:cubicBezTo>
                      <a:pt x="22896" y="32722"/>
                      <a:pt x="22134" y="37389"/>
                      <a:pt x="20324" y="38246"/>
                    </a:cubicBezTo>
                    <a:cubicBezTo>
                      <a:pt x="14704" y="40342"/>
                      <a:pt x="22705" y="43199"/>
                      <a:pt x="19943" y="45485"/>
                    </a:cubicBezTo>
                    <a:cubicBezTo>
                      <a:pt x="13180" y="54058"/>
                      <a:pt x="9085" y="48343"/>
                      <a:pt x="4894" y="42818"/>
                    </a:cubicBezTo>
                    <a:cubicBezTo>
                      <a:pt x="6132" y="37294"/>
                      <a:pt x="3655" y="33008"/>
                      <a:pt x="322" y="28912"/>
                    </a:cubicBezTo>
                    <a:cubicBezTo>
                      <a:pt x="131" y="25007"/>
                      <a:pt x="3274" y="21292"/>
                      <a:pt x="1179" y="17196"/>
                    </a:cubicBezTo>
                    <a:close/>
                  </a:path>
                </a:pathLst>
              </a:custGeom>
              <a:solidFill>
                <a:srgbClr val="FCC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492;p10"/>
              <p:cNvSpPr/>
              <p:nvPr/>
            </p:nvSpPr>
            <p:spPr>
              <a:xfrm>
                <a:off x="9172048" y="2100466"/>
                <a:ext cx="45261" cy="43433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43433" extrusionOk="0">
                    <a:moveTo>
                      <a:pt x="28004" y="0"/>
                    </a:moveTo>
                    <a:cubicBezTo>
                      <a:pt x="32385" y="2000"/>
                      <a:pt x="35814" y="9430"/>
                      <a:pt x="41719" y="2286"/>
                    </a:cubicBezTo>
                    <a:cubicBezTo>
                      <a:pt x="42672" y="1619"/>
                      <a:pt x="43625" y="1619"/>
                      <a:pt x="44577" y="2381"/>
                    </a:cubicBezTo>
                    <a:cubicBezTo>
                      <a:pt x="45053" y="3334"/>
                      <a:pt x="45339" y="4382"/>
                      <a:pt x="45244" y="5525"/>
                    </a:cubicBezTo>
                    <a:cubicBezTo>
                      <a:pt x="44291" y="9049"/>
                      <a:pt x="41529" y="10668"/>
                      <a:pt x="38481" y="11811"/>
                    </a:cubicBezTo>
                    <a:cubicBezTo>
                      <a:pt x="30194" y="13430"/>
                      <a:pt x="38100" y="16383"/>
                      <a:pt x="38005" y="18669"/>
                    </a:cubicBezTo>
                    <a:cubicBezTo>
                      <a:pt x="38481" y="20764"/>
                      <a:pt x="40195" y="21717"/>
                      <a:pt x="41815" y="22955"/>
                    </a:cubicBezTo>
                    <a:cubicBezTo>
                      <a:pt x="42577" y="24479"/>
                      <a:pt x="43339" y="26003"/>
                      <a:pt x="44101" y="27432"/>
                    </a:cubicBezTo>
                    <a:cubicBezTo>
                      <a:pt x="45053" y="31718"/>
                      <a:pt x="41148" y="31909"/>
                      <a:pt x="39053" y="33623"/>
                    </a:cubicBezTo>
                    <a:cubicBezTo>
                      <a:pt x="36386" y="34481"/>
                      <a:pt x="33909" y="35528"/>
                      <a:pt x="33147" y="38672"/>
                    </a:cubicBezTo>
                    <a:cubicBezTo>
                      <a:pt x="32671" y="40481"/>
                      <a:pt x="31813" y="42101"/>
                      <a:pt x="30385" y="43434"/>
                    </a:cubicBezTo>
                    <a:lnTo>
                      <a:pt x="29337" y="43434"/>
                    </a:lnTo>
                    <a:cubicBezTo>
                      <a:pt x="29337" y="43434"/>
                      <a:pt x="28289" y="43434"/>
                      <a:pt x="28289" y="43434"/>
                    </a:cubicBezTo>
                    <a:cubicBezTo>
                      <a:pt x="27432" y="41910"/>
                      <a:pt x="26670" y="40386"/>
                      <a:pt x="25813" y="38862"/>
                    </a:cubicBezTo>
                    <a:cubicBezTo>
                      <a:pt x="23431" y="37433"/>
                      <a:pt x="22288" y="34004"/>
                      <a:pt x="18860" y="34100"/>
                    </a:cubicBezTo>
                    <a:cubicBezTo>
                      <a:pt x="17050" y="33052"/>
                      <a:pt x="15430" y="31909"/>
                      <a:pt x="16192" y="29432"/>
                    </a:cubicBezTo>
                    <a:cubicBezTo>
                      <a:pt x="16192" y="28480"/>
                      <a:pt x="19431" y="26956"/>
                      <a:pt x="15621" y="26765"/>
                    </a:cubicBezTo>
                    <a:cubicBezTo>
                      <a:pt x="12382" y="26670"/>
                      <a:pt x="10287" y="28956"/>
                      <a:pt x="7906" y="30575"/>
                    </a:cubicBezTo>
                    <a:cubicBezTo>
                      <a:pt x="6858" y="30861"/>
                      <a:pt x="5905" y="30861"/>
                      <a:pt x="4858" y="30480"/>
                    </a:cubicBezTo>
                    <a:cubicBezTo>
                      <a:pt x="1143" y="27242"/>
                      <a:pt x="667" y="22670"/>
                      <a:pt x="0" y="18193"/>
                    </a:cubicBezTo>
                    <a:cubicBezTo>
                      <a:pt x="2381" y="14192"/>
                      <a:pt x="6191" y="15431"/>
                      <a:pt x="9620" y="15431"/>
                    </a:cubicBezTo>
                    <a:cubicBezTo>
                      <a:pt x="14859" y="15240"/>
                      <a:pt x="18860" y="13335"/>
                      <a:pt x="20193" y="7715"/>
                    </a:cubicBezTo>
                    <a:cubicBezTo>
                      <a:pt x="20098" y="6763"/>
                      <a:pt x="20288" y="5810"/>
                      <a:pt x="20669" y="4858"/>
                    </a:cubicBezTo>
                    <a:cubicBezTo>
                      <a:pt x="22574" y="2191"/>
                      <a:pt x="24860" y="476"/>
                      <a:pt x="28004" y="0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518;p10"/>
              <p:cNvSpPr/>
              <p:nvPr/>
            </p:nvSpPr>
            <p:spPr>
              <a:xfrm>
                <a:off x="9229360" y="2063890"/>
                <a:ext cx="22283" cy="31945"/>
              </a:xfrm>
              <a:custGeom>
                <a:avLst/>
                <a:gdLst/>
                <a:ahLst/>
                <a:cxnLst/>
                <a:rect l="l" t="t" r="r" b="b"/>
                <a:pathLst>
                  <a:path w="22283" h="31945" extrusionOk="0">
                    <a:moveTo>
                      <a:pt x="9553" y="9144"/>
                    </a:moveTo>
                    <a:cubicBezTo>
                      <a:pt x="10125" y="15145"/>
                      <a:pt x="13458" y="12668"/>
                      <a:pt x="16411" y="11430"/>
                    </a:cubicBezTo>
                    <a:cubicBezTo>
                      <a:pt x="18602" y="12287"/>
                      <a:pt x="20126" y="13811"/>
                      <a:pt x="20983" y="16002"/>
                    </a:cubicBezTo>
                    <a:cubicBezTo>
                      <a:pt x="20888" y="16478"/>
                      <a:pt x="20888" y="16955"/>
                      <a:pt x="20793" y="17336"/>
                    </a:cubicBezTo>
                    <a:cubicBezTo>
                      <a:pt x="19173" y="21050"/>
                      <a:pt x="23936" y="24289"/>
                      <a:pt x="21650" y="28099"/>
                    </a:cubicBezTo>
                    <a:cubicBezTo>
                      <a:pt x="20031" y="30385"/>
                      <a:pt x="17745" y="31528"/>
                      <a:pt x="14982" y="31909"/>
                    </a:cubicBezTo>
                    <a:cubicBezTo>
                      <a:pt x="10791" y="32004"/>
                      <a:pt x="6505" y="32099"/>
                      <a:pt x="2695" y="29623"/>
                    </a:cubicBezTo>
                    <a:cubicBezTo>
                      <a:pt x="2409" y="24003"/>
                      <a:pt x="8601" y="26289"/>
                      <a:pt x="10696" y="23146"/>
                    </a:cubicBezTo>
                    <a:cubicBezTo>
                      <a:pt x="7934" y="20669"/>
                      <a:pt x="3933" y="24670"/>
                      <a:pt x="1266" y="20479"/>
                    </a:cubicBezTo>
                    <a:cubicBezTo>
                      <a:pt x="3933" y="17526"/>
                      <a:pt x="8791" y="13525"/>
                      <a:pt x="314" y="11335"/>
                    </a:cubicBezTo>
                    <a:cubicBezTo>
                      <a:pt x="-829" y="7715"/>
                      <a:pt x="1362" y="5334"/>
                      <a:pt x="3457" y="2953"/>
                    </a:cubicBezTo>
                    <a:cubicBezTo>
                      <a:pt x="3933" y="2667"/>
                      <a:pt x="4410" y="2477"/>
                      <a:pt x="4886" y="2191"/>
                    </a:cubicBezTo>
                    <a:cubicBezTo>
                      <a:pt x="7172" y="1429"/>
                      <a:pt x="9458" y="762"/>
                      <a:pt x="11744" y="0"/>
                    </a:cubicBezTo>
                    <a:cubicBezTo>
                      <a:pt x="11077" y="3143"/>
                      <a:pt x="10315" y="6191"/>
                      <a:pt x="9553" y="9144"/>
                    </a:cubicBezTo>
                    <a:close/>
                  </a:path>
                </a:pathLst>
              </a:custGeom>
              <a:solidFill>
                <a:srgbClr val="FBC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521;p10"/>
              <p:cNvSpPr/>
              <p:nvPr/>
            </p:nvSpPr>
            <p:spPr>
              <a:xfrm>
                <a:off x="9243485" y="2086221"/>
                <a:ext cx="29622" cy="30590"/>
              </a:xfrm>
              <a:custGeom>
                <a:avLst/>
                <a:gdLst/>
                <a:ahLst/>
                <a:cxnLst/>
                <a:rect l="l" t="t" r="r" b="b"/>
                <a:pathLst>
                  <a:path w="29622" h="30590" extrusionOk="0">
                    <a:moveTo>
                      <a:pt x="0" y="7387"/>
                    </a:moveTo>
                    <a:cubicBezTo>
                      <a:pt x="2286" y="6625"/>
                      <a:pt x="4572" y="5863"/>
                      <a:pt x="6858" y="5101"/>
                    </a:cubicBezTo>
                    <a:cubicBezTo>
                      <a:pt x="8668" y="3673"/>
                      <a:pt x="7525" y="-518"/>
                      <a:pt x="11525" y="53"/>
                    </a:cubicBezTo>
                    <a:cubicBezTo>
                      <a:pt x="14573" y="2339"/>
                      <a:pt x="15812" y="5768"/>
                      <a:pt x="16955" y="9102"/>
                    </a:cubicBezTo>
                    <a:cubicBezTo>
                      <a:pt x="17050" y="10054"/>
                      <a:pt x="16955" y="11102"/>
                      <a:pt x="16574" y="11959"/>
                    </a:cubicBezTo>
                    <a:cubicBezTo>
                      <a:pt x="16193" y="12531"/>
                      <a:pt x="14954" y="12436"/>
                      <a:pt x="14764" y="13007"/>
                    </a:cubicBezTo>
                    <a:cubicBezTo>
                      <a:pt x="14573" y="13483"/>
                      <a:pt x="15431" y="13769"/>
                      <a:pt x="16193" y="13483"/>
                    </a:cubicBezTo>
                    <a:cubicBezTo>
                      <a:pt x="17431" y="13960"/>
                      <a:pt x="18288" y="14722"/>
                      <a:pt x="19145" y="15674"/>
                    </a:cubicBezTo>
                    <a:cubicBezTo>
                      <a:pt x="20479" y="17389"/>
                      <a:pt x="21050" y="19579"/>
                      <a:pt x="22765" y="21008"/>
                    </a:cubicBezTo>
                    <a:cubicBezTo>
                      <a:pt x="25051" y="19579"/>
                      <a:pt x="27337" y="19579"/>
                      <a:pt x="29623" y="21008"/>
                    </a:cubicBezTo>
                    <a:cubicBezTo>
                      <a:pt x="27337" y="22532"/>
                      <a:pt x="25051" y="24056"/>
                      <a:pt x="22765" y="25580"/>
                    </a:cubicBezTo>
                    <a:cubicBezTo>
                      <a:pt x="18860" y="26723"/>
                      <a:pt x="16574" y="32152"/>
                      <a:pt x="11335" y="30152"/>
                    </a:cubicBezTo>
                    <a:cubicBezTo>
                      <a:pt x="9239" y="26723"/>
                      <a:pt x="6191" y="28438"/>
                      <a:pt x="3429" y="28819"/>
                    </a:cubicBezTo>
                    <a:cubicBezTo>
                      <a:pt x="2477" y="28628"/>
                      <a:pt x="1619" y="28057"/>
                      <a:pt x="1048" y="27199"/>
                    </a:cubicBezTo>
                    <a:cubicBezTo>
                      <a:pt x="191" y="20627"/>
                      <a:pt x="2000" y="13960"/>
                      <a:pt x="0" y="7387"/>
                    </a:cubicBezTo>
                    <a:close/>
                  </a:path>
                </a:pathLst>
              </a:custGeom>
              <a:solidFill>
                <a:srgbClr val="F6B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523;p10"/>
              <p:cNvSpPr/>
              <p:nvPr/>
            </p:nvSpPr>
            <p:spPr>
              <a:xfrm>
                <a:off x="9229767" y="2132452"/>
                <a:ext cx="11587" cy="9493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9493" extrusionOk="0">
                    <a:moveTo>
                      <a:pt x="6860" y="19"/>
                    </a:moveTo>
                    <a:cubicBezTo>
                      <a:pt x="11622" y="686"/>
                      <a:pt x="12765" y="4115"/>
                      <a:pt x="10384" y="7258"/>
                    </a:cubicBezTo>
                    <a:cubicBezTo>
                      <a:pt x="5526" y="13735"/>
                      <a:pt x="3907" y="4019"/>
                      <a:pt x="2" y="4591"/>
                    </a:cubicBezTo>
                    <a:cubicBezTo>
                      <a:pt x="-93" y="-553"/>
                      <a:pt x="3621" y="19"/>
                      <a:pt x="6860" y="19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525;p10"/>
              <p:cNvSpPr/>
              <p:nvPr/>
            </p:nvSpPr>
            <p:spPr>
              <a:xfrm>
                <a:off x="9234341" y="2121041"/>
                <a:ext cx="14455" cy="98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9858" extrusionOk="0">
                    <a:moveTo>
                      <a:pt x="0" y="9144"/>
                    </a:moveTo>
                    <a:cubicBezTo>
                      <a:pt x="1048" y="2572"/>
                      <a:pt x="7525" y="2953"/>
                      <a:pt x="11430" y="0"/>
                    </a:cubicBezTo>
                    <a:cubicBezTo>
                      <a:pt x="14288" y="381"/>
                      <a:pt x="15907" y="1619"/>
                      <a:pt x="12668" y="3715"/>
                    </a:cubicBezTo>
                    <a:cubicBezTo>
                      <a:pt x="9430" y="5905"/>
                      <a:pt x="5715" y="7334"/>
                      <a:pt x="2286" y="9144"/>
                    </a:cubicBezTo>
                    <a:cubicBezTo>
                      <a:pt x="1524" y="10096"/>
                      <a:pt x="762" y="10096"/>
                      <a:pt x="0" y="9144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2540;p10"/>
              <p:cNvSpPr/>
              <p:nvPr/>
            </p:nvSpPr>
            <p:spPr>
              <a:xfrm>
                <a:off x="9201004" y="2098181"/>
                <a:ext cx="31194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22860" extrusionOk="0">
                    <a:moveTo>
                      <a:pt x="21908" y="0"/>
                    </a:moveTo>
                    <a:cubicBezTo>
                      <a:pt x="21812" y="4096"/>
                      <a:pt x="24003" y="3429"/>
                      <a:pt x="26480" y="2286"/>
                    </a:cubicBezTo>
                    <a:cubicBezTo>
                      <a:pt x="32766" y="6858"/>
                      <a:pt x="32766" y="11430"/>
                      <a:pt x="26480" y="16002"/>
                    </a:cubicBezTo>
                    <a:cubicBezTo>
                      <a:pt x="21146" y="13621"/>
                      <a:pt x="17717" y="16193"/>
                      <a:pt x="15050" y="20574"/>
                    </a:cubicBezTo>
                    <a:cubicBezTo>
                      <a:pt x="12764" y="21336"/>
                      <a:pt x="10478" y="22098"/>
                      <a:pt x="8192" y="22860"/>
                    </a:cubicBezTo>
                    <a:cubicBezTo>
                      <a:pt x="7049" y="19050"/>
                      <a:pt x="2477" y="18574"/>
                      <a:pt x="0" y="15240"/>
                    </a:cubicBezTo>
                    <a:cubicBezTo>
                      <a:pt x="3143" y="13811"/>
                      <a:pt x="5715" y="12668"/>
                      <a:pt x="8192" y="11525"/>
                    </a:cubicBezTo>
                    <a:cubicBezTo>
                      <a:pt x="14002" y="12763"/>
                      <a:pt x="15812" y="11525"/>
                      <a:pt x="15050" y="6953"/>
                    </a:cubicBezTo>
                    <a:cubicBezTo>
                      <a:pt x="15050" y="6191"/>
                      <a:pt x="15050" y="5429"/>
                      <a:pt x="15050" y="4667"/>
                    </a:cubicBezTo>
                    <a:cubicBezTo>
                      <a:pt x="14859" y="-762"/>
                      <a:pt x="20098" y="2191"/>
                      <a:pt x="21908" y="0"/>
                    </a:cubicBezTo>
                    <a:close/>
                  </a:path>
                </a:pathLst>
              </a:custGeom>
              <a:solidFill>
                <a:srgbClr val="FCB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2553;p10"/>
              <p:cNvSpPr/>
              <p:nvPr/>
            </p:nvSpPr>
            <p:spPr>
              <a:xfrm>
                <a:off x="9245328" y="2079893"/>
                <a:ext cx="17588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13716" extrusionOk="0">
                    <a:moveTo>
                      <a:pt x="5015" y="0"/>
                    </a:moveTo>
                    <a:cubicBezTo>
                      <a:pt x="6253" y="7906"/>
                      <a:pt x="11206" y="1143"/>
                      <a:pt x="14159" y="2286"/>
                    </a:cubicBezTo>
                    <a:cubicBezTo>
                      <a:pt x="15207" y="5620"/>
                      <a:pt x="16159" y="8954"/>
                      <a:pt x="17588" y="13716"/>
                    </a:cubicBezTo>
                    <a:cubicBezTo>
                      <a:pt x="14159" y="10858"/>
                      <a:pt x="11873" y="8858"/>
                      <a:pt x="9587" y="6858"/>
                    </a:cubicBezTo>
                    <a:cubicBezTo>
                      <a:pt x="8063" y="8382"/>
                      <a:pt x="6539" y="9906"/>
                      <a:pt x="5015" y="11430"/>
                    </a:cubicBezTo>
                    <a:cubicBezTo>
                      <a:pt x="6730" y="7620"/>
                      <a:pt x="-7082" y="3810"/>
                      <a:pt x="5015" y="0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2557;p10"/>
              <p:cNvSpPr/>
              <p:nvPr/>
            </p:nvSpPr>
            <p:spPr>
              <a:xfrm>
                <a:off x="9227483" y="2098181"/>
                <a:ext cx="13715" cy="18287"/>
              </a:xfrm>
              <a:custGeom>
                <a:avLst/>
                <a:gdLst/>
                <a:ahLst/>
                <a:cxnLst/>
                <a:rect l="l" t="t" r="r" b="b"/>
                <a:pathLst>
                  <a:path w="13715" h="18287" extrusionOk="0">
                    <a:moveTo>
                      <a:pt x="13716" y="13716"/>
                    </a:moveTo>
                    <a:cubicBezTo>
                      <a:pt x="12764" y="22479"/>
                      <a:pt x="5239" y="14573"/>
                      <a:pt x="2286" y="18288"/>
                    </a:cubicBezTo>
                    <a:cubicBezTo>
                      <a:pt x="1524" y="17526"/>
                      <a:pt x="762" y="16764"/>
                      <a:pt x="0" y="16002"/>
                    </a:cubicBezTo>
                    <a:cubicBezTo>
                      <a:pt x="2858" y="11430"/>
                      <a:pt x="2858" y="6858"/>
                      <a:pt x="0" y="2286"/>
                    </a:cubicBez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15240" y="5048"/>
                      <a:pt x="15240" y="5143"/>
                      <a:pt x="9144" y="10001"/>
                    </a:cubicBezTo>
                    <a:cubicBezTo>
                      <a:pt x="8096" y="10858"/>
                      <a:pt x="7525" y="12097"/>
                      <a:pt x="8382" y="12573"/>
                    </a:cubicBezTo>
                    <a:cubicBezTo>
                      <a:pt x="9906" y="13335"/>
                      <a:pt x="11906" y="13335"/>
                      <a:pt x="13716" y="13716"/>
                    </a:cubicBezTo>
                    <a:close/>
                  </a:path>
                </a:pathLst>
              </a:custGeom>
              <a:solidFill>
                <a:srgbClr val="FC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2454;p10"/>
            <p:cNvGrpSpPr/>
            <p:nvPr/>
          </p:nvGrpSpPr>
          <p:grpSpPr>
            <a:xfrm>
              <a:off x="11111799" y="3371673"/>
              <a:ext cx="210400" cy="182707"/>
              <a:chOff x="9117820" y="2027686"/>
              <a:chExt cx="210400" cy="182707"/>
            </a:xfrm>
          </p:grpSpPr>
          <p:sp>
            <p:nvSpPr>
              <p:cNvPr id="23" name="Google Shape;2455;p10"/>
              <p:cNvSpPr/>
              <p:nvPr/>
            </p:nvSpPr>
            <p:spPr>
              <a:xfrm>
                <a:off x="9277433" y="2113468"/>
                <a:ext cx="50788" cy="35339"/>
              </a:xfrm>
              <a:custGeom>
                <a:avLst/>
                <a:gdLst/>
                <a:ahLst/>
                <a:cxnLst/>
                <a:rect l="l" t="t" r="r" b="b"/>
                <a:pathLst>
                  <a:path w="50788" h="35339" extrusionOk="0">
                    <a:moveTo>
                      <a:pt x="48729" y="18622"/>
                    </a:moveTo>
                    <a:cubicBezTo>
                      <a:pt x="51301" y="20527"/>
                      <a:pt x="50920" y="23194"/>
                      <a:pt x="50444" y="25861"/>
                    </a:cubicBezTo>
                    <a:cubicBezTo>
                      <a:pt x="44729" y="32814"/>
                      <a:pt x="37014" y="35767"/>
                      <a:pt x="28346" y="35290"/>
                    </a:cubicBezTo>
                    <a:cubicBezTo>
                      <a:pt x="21202" y="34909"/>
                      <a:pt x="14058" y="34528"/>
                      <a:pt x="7105" y="32719"/>
                    </a:cubicBezTo>
                    <a:cubicBezTo>
                      <a:pt x="4629" y="32623"/>
                      <a:pt x="1962" y="32623"/>
                      <a:pt x="438" y="30147"/>
                    </a:cubicBezTo>
                    <a:cubicBezTo>
                      <a:pt x="-229" y="29194"/>
                      <a:pt x="-134" y="28242"/>
                      <a:pt x="723" y="27385"/>
                    </a:cubicBezTo>
                    <a:cubicBezTo>
                      <a:pt x="5200" y="26146"/>
                      <a:pt x="8058" y="23860"/>
                      <a:pt x="7391" y="18526"/>
                    </a:cubicBezTo>
                    <a:cubicBezTo>
                      <a:pt x="6819" y="13764"/>
                      <a:pt x="9582" y="9859"/>
                      <a:pt x="11772" y="5858"/>
                    </a:cubicBezTo>
                    <a:cubicBezTo>
                      <a:pt x="16059" y="-1952"/>
                      <a:pt x="20250" y="-1857"/>
                      <a:pt x="24726" y="5572"/>
                    </a:cubicBezTo>
                    <a:cubicBezTo>
                      <a:pt x="26441" y="5477"/>
                      <a:pt x="26631" y="10335"/>
                      <a:pt x="29298" y="6906"/>
                    </a:cubicBezTo>
                    <a:cubicBezTo>
                      <a:pt x="29298" y="4810"/>
                      <a:pt x="30346" y="3477"/>
                      <a:pt x="31965" y="2334"/>
                    </a:cubicBezTo>
                    <a:cubicBezTo>
                      <a:pt x="34918" y="1667"/>
                      <a:pt x="36633" y="3858"/>
                      <a:pt x="38633" y="5191"/>
                    </a:cubicBezTo>
                    <a:cubicBezTo>
                      <a:pt x="42062" y="9668"/>
                      <a:pt x="47872" y="12240"/>
                      <a:pt x="48729" y="18622"/>
                    </a:cubicBezTo>
                    <a:cubicBezTo>
                      <a:pt x="43395" y="20908"/>
                      <a:pt x="37395" y="21479"/>
                      <a:pt x="33108" y="25956"/>
                    </a:cubicBezTo>
                    <a:cubicBezTo>
                      <a:pt x="38252" y="23384"/>
                      <a:pt x="43205" y="20431"/>
                      <a:pt x="48729" y="18622"/>
                    </a:cubicBezTo>
                    <a:close/>
                  </a:path>
                </a:pathLst>
              </a:custGeom>
              <a:solidFill>
                <a:srgbClr val="FCCD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56;p10"/>
              <p:cNvSpPr/>
              <p:nvPr/>
            </p:nvSpPr>
            <p:spPr>
              <a:xfrm>
                <a:off x="9218760" y="2142838"/>
                <a:ext cx="32187" cy="43580"/>
              </a:xfrm>
              <a:custGeom>
                <a:avLst/>
                <a:gdLst/>
                <a:ahLst/>
                <a:cxnLst/>
                <a:rect l="l" t="t" r="r" b="b"/>
                <a:pathLst>
                  <a:path w="32187" h="43580" extrusionOk="0">
                    <a:moveTo>
                      <a:pt x="29202" y="28018"/>
                    </a:moveTo>
                    <a:cubicBezTo>
                      <a:pt x="28345" y="28875"/>
                      <a:pt x="27393" y="29733"/>
                      <a:pt x="26535" y="30685"/>
                    </a:cubicBezTo>
                    <a:cubicBezTo>
                      <a:pt x="22344" y="33924"/>
                      <a:pt x="21868" y="39734"/>
                      <a:pt x="17963" y="43163"/>
                    </a:cubicBezTo>
                    <a:cubicBezTo>
                      <a:pt x="16439" y="43734"/>
                      <a:pt x="15010" y="43734"/>
                      <a:pt x="13581" y="43068"/>
                    </a:cubicBezTo>
                    <a:cubicBezTo>
                      <a:pt x="11200" y="39067"/>
                      <a:pt x="6819" y="40591"/>
                      <a:pt x="3485" y="39258"/>
                    </a:cubicBezTo>
                    <a:cubicBezTo>
                      <a:pt x="-1373" y="36495"/>
                      <a:pt x="56" y="32114"/>
                      <a:pt x="722" y="28018"/>
                    </a:cubicBezTo>
                    <a:cubicBezTo>
                      <a:pt x="1865" y="22970"/>
                      <a:pt x="9676" y="22875"/>
                      <a:pt x="9105" y="16588"/>
                    </a:cubicBezTo>
                    <a:cubicBezTo>
                      <a:pt x="9105" y="15064"/>
                      <a:pt x="9295" y="13540"/>
                      <a:pt x="9771" y="12016"/>
                    </a:cubicBezTo>
                    <a:cubicBezTo>
                      <a:pt x="11962" y="4777"/>
                      <a:pt x="17106" y="1062"/>
                      <a:pt x="24440" y="110"/>
                    </a:cubicBezTo>
                    <a:cubicBezTo>
                      <a:pt x="25964" y="-81"/>
                      <a:pt x="27583" y="-176"/>
                      <a:pt x="28631" y="1158"/>
                    </a:cubicBezTo>
                    <a:cubicBezTo>
                      <a:pt x="30060" y="2967"/>
                      <a:pt x="29012" y="4682"/>
                      <a:pt x="27774" y="6111"/>
                    </a:cubicBezTo>
                    <a:cubicBezTo>
                      <a:pt x="24440" y="10016"/>
                      <a:pt x="19582" y="13540"/>
                      <a:pt x="24535" y="19350"/>
                    </a:cubicBezTo>
                    <a:cubicBezTo>
                      <a:pt x="26631" y="21446"/>
                      <a:pt x="30060" y="19541"/>
                      <a:pt x="32060" y="21827"/>
                    </a:cubicBezTo>
                    <a:cubicBezTo>
                      <a:pt x="32726" y="24399"/>
                      <a:pt x="30631" y="26018"/>
                      <a:pt x="29202" y="28018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457;p10"/>
              <p:cNvSpPr/>
              <p:nvPr/>
            </p:nvSpPr>
            <p:spPr>
              <a:xfrm>
                <a:off x="9190336" y="2027686"/>
                <a:ext cx="30861" cy="57253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57253" extrusionOk="0">
                    <a:moveTo>
                      <a:pt x="0" y="56207"/>
                    </a:moveTo>
                    <a:cubicBezTo>
                      <a:pt x="381" y="44491"/>
                      <a:pt x="476" y="32680"/>
                      <a:pt x="1048" y="20964"/>
                    </a:cubicBezTo>
                    <a:cubicBezTo>
                      <a:pt x="1524" y="11820"/>
                      <a:pt x="2000" y="1343"/>
                      <a:pt x="13811" y="105"/>
                    </a:cubicBezTo>
                    <a:cubicBezTo>
                      <a:pt x="25051" y="-1038"/>
                      <a:pt x="29337" y="7344"/>
                      <a:pt x="30861" y="17250"/>
                    </a:cubicBezTo>
                    <a:cubicBezTo>
                      <a:pt x="30670" y="17631"/>
                      <a:pt x="30480" y="18107"/>
                      <a:pt x="30194" y="18488"/>
                    </a:cubicBezTo>
                    <a:cubicBezTo>
                      <a:pt x="27432" y="18774"/>
                      <a:pt x="26003" y="16678"/>
                      <a:pt x="24193" y="15345"/>
                    </a:cubicBezTo>
                    <a:cubicBezTo>
                      <a:pt x="23431" y="14773"/>
                      <a:pt x="22765" y="14106"/>
                      <a:pt x="22193" y="13344"/>
                    </a:cubicBezTo>
                    <a:cubicBezTo>
                      <a:pt x="21622" y="12582"/>
                      <a:pt x="21050" y="11725"/>
                      <a:pt x="20479" y="10963"/>
                    </a:cubicBezTo>
                    <a:cubicBezTo>
                      <a:pt x="14192" y="6772"/>
                      <a:pt x="10573" y="9249"/>
                      <a:pt x="8477" y="15726"/>
                    </a:cubicBezTo>
                    <a:cubicBezTo>
                      <a:pt x="7334" y="19059"/>
                      <a:pt x="8763" y="22869"/>
                      <a:pt x="6953" y="26108"/>
                    </a:cubicBezTo>
                    <a:cubicBezTo>
                      <a:pt x="4191" y="31823"/>
                      <a:pt x="8477" y="37443"/>
                      <a:pt x="7049" y="43158"/>
                    </a:cubicBezTo>
                    <a:cubicBezTo>
                      <a:pt x="6191" y="44777"/>
                      <a:pt x="5524" y="46396"/>
                      <a:pt x="6191" y="48301"/>
                    </a:cubicBezTo>
                    <a:cubicBezTo>
                      <a:pt x="5905" y="51730"/>
                      <a:pt x="5429" y="55064"/>
                      <a:pt x="2381" y="57159"/>
                    </a:cubicBezTo>
                    <a:cubicBezTo>
                      <a:pt x="1333" y="57445"/>
                      <a:pt x="571" y="57064"/>
                      <a:pt x="0" y="56207"/>
                    </a:cubicBezTo>
                    <a:close/>
                  </a:path>
                </a:pathLst>
              </a:custGeom>
              <a:solidFill>
                <a:srgbClr val="FBD1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458;p10"/>
              <p:cNvSpPr/>
              <p:nvPr/>
            </p:nvSpPr>
            <p:spPr>
              <a:xfrm>
                <a:off x="9197038" y="2138912"/>
                <a:ext cx="24295" cy="67746"/>
              </a:xfrm>
              <a:custGeom>
                <a:avLst/>
                <a:gdLst/>
                <a:ahLst/>
                <a:cxnLst/>
                <a:rect l="l" t="t" r="r" b="b"/>
                <a:pathLst>
                  <a:path w="24295" h="67746" extrusionOk="0">
                    <a:moveTo>
                      <a:pt x="16538" y="66711"/>
                    </a:moveTo>
                    <a:cubicBezTo>
                      <a:pt x="11109" y="60139"/>
                      <a:pt x="9585" y="51852"/>
                      <a:pt x="8156" y="43946"/>
                    </a:cubicBezTo>
                    <a:cubicBezTo>
                      <a:pt x="5775" y="30325"/>
                      <a:pt x="4061" y="16514"/>
                      <a:pt x="536" y="3084"/>
                    </a:cubicBezTo>
                    <a:cubicBezTo>
                      <a:pt x="-130" y="2131"/>
                      <a:pt x="-226" y="1084"/>
                      <a:pt x="536" y="131"/>
                    </a:cubicBezTo>
                    <a:cubicBezTo>
                      <a:pt x="3299" y="-536"/>
                      <a:pt x="4537" y="1465"/>
                      <a:pt x="5870" y="3275"/>
                    </a:cubicBezTo>
                    <a:cubicBezTo>
                      <a:pt x="11776" y="10704"/>
                      <a:pt x="11300" y="19753"/>
                      <a:pt x="12443" y="28420"/>
                    </a:cubicBezTo>
                    <a:cubicBezTo>
                      <a:pt x="13681" y="37946"/>
                      <a:pt x="13300" y="48042"/>
                      <a:pt x="21587" y="55186"/>
                    </a:cubicBezTo>
                    <a:cubicBezTo>
                      <a:pt x="22063" y="57281"/>
                      <a:pt x="22444" y="59377"/>
                      <a:pt x="23396" y="61377"/>
                    </a:cubicBezTo>
                    <a:cubicBezTo>
                      <a:pt x="24063" y="63473"/>
                      <a:pt x="25206" y="65568"/>
                      <a:pt x="23015" y="67378"/>
                    </a:cubicBezTo>
                    <a:cubicBezTo>
                      <a:pt x="20729" y="67949"/>
                      <a:pt x="18539" y="67949"/>
                      <a:pt x="16538" y="66711"/>
                    </a:cubicBezTo>
                    <a:close/>
                  </a:path>
                </a:pathLst>
              </a:custGeom>
              <a:solidFill>
                <a:srgbClr val="F9C6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459;p10"/>
              <p:cNvSpPr/>
              <p:nvPr/>
            </p:nvSpPr>
            <p:spPr>
              <a:xfrm>
                <a:off x="9261487" y="2048291"/>
                <a:ext cx="37591" cy="50142"/>
              </a:xfrm>
              <a:custGeom>
                <a:avLst/>
                <a:gdLst/>
                <a:ahLst/>
                <a:cxnLst/>
                <a:rect l="l" t="t" r="r" b="b"/>
                <a:pathLst>
                  <a:path w="37591" h="50142" extrusionOk="0">
                    <a:moveTo>
                      <a:pt x="0" y="10932"/>
                    </a:moveTo>
                    <a:cubicBezTo>
                      <a:pt x="8001" y="5979"/>
                      <a:pt x="16859" y="3026"/>
                      <a:pt x="25908" y="645"/>
                    </a:cubicBezTo>
                    <a:cubicBezTo>
                      <a:pt x="33338" y="-1355"/>
                      <a:pt x="37052" y="1216"/>
                      <a:pt x="37433" y="9503"/>
                    </a:cubicBezTo>
                    <a:cubicBezTo>
                      <a:pt x="38005" y="20933"/>
                      <a:pt x="37243" y="31982"/>
                      <a:pt x="31528" y="42174"/>
                    </a:cubicBezTo>
                    <a:cubicBezTo>
                      <a:pt x="30194" y="44650"/>
                      <a:pt x="29813" y="47127"/>
                      <a:pt x="30194" y="49794"/>
                    </a:cubicBezTo>
                    <a:cubicBezTo>
                      <a:pt x="28194" y="50746"/>
                      <a:pt x="27051" y="49603"/>
                      <a:pt x="26194" y="48079"/>
                    </a:cubicBezTo>
                    <a:cubicBezTo>
                      <a:pt x="25336" y="45984"/>
                      <a:pt x="25336" y="43698"/>
                      <a:pt x="25813" y="41507"/>
                    </a:cubicBezTo>
                    <a:cubicBezTo>
                      <a:pt x="26480" y="38935"/>
                      <a:pt x="27242" y="36364"/>
                      <a:pt x="27813" y="33792"/>
                    </a:cubicBezTo>
                    <a:cubicBezTo>
                      <a:pt x="28384" y="31792"/>
                      <a:pt x="29337" y="29982"/>
                      <a:pt x="30194" y="28172"/>
                    </a:cubicBezTo>
                    <a:cubicBezTo>
                      <a:pt x="31909" y="24553"/>
                      <a:pt x="31909" y="20647"/>
                      <a:pt x="31337" y="16837"/>
                    </a:cubicBezTo>
                    <a:cubicBezTo>
                      <a:pt x="31052" y="15409"/>
                      <a:pt x="30575" y="13980"/>
                      <a:pt x="30194" y="12456"/>
                    </a:cubicBezTo>
                    <a:cubicBezTo>
                      <a:pt x="29718" y="7884"/>
                      <a:pt x="27622" y="8074"/>
                      <a:pt x="23336" y="8551"/>
                    </a:cubicBezTo>
                    <a:cubicBezTo>
                      <a:pt x="15716" y="9598"/>
                      <a:pt x="8287" y="15694"/>
                      <a:pt x="0" y="10932"/>
                    </a:cubicBezTo>
                    <a:close/>
                  </a:path>
                </a:pathLst>
              </a:custGeom>
              <a:solidFill>
                <a:srgbClr val="FACB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460;p10"/>
              <p:cNvSpPr/>
              <p:nvPr/>
            </p:nvSpPr>
            <p:spPr>
              <a:xfrm>
                <a:off x="9243047" y="2051413"/>
                <a:ext cx="50790" cy="20783"/>
              </a:xfrm>
              <a:custGeom>
                <a:avLst/>
                <a:gdLst/>
                <a:ahLst/>
                <a:cxnLst/>
                <a:rect l="l" t="t" r="r" b="b"/>
                <a:pathLst>
                  <a:path w="50790" h="20783" extrusionOk="0">
                    <a:moveTo>
                      <a:pt x="18440" y="7810"/>
                    </a:moveTo>
                    <a:cubicBezTo>
                      <a:pt x="28823" y="5715"/>
                      <a:pt x="39491" y="4667"/>
                      <a:pt x="49206" y="0"/>
                    </a:cubicBezTo>
                    <a:cubicBezTo>
                      <a:pt x="51778" y="3524"/>
                      <a:pt x="50349" y="6953"/>
                      <a:pt x="50730" y="10192"/>
                    </a:cubicBezTo>
                    <a:cubicBezTo>
                      <a:pt x="49206" y="12002"/>
                      <a:pt x="47111" y="12192"/>
                      <a:pt x="44920" y="12002"/>
                    </a:cubicBezTo>
                    <a:cubicBezTo>
                      <a:pt x="42062" y="11430"/>
                      <a:pt x="39205" y="10573"/>
                      <a:pt x="36157" y="11049"/>
                    </a:cubicBezTo>
                    <a:cubicBezTo>
                      <a:pt x="32633" y="11335"/>
                      <a:pt x="30442" y="14097"/>
                      <a:pt x="27584" y="15621"/>
                    </a:cubicBezTo>
                    <a:cubicBezTo>
                      <a:pt x="23393" y="15812"/>
                      <a:pt x="19107" y="15907"/>
                      <a:pt x="15392" y="18193"/>
                    </a:cubicBezTo>
                    <a:cubicBezTo>
                      <a:pt x="12535" y="18383"/>
                      <a:pt x="9963" y="19050"/>
                      <a:pt x="7487" y="20479"/>
                    </a:cubicBezTo>
                    <a:cubicBezTo>
                      <a:pt x="6058" y="20955"/>
                      <a:pt x="4724" y="20860"/>
                      <a:pt x="3391" y="20288"/>
                    </a:cubicBezTo>
                    <a:cubicBezTo>
                      <a:pt x="1486" y="18764"/>
                      <a:pt x="1200" y="16383"/>
                      <a:pt x="57" y="14383"/>
                    </a:cubicBezTo>
                    <a:cubicBezTo>
                      <a:pt x="-133" y="13430"/>
                      <a:pt x="152" y="12668"/>
                      <a:pt x="914" y="12097"/>
                    </a:cubicBezTo>
                    <a:cubicBezTo>
                      <a:pt x="7391" y="13335"/>
                      <a:pt x="12440" y="8668"/>
                      <a:pt x="18440" y="7810"/>
                    </a:cubicBezTo>
                    <a:close/>
                  </a:path>
                </a:pathLst>
              </a:custGeom>
              <a:solidFill>
                <a:srgbClr val="F9C7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461;p10"/>
              <p:cNvSpPr/>
              <p:nvPr/>
            </p:nvSpPr>
            <p:spPr>
              <a:xfrm>
                <a:off x="9117820" y="2113611"/>
                <a:ext cx="55370" cy="24376"/>
              </a:xfrm>
              <a:custGeom>
                <a:avLst/>
                <a:gdLst/>
                <a:ahLst/>
                <a:cxnLst/>
                <a:rect l="l" t="t" r="r" b="b"/>
                <a:pathLst>
                  <a:path w="55370" h="24376" extrusionOk="0">
                    <a:moveTo>
                      <a:pt x="52037" y="23622"/>
                    </a:moveTo>
                    <a:cubicBezTo>
                      <a:pt x="39178" y="25051"/>
                      <a:pt x="26414" y="24384"/>
                      <a:pt x="13746" y="22193"/>
                    </a:cubicBezTo>
                    <a:cubicBezTo>
                      <a:pt x="7936" y="21145"/>
                      <a:pt x="697" y="20764"/>
                      <a:pt x="30" y="12763"/>
                    </a:cubicBezTo>
                    <a:cubicBezTo>
                      <a:pt x="-446" y="5810"/>
                      <a:pt x="4793" y="2095"/>
                      <a:pt x="10889" y="0"/>
                    </a:cubicBezTo>
                    <a:cubicBezTo>
                      <a:pt x="11270" y="286"/>
                      <a:pt x="11651" y="571"/>
                      <a:pt x="12032" y="857"/>
                    </a:cubicBezTo>
                    <a:cubicBezTo>
                      <a:pt x="12508" y="4667"/>
                      <a:pt x="9460" y="6572"/>
                      <a:pt x="7745" y="9334"/>
                    </a:cubicBezTo>
                    <a:cubicBezTo>
                      <a:pt x="7364" y="10096"/>
                      <a:pt x="7079" y="10954"/>
                      <a:pt x="6983" y="11811"/>
                    </a:cubicBezTo>
                    <a:cubicBezTo>
                      <a:pt x="9460" y="18097"/>
                      <a:pt x="15365" y="15240"/>
                      <a:pt x="19747" y="16573"/>
                    </a:cubicBezTo>
                    <a:cubicBezTo>
                      <a:pt x="27462" y="18574"/>
                      <a:pt x="35368" y="17335"/>
                      <a:pt x="43083" y="17907"/>
                    </a:cubicBezTo>
                    <a:cubicBezTo>
                      <a:pt x="47655" y="18288"/>
                      <a:pt x="53084" y="16954"/>
                      <a:pt x="55370" y="23050"/>
                    </a:cubicBezTo>
                    <a:cubicBezTo>
                      <a:pt x="54418" y="24384"/>
                      <a:pt x="53275" y="24575"/>
                      <a:pt x="52037" y="23622"/>
                    </a:cubicBezTo>
                    <a:close/>
                  </a:path>
                </a:pathLst>
              </a:custGeom>
              <a:solidFill>
                <a:srgbClr val="F7CD2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2462;p10"/>
              <p:cNvSpPr/>
              <p:nvPr/>
            </p:nvSpPr>
            <p:spPr>
              <a:xfrm>
                <a:off x="9128709" y="2092676"/>
                <a:ext cx="46864" cy="23328"/>
              </a:xfrm>
              <a:custGeom>
                <a:avLst/>
                <a:gdLst/>
                <a:ahLst/>
                <a:cxnLst/>
                <a:rect l="l" t="t" r="r" b="b"/>
                <a:pathLst>
                  <a:path w="46864" h="23328" extrusionOk="0">
                    <a:moveTo>
                      <a:pt x="0" y="20935"/>
                    </a:moveTo>
                    <a:cubicBezTo>
                      <a:pt x="13049" y="12934"/>
                      <a:pt x="25146" y="3123"/>
                      <a:pt x="40958" y="742"/>
                    </a:cubicBezTo>
                    <a:cubicBezTo>
                      <a:pt x="42577" y="75"/>
                      <a:pt x="44196" y="-210"/>
                      <a:pt x="45911" y="171"/>
                    </a:cubicBezTo>
                    <a:cubicBezTo>
                      <a:pt x="47816" y="2457"/>
                      <a:pt x="46482" y="4362"/>
                      <a:pt x="45244" y="6267"/>
                    </a:cubicBezTo>
                    <a:cubicBezTo>
                      <a:pt x="43720" y="7981"/>
                      <a:pt x="41910" y="9029"/>
                      <a:pt x="39719" y="9505"/>
                    </a:cubicBezTo>
                    <a:cubicBezTo>
                      <a:pt x="34576" y="9410"/>
                      <a:pt x="29623" y="9791"/>
                      <a:pt x="25622" y="13696"/>
                    </a:cubicBezTo>
                    <a:cubicBezTo>
                      <a:pt x="18479" y="15982"/>
                      <a:pt x="12859" y="21697"/>
                      <a:pt x="5334" y="23316"/>
                    </a:cubicBezTo>
                    <a:cubicBezTo>
                      <a:pt x="3620" y="23412"/>
                      <a:pt x="2000" y="22935"/>
                      <a:pt x="762" y="21697"/>
                    </a:cubicBezTo>
                    <a:lnTo>
                      <a:pt x="0" y="20935"/>
                    </a:lnTo>
                    <a:close/>
                  </a:path>
                </a:pathLst>
              </a:custGeom>
              <a:solidFill>
                <a:srgbClr val="FDD4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2463;p10"/>
              <p:cNvSpPr/>
              <p:nvPr/>
            </p:nvSpPr>
            <p:spPr>
              <a:xfrm>
                <a:off x="9284538" y="2139329"/>
                <a:ext cx="43338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3338" h="11318" extrusionOk="0">
                    <a:moveTo>
                      <a:pt x="0" y="6858"/>
                    </a:moveTo>
                    <a:cubicBezTo>
                      <a:pt x="14573" y="5620"/>
                      <a:pt x="30290" y="11239"/>
                      <a:pt x="43339" y="0"/>
                    </a:cubicBezTo>
                    <a:cubicBezTo>
                      <a:pt x="39910" y="11144"/>
                      <a:pt x="29908" y="10573"/>
                      <a:pt x="21622" y="11239"/>
                    </a:cubicBezTo>
                    <a:cubicBezTo>
                      <a:pt x="14383" y="11716"/>
                      <a:pt x="6858" y="10001"/>
                      <a:pt x="0" y="6858"/>
                    </a:cubicBezTo>
                    <a:close/>
                  </a:path>
                </a:pathLst>
              </a:custGeom>
              <a:solidFill>
                <a:srgbClr val="F7D03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2464;p10"/>
              <p:cNvSpPr/>
              <p:nvPr/>
            </p:nvSpPr>
            <p:spPr>
              <a:xfrm>
                <a:off x="9249486" y="2137995"/>
                <a:ext cx="28384" cy="24955"/>
              </a:xfrm>
              <a:custGeom>
                <a:avLst/>
                <a:gdLst/>
                <a:ahLst/>
                <a:cxnLst/>
                <a:rect l="l" t="t" r="r" b="b"/>
                <a:pathLst>
                  <a:path w="28384" h="24955" extrusionOk="0">
                    <a:moveTo>
                      <a:pt x="28289" y="3620"/>
                    </a:moveTo>
                    <a:cubicBezTo>
                      <a:pt x="28289" y="4286"/>
                      <a:pt x="28289" y="4953"/>
                      <a:pt x="28384" y="5620"/>
                    </a:cubicBezTo>
                    <a:cubicBezTo>
                      <a:pt x="19336" y="4858"/>
                      <a:pt x="16097" y="12668"/>
                      <a:pt x="11144" y="17812"/>
                    </a:cubicBezTo>
                    <a:cubicBezTo>
                      <a:pt x="9239" y="19812"/>
                      <a:pt x="8573" y="23146"/>
                      <a:pt x="5429" y="24194"/>
                    </a:cubicBezTo>
                    <a:cubicBezTo>
                      <a:pt x="4572" y="24955"/>
                      <a:pt x="3620" y="25146"/>
                      <a:pt x="2477" y="24765"/>
                    </a:cubicBezTo>
                    <a:cubicBezTo>
                      <a:pt x="1048" y="23813"/>
                      <a:pt x="95" y="22574"/>
                      <a:pt x="0" y="20765"/>
                    </a:cubicBezTo>
                    <a:cubicBezTo>
                      <a:pt x="2762" y="11716"/>
                      <a:pt x="11716" y="8763"/>
                      <a:pt x="17621" y="2667"/>
                    </a:cubicBezTo>
                    <a:cubicBezTo>
                      <a:pt x="19336" y="1238"/>
                      <a:pt x="21146" y="191"/>
                      <a:pt x="23432" y="0"/>
                    </a:cubicBezTo>
                    <a:cubicBezTo>
                      <a:pt x="25813" y="191"/>
                      <a:pt x="27527" y="1143"/>
                      <a:pt x="28289" y="3620"/>
                    </a:cubicBezTo>
                    <a:close/>
                  </a:path>
                </a:pathLst>
              </a:custGeom>
              <a:solidFill>
                <a:srgbClr val="FCC4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2465;p10"/>
              <p:cNvSpPr/>
              <p:nvPr/>
            </p:nvSpPr>
            <p:spPr>
              <a:xfrm>
                <a:off x="9226150" y="2173523"/>
                <a:ext cx="19240" cy="30098"/>
              </a:xfrm>
              <a:custGeom>
                <a:avLst/>
                <a:gdLst/>
                <a:ahLst/>
                <a:cxnLst/>
                <a:rect l="l" t="t" r="r" b="b"/>
                <a:pathLst>
                  <a:path w="19240" h="30098" extrusionOk="0">
                    <a:moveTo>
                      <a:pt x="10478" y="11430"/>
                    </a:moveTo>
                    <a:cubicBezTo>
                      <a:pt x="13335" y="7620"/>
                      <a:pt x="11906" y="381"/>
                      <a:pt x="19241" y="0"/>
                    </a:cubicBezTo>
                    <a:cubicBezTo>
                      <a:pt x="17050" y="10954"/>
                      <a:pt x="8287" y="19145"/>
                      <a:pt x="6191" y="30099"/>
                    </a:cubicBezTo>
                    <a:cubicBezTo>
                      <a:pt x="4096" y="30099"/>
                      <a:pt x="2191" y="29337"/>
                      <a:pt x="762" y="27813"/>
                    </a:cubicBezTo>
                    <a:cubicBezTo>
                      <a:pt x="0" y="26384"/>
                      <a:pt x="-190" y="24955"/>
                      <a:pt x="191" y="23432"/>
                    </a:cubicBezTo>
                    <a:cubicBezTo>
                      <a:pt x="667" y="22003"/>
                      <a:pt x="1524" y="20764"/>
                      <a:pt x="2476" y="19622"/>
                    </a:cubicBezTo>
                    <a:cubicBezTo>
                      <a:pt x="4762" y="16573"/>
                      <a:pt x="7048" y="13430"/>
                      <a:pt x="10478" y="11430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2466;p10"/>
              <p:cNvSpPr/>
              <p:nvPr/>
            </p:nvSpPr>
            <p:spPr>
              <a:xfrm>
                <a:off x="9281674" y="2095894"/>
                <a:ext cx="19545" cy="13592"/>
              </a:xfrm>
              <a:custGeom>
                <a:avLst/>
                <a:gdLst/>
                <a:ahLst/>
                <a:cxnLst/>
                <a:rect l="l" t="t" r="r" b="b"/>
                <a:pathLst>
                  <a:path w="19545" h="13592" extrusionOk="0">
                    <a:moveTo>
                      <a:pt x="7151" y="0"/>
                    </a:moveTo>
                    <a:cubicBezTo>
                      <a:pt x="8103" y="762"/>
                      <a:pt x="9056" y="1429"/>
                      <a:pt x="10008" y="2191"/>
                    </a:cubicBezTo>
                    <a:cubicBezTo>
                      <a:pt x="13437" y="3810"/>
                      <a:pt x="16676" y="5715"/>
                      <a:pt x="18962" y="8954"/>
                    </a:cubicBezTo>
                    <a:cubicBezTo>
                      <a:pt x="19724" y="9906"/>
                      <a:pt x="19724" y="10954"/>
                      <a:pt x="19057" y="11906"/>
                    </a:cubicBezTo>
                    <a:cubicBezTo>
                      <a:pt x="16771" y="13716"/>
                      <a:pt x="14104" y="13907"/>
                      <a:pt x="11342" y="13240"/>
                    </a:cubicBezTo>
                    <a:cubicBezTo>
                      <a:pt x="8675" y="12097"/>
                      <a:pt x="6198" y="10382"/>
                      <a:pt x="3150" y="9811"/>
                    </a:cubicBezTo>
                    <a:cubicBezTo>
                      <a:pt x="-2946" y="3620"/>
                      <a:pt x="578" y="1238"/>
                      <a:pt x="7151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2467;p10"/>
              <p:cNvSpPr/>
              <p:nvPr/>
            </p:nvSpPr>
            <p:spPr>
              <a:xfrm>
                <a:off x="9169857" y="2131462"/>
                <a:ext cx="27908" cy="10628"/>
              </a:xfrm>
              <a:custGeom>
                <a:avLst/>
                <a:gdLst/>
                <a:ahLst/>
                <a:cxnLst/>
                <a:rect l="l" t="t" r="r" b="b"/>
                <a:pathLst>
                  <a:path w="27908" h="10628" extrusionOk="0">
                    <a:moveTo>
                      <a:pt x="0" y="5771"/>
                    </a:moveTo>
                    <a:cubicBezTo>
                      <a:pt x="1048" y="5580"/>
                      <a:pt x="2000" y="5390"/>
                      <a:pt x="3048" y="5199"/>
                    </a:cubicBezTo>
                    <a:cubicBezTo>
                      <a:pt x="5620" y="2723"/>
                      <a:pt x="9239" y="2056"/>
                      <a:pt x="12192" y="151"/>
                    </a:cubicBezTo>
                    <a:cubicBezTo>
                      <a:pt x="15430" y="-325"/>
                      <a:pt x="18574" y="437"/>
                      <a:pt x="21717" y="913"/>
                    </a:cubicBezTo>
                    <a:cubicBezTo>
                      <a:pt x="25336" y="1865"/>
                      <a:pt x="27908" y="3770"/>
                      <a:pt x="27908" y="7866"/>
                    </a:cubicBezTo>
                    <a:cubicBezTo>
                      <a:pt x="27813" y="8819"/>
                      <a:pt x="27718" y="9676"/>
                      <a:pt x="27622" y="10628"/>
                    </a:cubicBezTo>
                    <a:cubicBezTo>
                      <a:pt x="19241" y="4628"/>
                      <a:pt x="8858" y="9676"/>
                      <a:pt x="0" y="5771"/>
                    </a:cubicBezTo>
                    <a:close/>
                  </a:path>
                </a:pathLst>
              </a:custGeom>
              <a:solidFill>
                <a:srgbClr val="FAC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468;p10"/>
              <p:cNvSpPr/>
              <p:nvPr/>
            </p:nvSpPr>
            <p:spPr>
              <a:xfrm>
                <a:off x="9219817" y="2044936"/>
                <a:ext cx="21762" cy="18044"/>
              </a:xfrm>
              <a:custGeom>
                <a:avLst/>
                <a:gdLst/>
                <a:ahLst/>
                <a:cxnLst/>
                <a:rect l="l" t="t" r="r" b="b"/>
                <a:pathLst>
                  <a:path w="21762" h="18044" extrusionOk="0">
                    <a:moveTo>
                      <a:pt x="1379" y="0"/>
                    </a:moveTo>
                    <a:cubicBezTo>
                      <a:pt x="8142" y="5525"/>
                      <a:pt x="15000" y="11049"/>
                      <a:pt x="21763" y="16478"/>
                    </a:cubicBezTo>
                    <a:cubicBezTo>
                      <a:pt x="17477" y="20098"/>
                      <a:pt x="13952" y="16478"/>
                      <a:pt x="10238" y="15240"/>
                    </a:cubicBezTo>
                    <a:cubicBezTo>
                      <a:pt x="9285" y="14859"/>
                      <a:pt x="8428" y="14383"/>
                      <a:pt x="7571" y="13811"/>
                    </a:cubicBezTo>
                    <a:cubicBezTo>
                      <a:pt x="5856" y="12859"/>
                      <a:pt x="4046" y="11811"/>
                      <a:pt x="2618" y="10478"/>
                    </a:cubicBezTo>
                    <a:cubicBezTo>
                      <a:pt x="1951" y="9716"/>
                      <a:pt x="1475" y="8858"/>
                      <a:pt x="1094" y="7906"/>
                    </a:cubicBezTo>
                    <a:cubicBezTo>
                      <a:pt x="427" y="5525"/>
                      <a:pt x="-716" y="3239"/>
                      <a:pt x="617" y="762"/>
                    </a:cubicBezTo>
                    <a:lnTo>
                      <a:pt x="1379" y="0"/>
                    </a:lnTo>
                    <a:close/>
                  </a:path>
                </a:pathLst>
              </a:custGeom>
              <a:solidFill>
                <a:srgbClr val="F7C9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2469;p10"/>
              <p:cNvSpPr/>
              <p:nvPr/>
            </p:nvSpPr>
            <p:spPr>
              <a:xfrm>
                <a:off x="9297679" y="2104753"/>
                <a:ext cx="18482" cy="13906"/>
              </a:xfrm>
              <a:custGeom>
                <a:avLst/>
                <a:gdLst/>
                <a:ahLst/>
                <a:cxnLst/>
                <a:rect l="l" t="t" r="r" b="b"/>
                <a:pathLst>
                  <a:path w="18482" h="13906" extrusionOk="0">
                    <a:moveTo>
                      <a:pt x="2861" y="2572"/>
                    </a:moveTo>
                    <a:cubicBezTo>
                      <a:pt x="2956" y="1715"/>
                      <a:pt x="2956" y="857"/>
                      <a:pt x="3052" y="0"/>
                    </a:cubicBezTo>
                    <a:cubicBezTo>
                      <a:pt x="9338" y="3429"/>
                      <a:pt x="14958" y="7525"/>
                      <a:pt x="18482" y="13907"/>
                    </a:cubicBezTo>
                    <a:cubicBezTo>
                      <a:pt x="16387" y="13145"/>
                      <a:pt x="14196" y="12383"/>
                      <a:pt x="12100" y="11621"/>
                    </a:cubicBezTo>
                    <a:cubicBezTo>
                      <a:pt x="7433" y="11144"/>
                      <a:pt x="2194" y="11716"/>
                      <a:pt x="4" y="5905"/>
                    </a:cubicBezTo>
                    <a:cubicBezTo>
                      <a:pt x="-92" y="4096"/>
                      <a:pt x="1718" y="3620"/>
                      <a:pt x="2861" y="2572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470;p10"/>
              <p:cNvSpPr/>
              <p:nvPr/>
            </p:nvSpPr>
            <p:spPr>
              <a:xfrm>
                <a:off x="9218339" y="2195855"/>
                <a:ext cx="13929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3929" h="13283" extrusionOk="0">
                    <a:moveTo>
                      <a:pt x="9144" y="5100"/>
                    </a:moveTo>
                    <a:cubicBezTo>
                      <a:pt x="11239" y="5195"/>
                      <a:pt x="12954" y="5671"/>
                      <a:pt x="13907" y="7767"/>
                    </a:cubicBezTo>
                    <a:cubicBezTo>
                      <a:pt x="14002" y="8529"/>
                      <a:pt x="13811" y="9100"/>
                      <a:pt x="13145" y="9577"/>
                    </a:cubicBezTo>
                    <a:cubicBezTo>
                      <a:pt x="9525" y="11863"/>
                      <a:pt x="6001" y="16530"/>
                      <a:pt x="2286" y="9767"/>
                    </a:cubicBezTo>
                    <a:cubicBezTo>
                      <a:pt x="1524" y="8243"/>
                      <a:pt x="762" y="6719"/>
                      <a:pt x="0" y="5195"/>
                    </a:cubicBezTo>
                    <a:cubicBezTo>
                      <a:pt x="3048" y="-1377"/>
                      <a:pt x="6096" y="-2044"/>
                      <a:pt x="9144" y="5100"/>
                    </a:cubicBezTo>
                    <a:close/>
                  </a:path>
                </a:pathLst>
              </a:custGeom>
              <a:solidFill>
                <a:srgbClr val="FBCC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2471;p10"/>
              <p:cNvSpPr/>
              <p:nvPr/>
            </p:nvSpPr>
            <p:spPr>
              <a:xfrm>
                <a:off x="9169667" y="2083798"/>
                <a:ext cx="21883" cy="10340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0340" extrusionOk="0">
                    <a:moveTo>
                      <a:pt x="5334" y="9811"/>
                    </a:moveTo>
                    <a:cubicBezTo>
                      <a:pt x="3524" y="9716"/>
                      <a:pt x="1810" y="9620"/>
                      <a:pt x="0" y="9525"/>
                    </a:cubicBezTo>
                    <a:cubicBezTo>
                      <a:pt x="6858" y="6382"/>
                      <a:pt x="13811" y="3239"/>
                      <a:pt x="20669" y="0"/>
                    </a:cubicBezTo>
                    <a:cubicBezTo>
                      <a:pt x="20955" y="286"/>
                      <a:pt x="21241" y="571"/>
                      <a:pt x="21526" y="762"/>
                    </a:cubicBezTo>
                    <a:cubicBezTo>
                      <a:pt x="22003" y="1905"/>
                      <a:pt x="22003" y="2953"/>
                      <a:pt x="21526" y="4001"/>
                    </a:cubicBezTo>
                    <a:cubicBezTo>
                      <a:pt x="17050" y="8573"/>
                      <a:pt x="12001" y="11621"/>
                      <a:pt x="5334" y="9811"/>
                    </a:cubicBezTo>
                    <a:close/>
                  </a:path>
                </a:pathLst>
              </a:custGeom>
              <a:solidFill>
                <a:srgbClr val="F9CD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472;p10"/>
              <p:cNvSpPr/>
              <p:nvPr/>
            </p:nvSpPr>
            <p:spPr>
              <a:xfrm>
                <a:off x="9213577" y="2205335"/>
                <a:ext cx="17907" cy="5058"/>
              </a:xfrm>
              <a:custGeom>
                <a:avLst/>
                <a:gdLst/>
                <a:ahLst/>
                <a:cxnLst/>
                <a:rect l="l" t="t" r="r" b="b"/>
                <a:pathLst>
                  <a:path w="17907" h="5058" extrusionOk="0">
                    <a:moveTo>
                      <a:pt x="7048" y="192"/>
                    </a:moveTo>
                    <a:cubicBezTo>
                      <a:pt x="10763" y="4954"/>
                      <a:pt x="14288" y="-94"/>
                      <a:pt x="17907" y="1"/>
                    </a:cubicBezTo>
                    <a:cubicBezTo>
                      <a:pt x="12002" y="8288"/>
                      <a:pt x="6001" y="4954"/>
                      <a:pt x="0" y="192"/>
                    </a:cubicBezTo>
                    <a:cubicBezTo>
                      <a:pt x="2381" y="287"/>
                      <a:pt x="4667" y="192"/>
                      <a:pt x="7048" y="192"/>
                    </a:cubicBezTo>
                    <a:close/>
                  </a:path>
                </a:pathLst>
              </a:custGeom>
              <a:solidFill>
                <a:srgbClr val="F9D0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473;p10"/>
              <p:cNvSpPr/>
              <p:nvPr/>
            </p:nvSpPr>
            <p:spPr>
              <a:xfrm>
                <a:off x="9228546" y="2057128"/>
                <a:ext cx="15320" cy="10454"/>
              </a:xfrm>
              <a:custGeom>
                <a:avLst/>
                <a:gdLst/>
                <a:ahLst/>
                <a:cxnLst/>
                <a:rect l="l" t="t" r="r" b="b"/>
                <a:pathLst>
                  <a:path w="15320" h="10454" extrusionOk="0">
                    <a:moveTo>
                      <a:pt x="1224" y="0"/>
                    </a:moveTo>
                    <a:cubicBezTo>
                      <a:pt x="5129" y="1524"/>
                      <a:pt x="8463" y="4667"/>
                      <a:pt x="13035" y="4382"/>
                    </a:cubicBezTo>
                    <a:cubicBezTo>
                      <a:pt x="13797" y="5048"/>
                      <a:pt x="14559" y="5810"/>
                      <a:pt x="15321" y="6477"/>
                    </a:cubicBezTo>
                    <a:lnTo>
                      <a:pt x="14749" y="7049"/>
                    </a:lnTo>
                    <a:cubicBezTo>
                      <a:pt x="14082" y="7811"/>
                      <a:pt x="13416" y="8477"/>
                      <a:pt x="12654" y="9144"/>
                    </a:cubicBezTo>
                    <a:cubicBezTo>
                      <a:pt x="10368" y="10478"/>
                      <a:pt x="7986" y="11049"/>
                      <a:pt x="5510" y="9620"/>
                    </a:cubicBezTo>
                    <a:cubicBezTo>
                      <a:pt x="3414" y="8096"/>
                      <a:pt x="1414" y="6572"/>
                      <a:pt x="176" y="4286"/>
                    </a:cubicBezTo>
                    <a:cubicBezTo>
                      <a:pt x="-205" y="2572"/>
                      <a:pt x="-15" y="1143"/>
                      <a:pt x="1224" y="0"/>
                    </a:cubicBezTo>
                    <a:close/>
                  </a:path>
                </a:pathLst>
              </a:custGeom>
              <a:solidFill>
                <a:srgbClr val="F9C6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474;p10"/>
              <p:cNvSpPr/>
              <p:nvPr/>
            </p:nvSpPr>
            <p:spPr>
              <a:xfrm>
                <a:off x="9247962" y="2161834"/>
                <a:ext cx="6858" cy="9022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9022" extrusionOk="0">
                    <a:moveTo>
                      <a:pt x="4477" y="164"/>
                    </a:moveTo>
                    <a:cubicBezTo>
                      <a:pt x="5239" y="164"/>
                      <a:pt x="6096" y="259"/>
                      <a:pt x="6858" y="259"/>
                    </a:cubicBezTo>
                    <a:cubicBezTo>
                      <a:pt x="6001" y="4260"/>
                      <a:pt x="4191" y="7594"/>
                      <a:pt x="0" y="9022"/>
                    </a:cubicBezTo>
                    <a:cubicBezTo>
                      <a:pt x="762" y="6832"/>
                      <a:pt x="1524" y="4736"/>
                      <a:pt x="2286" y="2545"/>
                    </a:cubicBezTo>
                    <a:cubicBezTo>
                      <a:pt x="1715" y="545"/>
                      <a:pt x="2286" y="-407"/>
                      <a:pt x="4477" y="164"/>
                    </a:cubicBezTo>
                    <a:close/>
                  </a:path>
                </a:pathLst>
              </a:custGeom>
              <a:solidFill>
                <a:srgbClr val="FAC11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475;p10"/>
              <p:cNvSpPr/>
              <p:nvPr/>
            </p:nvSpPr>
            <p:spPr>
              <a:xfrm>
                <a:off x="9272876" y="2109262"/>
                <a:ext cx="36807" cy="33462"/>
              </a:xfrm>
              <a:custGeom>
                <a:avLst/>
                <a:gdLst/>
                <a:ahLst/>
                <a:cxnLst/>
                <a:rect l="l" t="t" r="r" b="b"/>
                <a:pathLst>
                  <a:path w="36807" h="33462" extrusionOk="0">
                    <a:moveTo>
                      <a:pt x="25378" y="348"/>
                    </a:moveTo>
                    <a:cubicBezTo>
                      <a:pt x="27092" y="6063"/>
                      <a:pt x="34712" y="2063"/>
                      <a:pt x="36808" y="7206"/>
                    </a:cubicBezTo>
                    <a:cubicBezTo>
                      <a:pt x="36046" y="8730"/>
                      <a:pt x="35284" y="10254"/>
                      <a:pt x="34522" y="11778"/>
                    </a:cubicBezTo>
                    <a:cubicBezTo>
                      <a:pt x="32236" y="15017"/>
                      <a:pt x="29950" y="10159"/>
                      <a:pt x="27664" y="11778"/>
                    </a:cubicBezTo>
                    <a:cubicBezTo>
                      <a:pt x="24521" y="11111"/>
                      <a:pt x="24330" y="8159"/>
                      <a:pt x="22901" y="4635"/>
                    </a:cubicBezTo>
                    <a:cubicBezTo>
                      <a:pt x="19091" y="12064"/>
                      <a:pt x="12614" y="16731"/>
                      <a:pt x="14710" y="26256"/>
                    </a:cubicBezTo>
                    <a:cubicBezTo>
                      <a:pt x="16329" y="33591"/>
                      <a:pt x="10900" y="34638"/>
                      <a:pt x="4804" y="32448"/>
                    </a:cubicBezTo>
                    <a:cubicBezTo>
                      <a:pt x="3280" y="31686"/>
                      <a:pt x="1756" y="30924"/>
                      <a:pt x="232" y="30161"/>
                    </a:cubicBezTo>
                    <a:cubicBezTo>
                      <a:pt x="-721" y="27494"/>
                      <a:pt x="1470" y="26732"/>
                      <a:pt x="2994" y="25494"/>
                    </a:cubicBezTo>
                    <a:cubicBezTo>
                      <a:pt x="6709" y="23304"/>
                      <a:pt x="5185" y="19398"/>
                      <a:pt x="6137" y="16255"/>
                    </a:cubicBezTo>
                    <a:cubicBezTo>
                      <a:pt x="7566" y="13017"/>
                      <a:pt x="8995" y="9873"/>
                      <a:pt x="10805" y="6825"/>
                    </a:cubicBezTo>
                    <a:cubicBezTo>
                      <a:pt x="12424" y="4825"/>
                      <a:pt x="14234" y="3015"/>
                      <a:pt x="16329" y="1491"/>
                    </a:cubicBezTo>
                    <a:cubicBezTo>
                      <a:pt x="19282" y="348"/>
                      <a:pt x="22235" y="-509"/>
                      <a:pt x="25378" y="348"/>
                    </a:cubicBezTo>
                    <a:close/>
                  </a:path>
                </a:pathLst>
              </a:custGeom>
              <a:solidFill>
                <a:srgbClr val="F9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2476;p10"/>
              <p:cNvSpPr/>
              <p:nvPr/>
            </p:nvSpPr>
            <p:spPr>
              <a:xfrm>
                <a:off x="9303397" y="2131985"/>
                <a:ext cx="22764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1318" extrusionOk="0">
                    <a:moveTo>
                      <a:pt x="22765" y="104"/>
                    </a:moveTo>
                    <a:cubicBezTo>
                      <a:pt x="16002" y="4676"/>
                      <a:pt x="11144" y="13154"/>
                      <a:pt x="0" y="10963"/>
                    </a:cubicBezTo>
                    <a:cubicBezTo>
                      <a:pt x="5334" y="1057"/>
                      <a:pt x="13526" y="-467"/>
                      <a:pt x="22765" y="104"/>
                    </a:cubicBezTo>
                    <a:cubicBezTo>
                      <a:pt x="22670" y="104"/>
                      <a:pt x="22765" y="104"/>
                      <a:pt x="22765" y="104"/>
                    </a:cubicBezTo>
                    <a:close/>
                  </a:path>
                </a:pathLst>
              </a:custGeom>
              <a:solidFill>
                <a:srgbClr val="FBC5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2477;p10"/>
              <p:cNvSpPr/>
              <p:nvPr/>
            </p:nvSpPr>
            <p:spPr>
              <a:xfrm>
                <a:off x="9300540" y="2117062"/>
                <a:ext cx="12304" cy="8472"/>
              </a:xfrm>
              <a:custGeom>
                <a:avLst/>
                <a:gdLst/>
                <a:ahLst/>
                <a:cxnLst/>
                <a:rect l="l" t="t" r="r" b="b"/>
                <a:pathLst>
                  <a:path w="12304" h="8472" extrusionOk="0">
                    <a:moveTo>
                      <a:pt x="0" y="3978"/>
                    </a:moveTo>
                    <a:cubicBezTo>
                      <a:pt x="2286" y="-6785"/>
                      <a:pt x="4572" y="8169"/>
                      <a:pt x="6858" y="3978"/>
                    </a:cubicBezTo>
                    <a:cubicBezTo>
                      <a:pt x="8858" y="4264"/>
                      <a:pt x="12097" y="3311"/>
                      <a:pt x="12287" y="5978"/>
                    </a:cubicBezTo>
                    <a:cubicBezTo>
                      <a:pt x="12573" y="9122"/>
                      <a:pt x="9334" y="8550"/>
                      <a:pt x="7334" y="8169"/>
                    </a:cubicBezTo>
                    <a:cubicBezTo>
                      <a:pt x="4572" y="7693"/>
                      <a:pt x="1810" y="6550"/>
                      <a:pt x="0" y="3978"/>
                    </a:cubicBezTo>
                    <a:close/>
                  </a:path>
                </a:pathLst>
              </a:custGeom>
              <a:solidFill>
                <a:srgbClr val="FB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2478;p10"/>
              <p:cNvSpPr/>
              <p:nvPr/>
            </p:nvSpPr>
            <p:spPr>
              <a:xfrm>
                <a:off x="9290777" y="2125833"/>
                <a:ext cx="8334" cy="6024"/>
              </a:xfrm>
              <a:custGeom>
                <a:avLst/>
                <a:gdLst/>
                <a:ahLst/>
                <a:cxnLst/>
                <a:rect l="l" t="t" r="r" b="b"/>
                <a:pathLst>
                  <a:path w="8334" h="6024" extrusionOk="0">
                    <a:moveTo>
                      <a:pt x="8334" y="2732"/>
                    </a:moveTo>
                    <a:cubicBezTo>
                      <a:pt x="8334" y="4542"/>
                      <a:pt x="7382" y="5780"/>
                      <a:pt x="5858" y="5971"/>
                    </a:cubicBezTo>
                    <a:cubicBezTo>
                      <a:pt x="3476" y="6257"/>
                      <a:pt x="1095" y="5399"/>
                      <a:pt x="143" y="3209"/>
                    </a:cubicBezTo>
                    <a:cubicBezTo>
                      <a:pt x="-524" y="1685"/>
                      <a:pt x="1286" y="542"/>
                      <a:pt x="2714" y="256"/>
                    </a:cubicBezTo>
                    <a:cubicBezTo>
                      <a:pt x="5096" y="-411"/>
                      <a:pt x="7286" y="161"/>
                      <a:pt x="8334" y="2732"/>
                    </a:cubicBezTo>
                    <a:close/>
                  </a:path>
                </a:pathLst>
              </a:custGeom>
              <a:solidFill>
                <a:srgbClr val="FDDB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2479;p10"/>
              <p:cNvSpPr/>
              <p:nvPr/>
            </p:nvSpPr>
            <p:spPr>
              <a:xfrm>
                <a:off x="9207597" y="2110237"/>
                <a:ext cx="74261" cy="54142"/>
              </a:xfrm>
              <a:custGeom>
                <a:avLst/>
                <a:gdLst/>
                <a:ahLst/>
                <a:cxnLst/>
                <a:rect l="l" t="t" r="r" b="b"/>
                <a:pathLst>
                  <a:path w="74261" h="54142" extrusionOk="0">
                    <a:moveTo>
                      <a:pt x="72369" y="15376"/>
                    </a:moveTo>
                    <a:cubicBezTo>
                      <a:pt x="72750" y="19376"/>
                      <a:pt x="77608" y="24329"/>
                      <a:pt x="70083" y="26806"/>
                    </a:cubicBezTo>
                    <a:cubicBezTo>
                      <a:pt x="62844" y="26329"/>
                      <a:pt x="56177" y="16804"/>
                      <a:pt x="48366" y="25282"/>
                    </a:cubicBezTo>
                    <a:cubicBezTo>
                      <a:pt x="47604" y="25853"/>
                      <a:pt x="47890" y="26139"/>
                      <a:pt x="48747" y="25472"/>
                    </a:cubicBezTo>
                    <a:cubicBezTo>
                      <a:pt x="49890" y="24520"/>
                      <a:pt x="47509" y="24615"/>
                      <a:pt x="49128" y="24520"/>
                    </a:cubicBezTo>
                    <a:cubicBezTo>
                      <a:pt x="55891" y="22043"/>
                      <a:pt x="60939" y="22329"/>
                      <a:pt x="60939" y="31282"/>
                    </a:cubicBezTo>
                    <a:cubicBezTo>
                      <a:pt x="56462" y="38998"/>
                      <a:pt x="46461" y="41188"/>
                      <a:pt x="42651" y="49570"/>
                    </a:cubicBezTo>
                    <a:cubicBezTo>
                      <a:pt x="40937" y="51952"/>
                      <a:pt x="37793" y="52142"/>
                      <a:pt x="35793" y="54142"/>
                    </a:cubicBezTo>
                    <a:cubicBezTo>
                      <a:pt x="27030" y="49094"/>
                      <a:pt x="27792" y="43951"/>
                      <a:pt x="38555" y="35759"/>
                    </a:cubicBezTo>
                    <a:cubicBezTo>
                      <a:pt x="29221" y="35950"/>
                      <a:pt x="29221" y="35950"/>
                      <a:pt x="22077" y="44998"/>
                    </a:cubicBezTo>
                    <a:cubicBezTo>
                      <a:pt x="20172" y="47094"/>
                      <a:pt x="17696" y="47761"/>
                      <a:pt x="15029" y="48046"/>
                    </a:cubicBezTo>
                    <a:cubicBezTo>
                      <a:pt x="11885" y="48427"/>
                      <a:pt x="8742" y="48332"/>
                      <a:pt x="6932" y="45570"/>
                    </a:cubicBezTo>
                    <a:cubicBezTo>
                      <a:pt x="4361" y="41855"/>
                      <a:pt x="8552" y="40617"/>
                      <a:pt x="10076" y="38331"/>
                    </a:cubicBezTo>
                    <a:cubicBezTo>
                      <a:pt x="11695" y="35950"/>
                      <a:pt x="13790" y="34235"/>
                      <a:pt x="16267" y="32330"/>
                    </a:cubicBezTo>
                    <a:cubicBezTo>
                      <a:pt x="10647" y="33949"/>
                      <a:pt x="8552" y="42522"/>
                      <a:pt x="2075" y="40045"/>
                    </a:cubicBezTo>
                    <a:cubicBezTo>
                      <a:pt x="-1831" y="38617"/>
                      <a:pt x="1122" y="33187"/>
                      <a:pt x="360" y="29663"/>
                    </a:cubicBezTo>
                    <a:cubicBezTo>
                      <a:pt x="455" y="28615"/>
                      <a:pt x="646" y="27568"/>
                      <a:pt x="1122" y="26615"/>
                    </a:cubicBezTo>
                    <a:cubicBezTo>
                      <a:pt x="2741" y="23758"/>
                      <a:pt x="6837" y="22424"/>
                      <a:pt x="6170" y="18233"/>
                    </a:cubicBezTo>
                    <a:cubicBezTo>
                      <a:pt x="5694" y="16328"/>
                      <a:pt x="4932" y="14518"/>
                      <a:pt x="5599" y="12518"/>
                    </a:cubicBezTo>
                    <a:cubicBezTo>
                      <a:pt x="6837" y="10613"/>
                      <a:pt x="8456" y="9661"/>
                      <a:pt x="10742" y="9756"/>
                    </a:cubicBezTo>
                    <a:cubicBezTo>
                      <a:pt x="12838" y="10232"/>
                      <a:pt x="14648" y="11185"/>
                      <a:pt x="15886" y="12994"/>
                    </a:cubicBezTo>
                    <a:cubicBezTo>
                      <a:pt x="14362" y="20614"/>
                      <a:pt x="20934" y="17281"/>
                      <a:pt x="23792" y="18805"/>
                    </a:cubicBezTo>
                    <a:cubicBezTo>
                      <a:pt x="25887" y="20519"/>
                      <a:pt x="24268" y="23281"/>
                      <a:pt x="25697" y="25091"/>
                    </a:cubicBezTo>
                    <a:cubicBezTo>
                      <a:pt x="26649" y="25948"/>
                      <a:pt x="27697" y="27853"/>
                      <a:pt x="29030" y="26234"/>
                    </a:cubicBezTo>
                    <a:cubicBezTo>
                      <a:pt x="29888" y="25186"/>
                      <a:pt x="28459" y="23662"/>
                      <a:pt x="28078" y="22329"/>
                    </a:cubicBezTo>
                    <a:cubicBezTo>
                      <a:pt x="27887" y="21376"/>
                      <a:pt x="27887" y="20329"/>
                      <a:pt x="28173" y="19376"/>
                    </a:cubicBezTo>
                    <a:cubicBezTo>
                      <a:pt x="29792" y="14804"/>
                      <a:pt x="36460" y="14995"/>
                      <a:pt x="37222" y="9565"/>
                    </a:cubicBezTo>
                    <a:cubicBezTo>
                      <a:pt x="37508" y="8613"/>
                      <a:pt x="37984" y="7851"/>
                      <a:pt x="38746" y="7184"/>
                    </a:cubicBezTo>
                    <a:cubicBezTo>
                      <a:pt x="41318" y="5660"/>
                      <a:pt x="44270" y="5184"/>
                      <a:pt x="47033" y="4231"/>
                    </a:cubicBezTo>
                    <a:cubicBezTo>
                      <a:pt x="51700" y="5184"/>
                      <a:pt x="53986" y="-531"/>
                      <a:pt x="58653" y="40"/>
                    </a:cubicBezTo>
                    <a:cubicBezTo>
                      <a:pt x="61701" y="802"/>
                      <a:pt x="64654" y="1660"/>
                      <a:pt x="66273" y="4612"/>
                    </a:cubicBezTo>
                    <a:cubicBezTo>
                      <a:pt x="66083" y="9756"/>
                      <a:pt x="73036" y="10423"/>
                      <a:pt x="72369" y="15376"/>
                    </a:cubicBezTo>
                    <a:close/>
                  </a:path>
                </a:pathLst>
              </a:custGeom>
              <a:solidFill>
                <a:srgbClr val="F9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2480;p10"/>
              <p:cNvSpPr/>
              <p:nvPr/>
            </p:nvSpPr>
            <p:spPr>
              <a:xfrm>
                <a:off x="9200147" y="2139329"/>
                <a:ext cx="30384" cy="44897"/>
              </a:xfrm>
              <a:custGeom>
                <a:avLst/>
                <a:gdLst/>
                <a:ahLst/>
                <a:cxnLst/>
                <a:rect l="l" t="t" r="r" b="b"/>
                <a:pathLst>
                  <a:path w="30384" h="44897" extrusionOk="0">
                    <a:moveTo>
                      <a:pt x="9049" y="0"/>
                    </a:moveTo>
                    <a:cubicBezTo>
                      <a:pt x="13811" y="2572"/>
                      <a:pt x="8572" y="6763"/>
                      <a:pt x="10382" y="9906"/>
                    </a:cubicBezTo>
                    <a:cubicBezTo>
                      <a:pt x="22193" y="1714"/>
                      <a:pt x="22193" y="1714"/>
                      <a:pt x="30385" y="5143"/>
                    </a:cubicBezTo>
                    <a:cubicBezTo>
                      <a:pt x="21717" y="3524"/>
                      <a:pt x="20669" y="11906"/>
                      <a:pt x="15526" y="15240"/>
                    </a:cubicBezTo>
                    <a:cubicBezTo>
                      <a:pt x="20098" y="19050"/>
                      <a:pt x="24955" y="14573"/>
                      <a:pt x="29527" y="15907"/>
                    </a:cubicBezTo>
                    <a:cubicBezTo>
                      <a:pt x="29527" y="17431"/>
                      <a:pt x="29527" y="18955"/>
                      <a:pt x="29527" y="20479"/>
                    </a:cubicBezTo>
                    <a:cubicBezTo>
                      <a:pt x="28575" y="26003"/>
                      <a:pt x="18574" y="24194"/>
                      <a:pt x="20383" y="31909"/>
                    </a:cubicBezTo>
                    <a:cubicBezTo>
                      <a:pt x="23051" y="34481"/>
                      <a:pt x="18002" y="38957"/>
                      <a:pt x="22670" y="41053"/>
                    </a:cubicBezTo>
                    <a:cubicBezTo>
                      <a:pt x="22955" y="45529"/>
                      <a:pt x="19812" y="44863"/>
                      <a:pt x="17050" y="44863"/>
                    </a:cubicBezTo>
                    <a:cubicBezTo>
                      <a:pt x="8572" y="42005"/>
                      <a:pt x="10096" y="33242"/>
                      <a:pt x="6667" y="27337"/>
                    </a:cubicBezTo>
                    <a:cubicBezTo>
                      <a:pt x="4286" y="19812"/>
                      <a:pt x="6858" y="10763"/>
                      <a:pt x="0" y="4477"/>
                    </a:cubicBezTo>
                    <a:cubicBezTo>
                      <a:pt x="667" y="3810"/>
                      <a:pt x="1429" y="3143"/>
                      <a:pt x="2191" y="2572"/>
                    </a:cubicBezTo>
                    <a:cubicBezTo>
                      <a:pt x="4477" y="1429"/>
                      <a:pt x="6572" y="95"/>
                      <a:pt x="9049" y="0"/>
                    </a:cubicBezTo>
                    <a:close/>
                  </a:path>
                </a:pathLst>
              </a:custGeom>
              <a:solidFill>
                <a:srgbClr val="FBC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2481;p10"/>
              <p:cNvSpPr/>
              <p:nvPr/>
            </p:nvSpPr>
            <p:spPr>
              <a:xfrm>
                <a:off x="9215780" y="2179955"/>
                <a:ext cx="17254" cy="16428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16428" extrusionOk="0">
                    <a:moveTo>
                      <a:pt x="273" y="2713"/>
                    </a:moveTo>
                    <a:cubicBezTo>
                      <a:pt x="2749" y="2617"/>
                      <a:pt x="5512" y="3094"/>
                      <a:pt x="7131" y="427"/>
                    </a:cubicBezTo>
                    <a:cubicBezTo>
                      <a:pt x="9798" y="2713"/>
                      <a:pt x="17132" y="-4336"/>
                      <a:pt x="16275" y="4999"/>
                    </a:cubicBezTo>
                    <a:cubicBezTo>
                      <a:pt x="19418" y="8999"/>
                      <a:pt x="13989" y="10904"/>
                      <a:pt x="13989" y="14143"/>
                    </a:cubicBezTo>
                    <a:cubicBezTo>
                      <a:pt x="13227" y="14905"/>
                      <a:pt x="12465" y="15667"/>
                      <a:pt x="11703" y="16429"/>
                    </a:cubicBezTo>
                    <a:cubicBezTo>
                      <a:pt x="8655" y="14905"/>
                      <a:pt x="5035" y="13952"/>
                      <a:pt x="3130" y="10618"/>
                    </a:cubicBezTo>
                    <a:cubicBezTo>
                      <a:pt x="2368" y="7951"/>
                      <a:pt x="-965" y="6142"/>
                      <a:pt x="273" y="2713"/>
                    </a:cubicBezTo>
                    <a:close/>
                  </a:path>
                </a:pathLst>
              </a:custGeom>
              <a:solidFill>
                <a:srgbClr val="FDC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2482;p10"/>
              <p:cNvSpPr/>
              <p:nvPr/>
            </p:nvSpPr>
            <p:spPr>
              <a:xfrm>
                <a:off x="9218106" y="2159807"/>
                <a:ext cx="11725" cy="11429"/>
              </a:xfrm>
              <a:custGeom>
                <a:avLst/>
                <a:gdLst/>
                <a:ahLst/>
                <a:cxnLst/>
                <a:rect l="l" t="t" r="r" b="b"/>
                <a:pathLst>
                  <a:path w="11725" h="11429" extrusionOk="0">
                    <a:moveTo>
                      <a:pt x="2519" y="11430"/>
                    </a:moveTo>
                    <a:cubicBezTo>
                      <a:pt x="-3006" y="7334"/>
                      <a:pt x="1947" y="4667"/>
                      <a:pt x="4233" y="2477"/>
                    </a:cubicBezTo>
                    <a:cubicBezTo>
                      <a:pt x="5948" y="857"/>
                      <a:pt x="9091" y="762"/>
                      <a:pt x="11568" y="0"/>
                    </a:cubicBezTo>
                    <a:cubicBezTo>
                      <a:pt x="12044" y="4477"/>
                      <a:pt x="12044" y="4477"/>
                      <a:pt x="2519" y="11430"/>
                    </a:cubicBezTo>
                    <a:close/>
                  </a:path>
                </a:pathLst>
              </a:custGeom>
              <a:solidFill>
                <a:srgbClr val="F7BE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2483;p10"/>
              <p:cNvSpPr/>
              <p:nvPr/>
            </p:nvSpPr>
            <p:spPr>
              <a:xfrm>
                <a:off x="9243485" y="2159807"/>
                <a:ext cx="8953" cy="5622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5622" extrusionOk="0">
                    <a:moveTo>
                      <a:pt x="0" y="4572"/>
                    </a:moveTo>
                    <a:cubicBezTo>
                      <a:pt x="191" y="-95"/>
                      <a:pt x="3524" y="0"/>
                      <a:pt x="6858" y="0"/>
                    </a:cubicBezTo>
                    <a:cubicBezTo>
                      <a:pt x="7525" y="762"/>
                      <a:pt x="8287" y="1429"/>
                      <a:pt x="8954" y="2191"/>
                    </a:cubicBezTo>
                    <a:cubicBezTo>
                      <a:pt x="8192" y="2953"/>
                      <a:pt x="7525" y="3810"/>
                      <a:pt x="6763" y="4572"/>
                    </a:cubicBezTo>
                    <a:cubicBezTo>
                      <a:pt x="4477" y="3905"/>
                      <a:pt x="2286" y="7239"/>
                      <a:pt x="0" y="4572"/>
                    </a:cubicBezTo>
                    <a:close/>
                  </a:path>
                </a:pathLst>
              </a:custGeom>
              <a:solidFill>
                <a:srgbClr val="F6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2484;p10"/>
              <p:cNvSpPr/>
              <p:nvPr/>
            </p:nvSpPr>
            <p:spPr>
              <a:xfrm>
                <a:off x="9228208" y="2184953"/>
                <a:ext cx="841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419" h="9143" extrusionOk="0">
                    <a:moveTo>
                      <a:pt x="1561" y="9144"/>
                    </a:moveTo>
                    <a:cubicBezTo>
                      <a:pt x="-3201" y="4667"/>
                      <a:pt x="4514" y="3429"/>
                      <a:pt x="3847" y="0"/>
                    </a:cubicBezTo>
                    <a:cubicBezTo>
                      <a:pt x="5371" y="0"/>
                      <a:pt x="6895" y="0"/>
                      <a:pt x="8419" y="0"/>
                    </a:cubicBezTo>
                    <a:cubicBezTo>
                      <a:pt x="6514" y="3334"/>
                      <a:pt x="5657" y="7430"/>
                      <a:pt x="1561" y="9144"/>
                    </a:cubicBezTo>
                    <a:close/>
                  </a:path>
                </a:pathLst>
              </a:custGeom>
              <a:solidFill>
                <a:srgbClr val="FAC7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2485;p10"/>
              <p:cNvSpPr/>
              <p:nvPr/>
            </p:nvSpPr>
            <p:spPr>
              <a:xfrm>
                <a:off x="9194396" y="2058124"/>
                <a:ext cx="47627" cy="49866"/>
              </a:xfrm>
              <a:custGeom>
                <a:avLst/>
                <a:gdLst/>
                <a:ahLst/>
                <a:cxnLst/>
                <a:rect l="l" t="t" r="r" b="b"/>
                <a:pathLst>
                  <a:path w="47627" h="49866" extrusionOk="0">
                    <a:moveTo>
                      <a:pt x="1179" y="17196"/>
                    </a:moveTo>
                    <a:cubicBezTo>
                      <a:pt x="-345" y="16434"/>
                      <a:pt x="-440" y="15672"/>
                      <a:pt x="1179" y="14910"/>
                    </a:cubicBezTo>
                    <a:cubicBezTo>
                      <a:pt x="3751" y="12529"/>
                      <a:pt x="4513" y="8814"/>
                      <a:pt x="7370" y="6528"/>
                    </a:cubicBezTo>
                    <a:cubicBezTo>
                      <a:pt x="9370" y="4814"/>
                      <a:pt x="11752" y="3766"/>
                      <a:pt x="14514" y="4242"/>
                    </a:cubicBezTo>
                    <a:cubicBezTo>
                      <a:pt x="17943" y="9576"/>
                      <a:pt x="20038" y="8433"/>
                      <a:pt x="21181" y="2813"/>
                    </a:cubicBezTo>
                    <a:cubicBezTo>
                      <a:pt x="22896" y="527"/>
                      <a:pt x="24991" y="-616"/>
                      <a:pt x="27849" y="337"/>
                    </a:cubicBezTo>
                    <a:cubicBezTo>
                      <a:pt x="30135" y="2242"/>
                      <a:pt x="28516" y="5004"/>
                      <a:pt x="29468" y="7100"/>
                    </a:cubicBezTo>
                    <a:cubicBezTo>
                      <a:pt x="28992" y="11005"/>
                      <a:pt x="26230" y="13481"/>
                      <a:pt x="22324" y="16910"/>
                    </a:cubicBezTo>
                    <a:cubicBezTo>
                      <a:pt x="28135" y="15958"/>
                      <a:pt x="27754" y="8719"/>
                      <a:pt x="32992" y="9767"/>
                    </a:cubicBezTo>
                    <a:cubicBezTo>
                      <a:pt x="35183" y="11195"/>
                      <a:pt x="36040" y="13767"/>
                      <a:pt x="38041" y="15291"/>
                    </a:cubicBezTo>
                    <a:cubicBezTo>
                      <a:pt x="43470" y="17958"/>
                      <a:pt x="43375" y="24435"/>
                      <a:pt x="47089" y="28626"/>
                    </a:cubicBezTo>
                    <a:cubicBezTo>
                      <a:pt x="49756" y="31674"/>
                      <a:pt x="41755" y="33103"/>
                      <a:pt x="39469" y="36151"/>
                    </a:cubicBezTo>
                    <a:cubicBezTo>
                      <a:pt x="38326" y="37199"/>
                      <a:pt x="37088" y="38151"/>
                      <a:pt x="35755" y="38818"/>
                    </a:cubicBezTo>
                    <a:cubicBezTo>
                      <a:pt x="34326" y="39389"/>
                      <a:pt x="32802" y="39485"/>
                      <a:pt x="31278" y="39199"/>
                    </a:cubicBezTo>
                    <a:cubicBezTo>
                      <a:pt x="29373" y="38723"/>
                      <a:pt x="27658" y="37770"/>
                      <a:pt x="26230" y="36437"/>
                    </a:cubicBezTo>
                    <a:cubicBezTo>
                      <a:pt x="22896" y="32722"/>
                      <a:pt x="22134" y="37389"/>
                      <a:pt x="20324" y="38246"/>
                    </a:cubicBezTo>
                    <a:cubicBezTo>
                      <a:pt x="14704" y="40342"/>
                      <a:pt x="22705" y="43199"/>
                      <a:pt x="19943" y="45485"/>
                    </a:cubicBezTo>
                    <a:cubicBezTo>
                      <a:pt x="13180" y="54058"/>
                      <a:pt x="9085" y="48343"/>
                      <a:pt x="4894" y="42818"/>
                    </a:cubicBezTo>
                    <a:cubicBezTo>
                      <a:pt x="6132" y="37294"/>
                      <a:pt x="3655" y="33008"/>
                      <a:pt x="322" y="28912"/>
                    </a:cubicBezTo>
                    <a:cubicBezTo>
                      <a:pt x="131" y="25007"/>
                      <a:pt x="3274" y="21292"/>
                      <a:pt x="1179" y="17196"/>
                    </a:cubicBezTo>
                    <a:close/>
                  </a:path>
                </a:pathLst>
              </a:custGeom>
              <a:solidFill>
                <a:srgbClr val="FCC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2486;p10"/>
              <p:cNvSpPr/>
              <p:nvPr/>
            </p:nvSpPr>
            <p:spPr>
              <a:xfrm>
                <a:off x="9194395" y="2038464"/>
                <a:ext cx="19842" cy="17521"/>
              </a:xfrm>
              <a:custGeom>
                <a:avLst/>
                <a:gdLst/>
                <a:ahLst/>
                <a:cxnLst/>
                <a:rect l="l" t="t" r="r" b="b"/>
                <a:pathLst>
                  <a:path w="19842" h="17521" extrusionOk="0">
                    <a:moveTo>
                      <a:pt x="19372" y="376"/>
                    </a:moveTo>
                    <a:cubicBezTo>
                      <a:pt x="19372" y="1138"/>
                      <a:pt x="19372" y="1900"/>
                      <a:pt x="19467" y="2662"/>
                    </a:cubicBezTo>
                    <a:cubicBezTo>
                      <a:pt x="22039" y="15616"/>
                      <a:pt x="10799" y="14187"/>
                      <a:pt x="4037" y="17521"/>
                    </a:cubicBezTo>
                    <a:cubicBezTo>
                      <a:pt x="2227" y="17140"/>
                      <a:pt x="608" y="16569"/>
                      <a:pt x="1274" y="14092"/>
                    </a:cubicBezTo>
                    <a:cubicBezTo>
                      <a:pt x="5942" y="11997"/>
                      <a:pt x="-5393" y="5996"/>
                      <a:pt x="3560" y="4853"/>
                    </a:cubicBezTo>
                    <a:cubicBezTo>
                      <a:pt x="8132" y="1424"/>
                      <a:pt x="13276" y="-957"/>
                      <a:pt x="19372" y="376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2487;p10"/>
              <p:cNvSpPr/>
              <p:nvPr/>
            </p:nvSpPr>
            <p:spPr>
              <a:xfrm>
                <a:off x="9197860" y="2041126"/>
                <a:ext cx="25241" cy="19392"/>
              </a:xfrm>
              <a:custGeom>
                <a:avLst/>
                <a:gdLst/>
                <a:ahLst/>
                <a:cxnLst/>
                <a:rect l="l" t="t" r="r" b="b"/>
                <a:pathLst>
                  <a:path w="25241" h="19392" extrusionOk="0">
                    <a:moveTo>
                      <a:pt x="0" y="13716"/>
                    </a:moveTo>
                    <a:cubicBezTo>
                      <a:pt x="5239" y="9049"/>
                      <a:pt x="15049" y="9716"/>
                      <a:pt x="16002" y="0"/>
                    </a:cubicBezTo>
                    <a:cubicBezTo>
                      <a:pt x="16764" y="0"/>
                      <a:pt x="17526" y="95"/>
                      <a:pt x="18288" y="95"/>
                    </a:cubicBezTo>
                    <a:cubicBezTo>
                      <a:pt x="18860" y="4953"/>
                      <a:pt x="22003" y="8096"/>
                      <a:pt x="25146" y="11430"/>
                    </a:cubicBezTo>
                    <a:cubicBezTo>
                      <a:pt x="25146" y="12192"/>
                      <a:pt x="25146" y="12954"/>
                      <a:pt x="25241" y="13716"/>
                    </a:cubicBezTo>
                    <a:cubicBezTo>
                      <a:pt x="22384" y="16574"/>
                      <a:pt x="18383" y="17336"/>
                      <a:pt x="14954" y="19145"/>
                    </a:cubicBezTo>
                    <a:cubicBezTo>
                      <a:pt x="14002" y="19431"/>
                      <a:pt x="13049" y="19431"/>
                      <a:pt x="12002" y="19336"/>
                    </a:cubicBezTo>
                    <a:cubicBezTo>
                      <a:pt x="11049" y="19050"/>
                      <a:pt x="10097" y="18764"/>
                      <a:pt x="9239" y="18383"/>
                    </a:cubicBezTo>
                    <a:cubicBezTo>
                      <a:pt x="6096" y="16669"/>
                      <a:pt x="667" y="19907"/>
                      <a:pt x="0" y="13716"/>
                    </a:cubicBezTo>
                    <a:close/>
                  </a:path>
                </a:pathLst>
              </a:custGeom>
              <a:solidFill>
                <a:srgbClr val="F8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2488;p10"/>
              <p:cNvSpPr/>
              <p:nvPr/>
            </p:nvSpPr>
            <p:spPr>
              <a:xfrm>
                <a:off x="9193267" y="2052556"/>
                <a:ext cx="16023" cy="20478"/>
              </a:xfrm>
              <a:custGeom>
                <a:avLst/>
                <a:gdLst/>
                <a:ahLst/>
                <a:cxnLst/>
                <a:rect l="l" t="t" r="r" b="b"/>
                <a:pathLst>
                  <a:path w="16023" h="20478" extrusionOk="0">
                    <a:moveTo>
                      <a:pt x="4594" y="2286"/>
                    </a:moveTo>
                    <a:cubicBezTo>
                      <a:pt x="7451" y="7811"/>
                      <a:pt x="12976" y="-95"/>
                      <a:pt x="16024" y="4572"/>
                    </a:cubicBezTo>
                    <a:cubicBezTo>
                      <a:pt x="14785" y="8382"/>
                      <a:pt x="10309" y="9811"/>
                      <a:pt x="9166" y="13716"/>
                    </a:cubicBezTo>
                    <a:cubicBezTo>
                      <a:pt x="7451" y="16574"/>
                      <a:pt x="6784" y="20479"/>
                      <a:pt x="2308" y="20479"/>
                    </a:cubicBezTo>
                    <a:cubicBezTo>
                      <a:pt x="4117" y="13621"/>
                      <a:pt x="-3693" y="6858"/>
                      <a:pt x="2308" y="0"/>
                    </a:cubicBezTo>
                    <a:cubicBezTo>
                      <a:pt x="3070" y="762"/>
                      <a:pt x="3832" y="1524"/>
                      <a:pt x="459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2489;p10"/>
              <p:cNvSpPr/>
              <p:nvPr/>
            </p:nvSpPr>
            <p:spPr>
              <a:xfrm>
                <a:off x="9196632" y="2032718"/>
                <a:ext cx="17135" cy="10853"/>
              </a:xfrm>
              <a:custGeom>
                <a:avLst/>
                <a:gdLst/>
                <a:ahLst/>
                <a:cxnLst/>
                <a:rect l="l" t="t" r="r" b="b"/>
                <a:pathLst>
                  <a:path w="17135" h="10853" extrusionOk="0">
                    <a:moveTo>
                      <a:pt x="17135" y="6122"/>
                    </a:moveTo>
                    <a:cubicBezTo>
                      <a:pt x="12087" y="8789"/>
                      <a:pt x="7134" y="11551"/>
                      <a:pt x="1133" y="10694"/>
                    </a:cubicBezTo>
                    <a:cubicBezTo>
                      <a:pt x="-2582" y="3550"/>
                      <a:pt x="3705" y="2979"/>
                      <a:pt x="7515" y="1074"/>
                    </a:cubicBezTo>
                    <a:cubicBezTo>
                      <a:pt x="12849" y="-1498"/>
                      <a:pt x="15897" y="693"/>
                      <a:pt x="17135" y="6122"/>
                    </a:cubicBezTo>
                    <a:close/>
                  </a:path>
                </a:pathLst>
              </a:custGeom>
              <a:solidFill>
                <a:srgbClr val="FCC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2490;p10"/>
              <p:cNvSpPr/>
              <p:nvPr/>
            </p:nvSpPr>
            <p:spPr>
              <a:xfrm>
                <a:off x="9214564" y="2041221"/>
                <a:ext cx="8347" cy="1133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11334" extrusionOk="0">
                    <a:moveTo>
                      <a:pt x="8348" y="11335"/>
                    </a:moveTo>
                    <a:cubicBezTo>
                      <a:pt x="3299" y="9239"/>
                      <a:pt x="-2892" y="7811"/>
                      <a:pt x="1490" y="0"/>
                    </a:cubicBezTo>
                    <a:cubicBezTo>
                      <a:pt x="2918" y="1524"/>
                      <a:pt x="4442" y="3048"/>
                      <a:pt x="5871" y="4572"/>
                    </a:cubicBezTo>
                    <a:cubicBezTo>
                      <a:pt x="6728" y="6858"/>
                      <a:pt x="7586" y="9049"/>
                      <a:pt x="8348" y="11335"/>
                    </a:cubicBezTo>
                    <a:close/>
                  </a:path>
                </a:pathLst>
              </a:custGeom>
              <a:solidFill>
                <a:srgbClr val="F8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2491;p10"/>
              <p:cNvSpPr/>
              <p:nvPr/>
            </p:nvSpPr>
            <p:spPr>
              <a:xfrm>
                <a:off x="9191002" y="2075321"/>
                <a:ext cx="7743" cy="12358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358" extrusionOk="0">
                    <a:moveTo>
                      <a:pt x="4572" y="0"/>
                    </a:moveTo>
                    <a:cubicBezTo>
                      <a:pt x="10192" y="3810"/>
                      <a:pt x="7144" y="7620"/>
                      <a:pt x="4572" y="11430"/>
                    </a:cubicBezTo>
                    <a:cubicBezTo>
                      <a:pt x="3048" y="12668"/>
                      <a:pt x="1524" y="12668"/>
                      <a:pt x="0" y="11430"/>
                    </a:cubicBezTo>
                    <a:cubicBezTo>
                      <a:pt x="0" y="10763"/>
                      <a:pt x="95" y="10001"/>
                      <a:pt x="286" y="9335"/>
                    </a:cubicBezTo>
                    <a:cubicBezTo>
                      <a:pt x="1715" y="6286"/>
                      <a:pt x="3143" y="3143"/>
                      <a:pt x="4572" y="0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492;p10"/>
              <p:cNvSpPr/>
              <p:nvPr/>
            </p:nvSpPr>
            <p:spPr>
              <a:xfrm>
                <a:off x="9172048" y="2100466"/>
                <a:ext cx="45261" cy="43433"/>
              </a:xfrm>
              <a:custGeom>
                <a:avLst/>
                <a:gdLst/>
                <a:ahLst/>
                <a:cxnLst/>
                <a:rect l="l" t="t" r="r" b="b"/>
                <a:pathLst>
                  <a:path w="45261" h="43433" extrusionOk="0">
                    <a:moveTo>
                      <a:pt x="28004" y="0"/>
                    </a:moveTo>
                    <a:cubicBezTo>
                      <a:pt x="32385" y="2000"/>
                      <a:pt x="35814" y="9430"/>
                      <a:pt x="41719" y="2286"/>
                    </a:cubicBezTo>
                    <a:cubicBezTo>
                      <a:pt x="42672" y="1619"/>
                      <a:pt x="43625" y="1619"/>
                      <a:pt x="44577" y="2381"/>
                    </a:cubicBezTo>
                    <a:cubicBezTo>
                      <a:pt x="45053" y="3334"/>
                      <a:pt x="45339" y="4382"/>
                      <a:pt x="45244" y="5525"/>
                    </a:cubicBezTo>
                    <a:cubicBezTo>
                      <a:pt x="44291" y="9049"/>
                      <a:pt x="41529" y="10668"/>
                      <a:pt x="38481" y="11811"/>
                    </a:cubicBezTo>
                    <a:cubicBezTo>
                      <a:pt x="30194" y="13430"/>
                      <a:pt x="38100" y="16383"/>
                      <a:pt x="38005" y="18669"/>
                    </a:cubicBezTo>
                    <a:cubicBezTo>
                      <a:pt x="38481" y="20764"/>
                      <a:pt x="40195" y="21717"/>
                      <a:pt x="41815" y="22955"/>
                    </a:cubicBezTo>
                    <a:cubicBezTo>
                      <a:pt x="42577" y="24479"/>
                      <a:pt x="43339" y="26003"/>
                      <a:pt x="44101" y="27432"/>
                    </a:cubicBezTo>
                    <a:cubicBezTo>
                      <a:pt x="45053" y="31718"/>
                      <a:pt x="41148" y="31909"/>
                      <a:pt x="39053" y="33623"/>
                    </a:cubicBezTo>
                    <a:cubicBezTo>
                      <a:pt x="36386" y="34481"/>
                      <a:pt x="33909" y="35528"/>
                      <a:pt x="33147" y="38672"/>
                    </a:cubicBezTo>
                    <a:cubicBezTo>
                      <a:pt x="32671" y="40481"/>
                      <a:pt x="31813" y="42101"/>
                      <a:pt x="30385" y="43434"/>
                    </a:cubicBezTo>
                    <a:lnTo>
                      <a:pt x="29337" y="43434"/>
                    </a:lnTo>
                    <a:cubicBezTo>
                      <a:pt x="29337" y="43434"/>
                      <a:pt x="28289" y="43434"/>
                      <a:pt x="28289" y="43434"/>
                    </a:cubicBezTo>
                    <a:cubicBezTo>
                      <a:pt x="27432" y="41910"/>
                      <a:pt x="26670" y="40386"/>
                      <a:pt x="25813" y="38862"/>
                    </a:cubicBezTo>
                    <a:cubicBezTo>
                      <a:pt x="23431" y="37433"/>
                      <a:pt x="22288" y="34004"/>
                      <a:pt x="18860" y="34100"/>
                    </a:cubicBezTo>
                    <a:cubicBezTo>
                      <a:pt x="17050" y="33052"/>
                      <a:pt x="15430" y="31909"/>
                      <a:pt x="16192" y="29432"/>
                    </a:cubicBezTo>
                    <a:cubicBezTo>
                      <a:pt x="16192" y="28480"/>
                      <a:pt x="19431" y="26956"/>
                      <a:pt x="15621" y="26765"/>
                    </a:cubicBezTo>
                    <a:cubicBezTo>
                      <a:pt x="12382" y="26670"/>
                      <a:pt x="10287" y="28956"/>
                      <a:pt x="7906" y="30575"/>
                    </a:cubicBezTo>
                    <a:cubicBezTo>
                      <a:pt x="6858" y="30861"/>
                      <a:pt x="5905" y="30861"/>
                      <a:pt x="4858" y="30480"/>
                    </a:cubicBezTo>
                    <a:cubicBezTo>
                      <a:pt x="1143" y="27242"/>
                      <a:pt x="667" y="22670"/>
                      <a:pt x="0" y="18193"/>
                    </a:cubicBezTo>
                    <a:cubicBezTo>
                      <a:pt x="2381" y="14192"/>
                      <a:pt x="6191" y="15431"/>
                      <a:pt x="9620" y="15431"/>
                    </a:cubicBezTo>
                    <a:cubicBezTo>
                      <a:pt x="14859" y="15240"/>
                      <a:pt x="18860" y="13335"/>
                      <a:pt x="20193" y="7715"/>
                    </a:cubicBezTo>
                    <a:cubicBezTo>
                      <a:pt x="20098" y="6763"/>
                      <a:pt x="20288" y="5810"/>
                      <a:pt x="20669" y="4858"/>
                    </a:cubicBezTo>
                    <a:cubicBezTo>
                      <a:pt x="22574" y="2191"/>
                      <a:pt x="24860" y="476"/>
                      <a:pt x="28004" y="0"/>
                    </a:cubicBezTo>
                    <a:close/>
                  </a:path>
                </a:pathLst>
              </a:custGeom>
              <a:solidFill>
                <a:srgbClr val="FB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493;p10"/>
              <p:cNvSpPr/>
              <p:nvPr/>
            </p:nvSpPr>
            <p:spPr>
              <a:xfrm>
                <a:off x="9206679" y="2166665"/>
                <a:ext cx="13974" cy="29760"/>
              </a:xfrm>
              <a:custGeom>
                <a:avLst/>
                <a:gdLst/>
                <a:ahLst/>
                <a:cxnLst/>
                <a:rect l="l" t="t" r="r" b="b"/>
                <a:pathLst>
                  <a:path w="13974" h="29760" extrusionOk="0">
                    <a:moveTo>
                      <a:pt x="9374" y="16002"/>
                    </a:moveTo>
                    <a:cubicBezTo>
                      <a:pt x="10803" y="18383"/>
                      <a:pt x="14327" y="19336"/>
                      <a:pt x="13946" y="22860"/>
                    </a:cubicBezTo>
                    <a:cubicBezTo>
                      <a:pt x="12136" y="24955"/>
                      <a:pt x="15184" y="30290"/>
                      <a:pt x="9374" y="29718"/>
                    </a:cubicBezTo>
                    <a:cubicBezTo>
                      <a:pt x="5088" y="20193"/>
                      <a:pt x="-1294" y="11335"/>
                      <a:pt x="230" y="0"/>
                    </a:cubicBezTo>
                    <a:cubicBezTo>
                      <a:pt x="7945" y="2762"/>
                      <a:pt x="3754" y="12192"/>
                      <a:pt x="9374" y="16002"/>
                    </a:cubicBezTo>
                    <a:close/>
                  </a:path>
                </a:pathLst>
              </a:custGeom>
              <a:solidFill>
                <a:srgbClr val="FCCA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494;p10"/>
              <p:cNvSpPr/>
              <p:nvPr/>
            </p:nvSpPr>
            <p:spPr>
              <a:xfrm>
                <a:off x="9216053" y="2189525"/>
                <a:ext cx="11429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11430" extrusionOk="0">
                    <a:moveTo>
                      <a:pt x="0" y="6858"/>
                    </a:moveTo>
                    <a:cubicBezTo>
                      <a:pt x="1524" y="4572"/>
                      <a:pt x="3048" y="2286"/>
                      <a:pt x="4572" y="0"/>
                    </a:cubicBezTo>
                    <a:cubicBezTo>
                      <a:pt x="6858" y="2286"/>
                      <a:pt x="9144" y="4572"/>
                      <a:pt x="11430" y="6858"/>
                    </a:cubicBezTo>
                    <a:cubicBezTo>
                      <a:pt x="11430" y="8382"/>
                      <a:pt x="11430" y="9906"/>
                      <a:pt x="11430" y="11430"/>
                    </a:cubicBezTo>
                    <a:cubicBezTo>
                      <a:pt x="8382" y="6858"/>
                      <a:pt x="5334" y="9144"/>
                      <a:pt x="2286" y="11430"/>
                    </a:cubicBezTo>
                    <a:cubicBezTo>
                      <a:pt x="476" y="10382"/>
                      <a:pt x="95" y="8763"/>
                      <a:pt x="0" y="6858"/>
                    </a:cubicBezTo>
                    <a:close/>
                  </a:path>
                </a:pathLst>
              </a:custGeom>
              <a:solidFill>
                <a:srgbClr val="FCCD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495;p10"/>
              <p:cNvSpPr/>
              <p:nvPr/>
            </p:nvSpPr>
            <p:spPr>
              <a:xfrm>
                <a:off x="9271965" y="2063986"/>
                <a:ext cx="24136" cy="18127"/>
              </a:xfrm>
              <a:custGeom>
                <a:avLst/>
                <a:gdLst/>
                <a:ahLst/>
                <a:cxnLst/>
                <a:rect l="l" t="t" r="r" b="b"/>
                <a:pathLst>
                  <a:path w="24136" h="18127" extrusionOk="0">
                    <a:moveTo>
                      <a:pt x="23908" y="0"/>
                    </a:moveTo>
                    <a:cubicBezTo>
                      <a:pt x="23336" y="4572"/>
                      <a:pt x="25813" y="9620"/>
                      <a:pt x="21717" y="13621"/>
                    </a:cubicBezTo>
                    <a:cubicBezTo>
                      <a:pt x="14573" y="19812"/>
                      <a:pt x="7620" y="19717"/>
                      <a:pt x="953" y="12764"/>
                    </a:cubicBezTo>
                    <a:cubicBezTo>
                      <a:pt x="286" y="11716"/>
                      <a:pt x="0" y="10573"/>
                      <a:pt x="0" y="9430"/>
                    </a:cubicBezTo>
                    <a:cubicBezTo>
                      <a:pt x="1048" y="4477"/>
                      <a:pt x="3810" y="1238"/>
                      <a:pt x="8954" y="190"/>
                    </a:cubicBezTo>
                    <a:cubicBezTo>
                      <a:pt x="14002" y="762"/>
                      <a:pt x="18955" y="95"/>
                      <a:pt x="23908" y="0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496;p10"/>
              <p:cNvSpPr/>
              <p:nvPr/>
            </p:nvSpPr>
            <p:spPr>
              <a:xfrm>
                <a:off x="9265243" y="2084951"/>
                <a:ext cx="24315" cy="25115"/>
              </a:xfrm>
              <a:custGeom>
                <a:avLst/>
                <a:gdLst/>
                <a:ahLst/>
                <a:cxnLst/>
                <a:rect l="l" t="t" r="r" b="b"/>
                <a:pathLst>
                  <a:path w="24315" h="25115" extrusionOk="0">
                    <a:moveTo>
                      <a:pt x="23581" y="10943"/>
                    </a:moveTo>
                    <a:cubicBezTo>
                      <a:pt x="21295" y="13610"/>
                      <a:pt x="13675" y="15134"/>
                      <a:pt x="21581" y="20087"/>
                    </a:cubicBezTo>
                    <a:cubicBezTo>
                      <a:pt x="20057" y="27040"/>
                      <a:pt x="14532" y="24659"/>
                      <a:pt x="10055" y="24945"/>
                    </a:cubicBezTo>
                    <a:cubicBezTo>
                      <a:pt x="7007" y="24088"/>
                      <a:pt x="3674" y="23802"/>
                      <a:pt x="721" y="22564"/>
                    </a:cubicBezTo>
                    <a:cubicBezTo>
                      <a:pt x="-803" y="19611"/>
                      <a:pt x="149" y="17039"/>
                      <a:pt x="3007" y="16372"/>
                    </a:cubicBezTo>
                    <a:cubicBezTo>
                      <a:pt x="10722" y="14658"/>
                      <a:pt x="10341" y="9324"/>
                      <a:pt x="9484" y="3514"/>
                    </a:cubicBezTo>
                    <a:cubicBezTo>
                      <a:pt x="9389" y="2466"/>
                      <a:pt x="9865" y="1609"/>
                      <a:pt x="10627" y="847"/>
                    </a:cubicBezTo>
                    <a:cubicBezTo>
                      <a:pt x="14532" y="-1058"/>
                      <a:pt x="18437" y="847"/>
                      <a:pt x="22343" y="847"/>
                    </a:cubicBezTo>
                    <a:cubicBezTo>
                      <a:pt x="23771" y="1513"/>
                      <a:pt x="25010" y="2180"/>
                      <a:pt x="23867" y="4085"/>
                    </a:cubicBezTo>
                    <a:cubicBezTo>
                      <a:pt x="23867" y="6371"/>
                      <a:pt x="23771" y="8657"/>
                      <a:pt x="23581" y="10943"/>
                    </a:cubicBezTo>
                    <a:close/>
                  </a:path>
                </a:pathLst>
              </a:custGeom>
              <a:solidFill>
                <a:srgbClr val="F5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2497;p10"/>
              <p:cNvSpPr/>
              <p:nvPr/>
            </p:nvSpPr>
            <p:spPr>
              <a:xfrm>
                <a:off x="9263011" y="2074062"/>
                <a:ext cx="30765" cy="15623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15623" extrusionOk="0">
                    <a:moveTo>
                      <a:pt x="10192" y="1259"/>
                    </a:moveTo>
                    <a:cubicBezTo>
                      <a:pt x="16669" y="5640"/>
                      <a:pt x="23432" y="6879"/>
                      <a:pt x="30766" y="3545"/>
                    </a:cubicBezTo>
                    <a:cubicBezTo>
                      <a:pt x="30004" y="5069"/>
                      <a:pt x="29242" y="6593"/>
                      <a:pt x="28384" y="8117"/>
                    </a:cubicBezTo>
                    <a:cubicBezTo>
                      <a:pt x="27337" y="9260"/>
                      <a:pt x="26098" y="10022"/>
                      <a:pt x="24479" y="10308"/>
                    </a:cubicBezTo>
                    <a:cubicBezTo>
                      <a:pt x="20574" y="11736"/>
                      <a:pt x="15811" y="8974"/>
                      <a:pt x="12383" y="12689"/>
                    </a:cubicBezTo>
                    <a:lnTo>
                      <a:pt x="12383" y="12689"/>
                    </a:lnTo>
                    <a:cubicBezTo>
                      <a:pt x="3429" y="19737"/>
                      <a:pt x="1905" y="12689"/>
                      <a:pt x="0" y="6212"/>
                    </a:cubicBezTo>
                    <a:cubicBezTo>
                      <a:pt x="0" y="4307"/>
                      <a:pt x="857" y="2878"/>
                      <a:pt x="2286" y="1735"/>
                    </a:cubicBezTo>
                    <a:cubicBezTo>
                      <a:pt x="4858" y="211"/>
                      <a:pt x="7334" y="-1027"/>
                      <a:pt x="10192" y="1259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498;p10"/>
              <p:cNvSpPr/>
              <p:nvPr/>
            </p:nvSpPr>
            <p:spPr>
              <a:xfrm>
                <a:off x="9281727" y="2060869"/>
                <a:ext cx="14145" cy="6621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6621" extrusionOk="0">
                    <a:moveTo>
                      <a:pt x="14146" y="3117"/>
                    </a:moveTo>
                    <a:cubicBezTo>
                      <a:pt x="10145" y="7213"/>
                      <a:pt x="5573" y="7403"/>
                      <a:pt x="525" y="5308"/>
                    </a:cubicBezTo>
                    <a:cubicBezTo>
                      <a:pt x="-809" y="2927"/>
                      <a:pt x="620" y="1593"/>
                      <a:pt x="2335" y="260"/>
                    </a:cubicBezTo>
                    <a:cubicBezTo>
                      <a:pt x="3382" y="-217"/>
                      <a:pt x="4240" y="-26"/>
                      <a:pt x="5097" y="736"/>
                    </a:cubicBezTo>
                    <a:cubicBezTo>
                      <a:pt x="7383" y="736"/>
                      <a:pt x="9669" y="736"/>
                      <a:pt x="11955" y="736"/>
                    </a:cubicBezTo>
                    <a:cubicBezTo>
                      <a:pt x="12717" y="1593"/>
                      <a:pt x="13479" y="2355"/>
                      <a:pt x="14146" y="3117"/>
                    </a:cubicBezTo>
                    <a:close/>
                  </a:path>
                </a:pathLst>
              </a:custGeom>
              <a:solidFill>
                <a:srgbClr val="F6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499;p10"/>
              <p:cNvSpPr/>
              <p:nvPr/>
            </p:nvSpPr>
            <p:spPr>
              <a:xfrm>
                <a:off x="9284262" y="2082178"/>
                <a:ext cx="7166" cy="6858"/>
              </a:xfrm>
              <a:custGeom>
                <a:avLst/>
                <a:gdLst/>
                <a:ahLst/>
                <a:cxnLst/>
                <a:rect l="l" t="t" r="r" b="b"/>
                <a:pathLst>
                  <a:path w="7166" h="6858" extrusionOk="0">
                    <a:moveTo>
                      <a:pt x="2562" y="0"/>
                    </a:moveTo>
                    <a:cubicBezTo>
                      <a:pt x="4086" y="0"/>
                      <a:pt x="5610" y="0"/>
                      <a:pt x="7134" y="0"/>
                    </a:cubicBezTo>
                    <a:cubicBezTo>
                      <a:pt x="7134" y="2572"/>
                      <a:pt x="7610" y="5144"/>
                      <a:pt x="4943" y="6858"/>
                    </a:cubicBezTo>
                    <a:cubicBezTo>
                      <a:pt x="4181" y="6096"/>
                      <a:pt x="3419" y="5334"/>
                      <a:pt x="2562" y="4572"/>
                    </a:cubicBezTo>
                    <a:cubicBezTo>
                      <a:pt x="1609" y="5048"/>
                      <a:pt x="466" y="5144"/>
                      <a:pt x="85" y="4001"/>
                    </a:cubicBezTo>
                    <a:cubicBezTo>
                      <a:pt x="-391" y="2000"/>
                      <a:pt x="1228" y="1048"/>
                      <a:pt x="2562" y="0"/>
                    </a:cubicBezTo>
                    <a:close/>
                  </a:path>
                </a:pathLst>
              </a:custGeom>
              <a:solidFill>
                <a:srgbClr val="F9BF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2500;p10"/>
              <p:cNvSpPr/>
              <p:nvPr/>
            </p:nvSpPr>
            <p:spPr>
              <a:xfrm>
                <a:off x="9256072" y="2064007"/>
                <a:ext cx="18147" cy="13599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13599" extrusionOk="0">
                    <a:moveTo>
                      <a:pt x="17131" y="11313"/>
                    </a:moveTo>
                    <a:cubicBezTo>
                      <a:pt x="14845" y="12075"/>
                      <a:pt x="12559" y="12837"/>
                      <a:pt x="10273" y="13599"/>
                    </a:cubicBezTo>
                    <a:cubicBezTo>
                      <a:pt x="7511" y="12266"/>
                      <a:pt x="4177" y="12075"/>
                      <a:pt x="1701" y="9980"/>
                    </a:cubicBezTo>
                    <a:cubicBezTo>
                      <a:pt x="82" y="8265"/>
                      <a:pt x="-871" y="6551"/>
                      <a:pt x="1129" y="4455"/>
                    </a:cubicBezTo>
                    <a:cubicBezTo>
                      <a:pt x="4939" y="-974"/>
                      <a:pt x="9607" y="-1069"/>
                      <a:pt x="14845" y="2169"/>
                    </a:cubicBezTo>
                    <a:cubicBezTo>
                      <a:pt x="17893" y="3693"/>
                      <a:pt x="19227" y="5789"/>
                      <a:pt x="17131" y="9027"/>
                    </a:cubicBezTo>
                    <a:cubicBezTo>
                      <a:pt x="17131" y="9789"/>
                      <a:pt x="17131" y="10551"/>
                      <a:pt x="17131" y="11313"/>
                    </a:cubicBezTo>
                    <a:close/>
                  </a:path>
                </a:pathLst>
              </a:custGeom>
              <a:solidFill>
                <a:srgbClr val="FDC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2501;p10"/>
              <p:cNvSpPr/>
              <p:nvPr/>
            </p:nvSpPr>
            <p:spPr>
              <a:xfrm>
                <a:off x="9245161" y="2067459"/>
                <a:ext cx="15918" cy="14689"/>
              </a:xfrm>
              <a:custGeom>
                <a:avLst/>
                <a:gdLst/>
                <a:ahLst/>
                <a:cxnLst/>
                <a:rect l="l" t="t" r="r" b="b"/>
                <a:pathLst>
                  <a:path w="15918" h="14689" extrusionOk="0">
                    <a:moveTo>
                      <a:pt x="12040" y="1098"/>
                    </a:moveTo>
                    <a:cubicBezTo>
                      <a:pt x="12136" y="3003"/>
                      <a:pt x="12517" y="4718"/>
                      <a:pt x="14326" y="5670"/>
                    </a:cubicBezTo>
                    <a:cubicBezTo>
                      <a:pt x="16136" y="7766"/>
                      <a:pt x="16422" y="10052"/>
                      <a:pt x="15088" y="12528"/>
                    </a:cubicBezTo>
                    <a:cubicBezTo>
                      <a:pt x="12612" y="15005"/>
                      <a:pt x="9659" y="15005"/>
                      <a:pt x="6516" y="14243"/>
                    </a:cubicBezTo>
                    <a:cubicBezTo>
                      <a:pt x="3658" y="13195"/>
                      <a:pt x="1468" y="11385"/>
                      <a:pt x="134" y="8528"/>
                    </a:cubicBezTo>
                    <a:cubicBezTo>
                      <a:pt x="-818" y="4242"/>
                      <a:pt x="3563" y="5099"/>
                      <a:pt x="5182" y="3289"/>
                    </a:cubicBezTo>
                    <a:cubicBezTo>
                      <a:pt x="6516" y="-330"/>
                      <a:pt x="8897" y="-807"/>
                      <a:pt x="12040" y="1098"/>
                    </a:cubicBezTo>
                    <a:close/>
                  </a:path>
                </a:pathLst>
              </a:custGeom>
              <a:solidFill>
                <a:srgbClr val="F8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2502;p10"/>
              <p:cNvSpPr/>
              <p:nvPr/>
            </p:nvSpPr>
            <p:spPr>
              <a:xfrm>
                <a:off x="9270917" y="2059318"/>
                <a:ext cx="13716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3716" extrusionOk="0">
                    <a:moveTo>
                      <a:pt x="2286" y="13716"/>
                    </a:moveTo>
                    <a:cubicBezTo>
                      <a:pt x="1524" y="11430"/>
                      <a:pt x="762" y="9144"/>
                      <a:pt x="0" y="6858"/>
                    </a:cubicBezTo>
                    <a:cubicBezTo>
                      <a:pt x="95" y="2381"/>
                      <a:pt x="3905" y="1715"/>
                      <a:pt x="6858" y="0"/>
                    </a:cubicBezTo>
                    <a:cubicBezTo>
                      <a:pt x="8477" y="2667"/>
                      <a:pt x="11906" y="95"/>
                      <a:pt x="13716" y="2286"/>
                    </a:cubicBezTo>
                    <a:cubicBezTo>
                      <a:pt x="12954" y="3810"/>
                      <a:pt x="12192" y="5334"/>
                      <a:pt x="11430" y="6858"/>
                    </a:cubicBezTo>
                    <a:cubicBezTo>
                      <a:pt x="6286" y="6477"/>
                      <a:pt x="5334" y="11525"/>
                      <a:pt x="2286" y="13716"/>
                    </a:cubicBezTo>
                    <a:close/>
                  </a:path>
                </a:pathLst>
              </a:custGeom>
              <a:solidFill>
                <a:srgbClr val="F8BF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2503;p10"/>
              <p:cNvSpPr/>
              <p:nvPr/>
            </p:nvSpPr>
            <p:spPr>
              <a:xfrm>
                <a:off x="9237676" y="2063986"/>
                <a:ext cx="9037" cy="10288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10288" extrusionOk="0">
                    <a:moveTo>
                      <a:pt x="3523" y="0"/>
                    </a:moveTo>
                    <a:cubicBezTo>
                      <a:pt x="4285" y="0"/>
                      <a:pt x="4952" y="0"/>
                      <a:pt x="5714" y="95"/>
                    </a:cubicBezTo>
                    <a:cubicBezTo>
                      <a:pt x="7333" y="2000"/>
                      <a:pt x="10667" y="3334"/>
                      <a:pt x="8095" y="6763"/>
                    </a:cubicBezTo>
                    <a:cubicBezTo>
                      <a:pt x="6476" y="9906"/>
                      <a:pt x="4285" y="11335"/>
                      <a:pt x="951" y="9430"/>
                    </a:cubicBezTo>
                    <a:cubicBezTo>
                      <a:pt x="-1716" y="5334"/>
                      <a:pt x="1904" y="2953"/>
                      <a:pt x="3523" y="0"/>
                    </a:cubicBezTo>
                    <a:close/>
                  </a:path>
                </a:pathLst>
              </a:custGeom>
              <a:solidFill>
                <a:srgbClr val="FCCC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2504;p10"/>
              <p:cNvSpPr/>
              <p:nvPr/>
            </p:nvSpPr>
            <p:spPr>
              <a:xfrm>
                <a:off x="9238007" y="2070748"/>
                <a:ext cx="1233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7825" extrusionOk="0">
                    <a:moveTo>
                      <a:pt x="906" y="2286"/>
                    </a:moveTo>
                    <a:cubicBezTo>
                      <a:pt x="3192" y="1524"/>
                      <a:pt x="5478" y="762"/>
                      <a:pt x="7764" y="0"/>
                    </a:cubicBezTo>
                    <a:cubicBezTo>
                      <a:pt x="9288" y="0"/>
                      <a:pt x="10812" y="0"/>
                      <a:pt x="12336" y="0"/>
                    </a:cubicBezTo>
                    <a:cubicBezTo>
                      <a:pt x="10812" y="1524"/>
                      <a:pt x="9288" y="3048"/>
                      <a:pt x="7764" y="4572"/>
                    </a:cubicBezTo>
                    <a:cubicBezTo>
                      <a:pt x="6430" y="7334"/>
                      <a:pt x="4335" y="8763"/>
                      <a:pt x="1382" y="7144"/>
                    </a:cubicBezTo>
                    <a:cubicBezTo>
                      <a:pt x="-523" y="6096"/>
                      <a:pt x="-237" y="4096"/>
                      <a:pt x="906" y="2286"/>
                    </a:cubicBezTo>
                    <a:close/>
                  </a:path>
                </a:pathLst>
              </a:custGeom>
              <a:solidFill>
                <a:srgbClr val="F2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2505;p10"/>
              <p:cNvSpPr/>
              <p:nvPr/>
            </p:nvSpPr>
            <p:spPr>
              <a:xfrm>
                <a:off x="9277680" y="2059382"/>
                <a:ext cx="9143" cy="3224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3224" extrusionOk="0">
                    <a:moveTo>
                      <a:pt x="6858" y="2318"/>
                    </a:moveTo>
                    <a:cubicBezTo>
                      <a:pt x="4572" y="1461"/>
                      <a:pt x="571" y="6128"/>
                      <a:pt x="0" y="32"/>
                    </a:cubicBezTo>
                    <a:cubicBezTo>
                      <a:pt x="3143" y="318"/>
                      <a:pt x="6763" y="-1016"/>
                      <a:pt x="9144" y="2318"/>
                    </a:cubicBezTo>
                    <a:cubicBezTo>
                      <a:pt x="8382" y="2223"/>
                      <a:pt x="7620" y="2318"/>
                      <a:pt x="6858" y="231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2506;p10"/>
              <p:cNvSpPr/>
              <p:nvPr/>
            </p:nvSpPr>
            <p:spPr>
              <a:xfrm>
                <a:off x="9122422" y="2105079"/>
                <a:ext cx="59531" cy="31733"/>
              </a:xfrm>
              <a:custGeom>
                <a:avLst/>
                <a:gdLst/>
                <a:ahLst/>
                <a:cxnLst/>
                <a:rect l="l" t="t" r="r" b="b"/>
                <a:pathLst>
                  <a:path w="59531" h="31733" extrusionOk="0">
                    <a:moveTo>
                      <a:pt x="54864" y="25106"/>
                    </a:moveTo>
                    <a:cubicBezTo>
                      <a:pt x="55626" y="25106"/>
                      <a:pt x="56388" y="25106"/>
                      <a:pt x="57150" y="25106"/>
                    </a:cubicBezTo>
                    <a:cubicBezTo>
                      <a:pt x="58484" y="25392"/>
                      <a:pt x="59246" y="26154"/>
                      <a:pt x="59531" y="27392"/>
                    </a:cubicBezTo>
                    <a:cubicBezTo>
                      <a:pt x="58674" y="33393"/>
                      <a:pt x="54102" y="31392"/>
                      <a:pt x="50578" y="31488"/>
                    </a:cubicBezTo>
                    <a:cubicBezTo>
                      <a:pt x="44196" y="27582"/>
                      <a:pt x="37243" y="29964"/>
                      <a:pt x="30575" y="29678"/>
                    </a:cubicBezTo>
                    <a:cubicBezTo>
                      <a:pt x="24003" y="29583"/>
                      <a:pt x="17621" y="29297"/>
                      <a:pt x="11430" y="27392"/>
                    </a:cubicBezTo>
                    <a:cubicBezTo>
                      <a:pt x="6477" y="25773"/>
                      <a:pt x="2096" y="23487"/>
                      <a:pt x="0" y="18248"/>
                    </a:cubicBezTo>
                    <a:lnTo>
                      <a:pt x="0" y="18248"/>
                    </a:lnTo>
                    <a:cubicBezTo>
                      <a:pt x="4382" y="15867"/>
                      <a:pt x="7525" y="12057"/>
                      <a:pt x="11430" y="9199"/>
                    </a:cubicBezTo>
                    <a:cubicBezTo>
                      <a:pt x="18479" y="6627"/>
                      <a:pt x="23432" y="-707"/>
                      <a:pt x="32004" y="55"/>
                    </a:cubicBezTo>
                    <a:cubicBezTo>
                      <a:pt x="32766" y="722"/>
                      <a:pt x="33147" y="1579"/>
                      <a:pt x="33242" y="2627"/>
                    </a:cubicBezTo>
                    <a:cubicBezTo>
                      <a:pt x="32957" y="4818"/>
                      <a:pt x="31814" y="6437"/>
                      <a:pt x="30004" y="7580"/>
                    </a:cubicBezTo>
                    <a:cubicBezTo>
                      <a:pt x="27718" y="8532"/>
                      <a:pt x="25813" y="9866"/>
                      <a:pt x="24575" y="12057"/>
                    </a:cubicBezTo>
                    <a:cubicBezTo>
                      <a:pt x="23336" y="13390"/>
                      <a:pt x="22193" y="14724"/>
                      <a:pt x="23622" y="16629"/>
                    </a:cubicBezTo>
                    <a:cubicBezTo>
                      <a:pt x="27718" y="20248"/>
                      <a:pt x="30194" y="14057"/>
                      <a:pt x="33814" y="14819"/>
                    </a:cubicBezTo>
                    <a:cubicBezTo>
                      <a:pt x="35243" y="14724"/>
                      <a:pt x="36957" y="15295"/>
                      <a:pt x="38195" y="14628"/>
                    </a:cubicBezTo>
                    <a:cubicBezTo>
                      <a:pt x="44101" y="11866"/>
                      <a:pt x="48578" y="11390"/>
                      <a:pt x="49530" y="19867"/>
                    </a:cubicBezTo>
                    <a:cubicBezTo>
                      <a:pt x="49816" y="22153"/>
                      <a:pt x="52197" y="24153"/>
                      <a:pt x="54864" y="25106"/>
                    </a:cubicBezTo>
                    <a:close/>
                  </a:path>
                </a:pathLst>
              </a:custGeom>
              <a:solidFill>
                <a:srgbClr val="FBC3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2507;p10"/>
              <p:cNvSpPr/>
              <p:nvPr/>
            </p:nvSpPr>
            <p:spPr>
              <a:xfrm>
                <a:off x="9122300" y="2123326"/>
                <a:ext cx="11552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552" h="9144" extrusionOk="0">
                    <a:moveTo>
                      <a:pt x="123" y="0"/>
                    </a:moveTo>
                    <a:cubicBezTo>
                      <a:pt x="3933" y="3048"/>
                      <a:pt x="7743" y="6096"/>
                      <a:pt x="11553" y="9144"/>
                    </a:cubicBezTo>
                    <a:cubicBezTo>
                      <a:pt x="599" y="8572"/>
                      <a:pt x="-449" y="7620"/>
                      <a:pt x="123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2508;p10"/>
              <p:cNvSpPr/>
              <p:nvPr/>
            </p:nvSpPr>
            <p:spPr>
              <a:xfrm>
                <a:off x="9122422" y="2114182"/>
                <a:ext cx="11429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9144" extrusionOk="0">
                    <a:moveTo>
                      <a:pt x="11430" y="0"/>
                    </a:moveTo>
                    <a:cubicBezTo>
                      <a:pt x="9430" y="5239"/>
                      <a:pt x="5906" y="8763"/>
                      <a:pt x="0" y="9144"/>
                    </a:cubicBezTo>
                    <a:cubicBezTo>
                      <a:pt x="2381" y="6096"/>
                      <a:pt x="4763" y="3143"/>
                      <a:pt x="7049" y="191"/>
                    </a:cubicBezTo>
                    <a:cubicBezTo>
                      <a:pt x="8573" y="95"/>
                      <a:pt x="10001" y="95"/>
                      <a:pt x="11430" y="0"/>
                    </a:cubicBezTo>
                    <a:close/>
                  </a:path>
                </a:pathLst>
              </a:custGeom>
              <a:solidFill>
                <a:srgbClr val="FBCB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2509;p10"/>
              <p:cNvSpPr/>
              <p:nvPr/>
            </p:nvSpPr>
            <p:spPr>
              <a:xfrm>
                <a:off x="9171696" y="2086750"/>
                <a:ext cx="31722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1722" h="20573" extrusionOk="0">
                    <a:moveTo>
                      <a:pt x="28355" y="13716"/>
                    </a:moveTo>
                    <a:cubicBezTo>
                      <a:pt x="26069" y="16002"/>
                      <a:pt x="23783" y="18288"/>
                      <a:pt x="21497" y="20574"/>
                    </a:cubicBezTo>
                    <a:cubicBezTo>
                      <a:pt x="16734" y="17526"/>
                      <a:pt x="11400" y="18098"/>
                      <a:pt x="6257" y="18574"/>
                    </a:cubicBezTo>
                    <a:cubicBezTo>
                      <a:pt x="-220" y="19241"/>
                      <a:pt x="-1077" y="16574"/>
                      <a:pt x="1018" y="11430"/>
                    </a:cubicBezTo>
                    <a:cubicBezTo>
                      <a:pt x="1780" y="9906"/>
                      <a:pt x="2542" y="8382"/>
                      <a:pt x="3304" y="6858"/>
                    </a:cubicBezTo>
                    <a:cubicBezTo>
                      <a:pt x="8638" y="4572"/>
                      <a:pt x="13972" y="2286"/>
                      <a:pt x="19306" y="0"/>
                    </a:cubicBezTo>
                    <a:cubicBezTo>
                      <a:pt x="20830" y="0"/>
                      <a:pt x="22354" y="0"/>
                      <a:pt x="23783" y="0"/>
                    </a:cubicBezTo>
                    <a:cubicBezTo>
                      <a:pt x="30355" y="2953"/>
                      <a:pt x="35308" y="6382"/>
                      <a:pt x="28355" y="13716"/>
                    </a:cubicBezTo>
                    <a:close/>
                  </a:path>
                </a:pathLst>
              </a:custGeom>
              <a:solidFill>
                <a:srgbClr val="FCCB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2510;p10"/>
              <p:cNvSpPr/>
              <p:nvPr/>
            </p:nvSpPr>
            <p:spPr>
              <a:xfrm>
                <a:off x="9165190" y="2098181"/>
                <a:ext cx="28004" cy="20574"/>
              </a:xfrm>
              <a:custGeom>
                <a:avLst/>
                <a:gdLst/>
                <a:ahLst/>
                <a:cxnLst/>
                <a:rect l="l" t="t" r="r" b="b"/>
                <a:pathLst>
                  <a:path w="28004" h="20574" extrusionOk="0">
                    <a:moveTo>
                      <a:pt x="7525" y="0"/>
                    </a:moveTo>
                    <a:cubicBezTo>
                      <a:pt x="6572" y="9811"/>
                      <a:pt x="15526" y="-95"/>
                      <a:pt x="17050" y="4858"/>
                    </a:cubicBezTo>
                    <a:cubicBezTo>
                      <a:pt x="22574" y="1524"/>
                      <a:pt x="25051" y="5906"/>
                      <a:pt x="28004" y="9144"/>
                    </a:cubicBezTo>
                    <a:lnTo>
                      <a:pt x="28004" y="9144"/>
                    </a:lnTo>
                    <a:cubicBezTo>
                      <a:pt x="28099" y="16859"/>
                      <a:pt x="20860" y="17240"/>
                      <a:pt x="16574" y="20574"/>
                    </a:cubicBezTo>
                    <a:cubicBezTo>
                      <a:pt x="13526" y="20479"/>
                      <a:pt x="10478" y="18383"/>
                      <a:pt x="7430" y="20574"/>
                    </a:cubicBezTo>
                    <a:cubicBezTo>
                      <a:pt x="5715" y="18955"/>
                      <a:pt x="3239" y="18002"/>
                      <a:pt x="2096" y="15621"/>
                    </a:cubicBezTo>
                    <a:cubicBezTo>
                      <a:pt x="1810" y="12192"/>
                      <a:pt x="857" y="8858"/>
                      <a:pt x="0" y="5524"/>
                    </a:cubicBezTo>
                    <a:cubicBezTo>
                      <a:pt x="190" y="3715"/>
                      <a:pt x="1905" y="3334"/>
                      <a:pt x="2953" y="2286"/>
                    </a:cubicBezTo>
                    <a:cubicBezTo>
                      <a:pt x="4477" y="1524"/>
                      <a:pt x="6001" y="762"/>
                      <a:pt x="7525" y="0"/>
                    </a:cubicBezTo>
                    <a:close/>
                  </a:path>
                </a:pathLst>
              </a:custGeom>
              <a:solidFill>
                <a:srgbClr val="FCC5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2511;p10"/>
              <p:cNvSpPr/>
              <p:nvPr/>
            </p:nvSpPr>
            <p:spPr>
              <a:xfrm>
                <a:off x="9154426" y="2099550"/>
                <a:ext cx="13716" cy="10568"/>
              </a:xfrm>
              <a:custGeom>
                <a:avLst/>
                <a:gdLst/>
                <a:ahLst/>
                <a:cxnLst/>
                <a:rect l="l" t="t" r="r" b="b"/>
                <a:pathLst>
                  <a:path w="13716" h="10568" extrusionOk="0">
                    <a:moveTo>
                      <a:pt x="13716" y="917"/>
                    </a:moveTo>
                    <a:cubicBezTo>
                      <a:pt x="12954" y="1679"/>
                      <a:pt x="12192" y="2441"/>
                      <a:pt x="11430" y="3203"/>
                    </a:cubicBezTo>
                    <a:cubicBezTo>
                      <a:pt x="8572" y="7203"/>
                      <a:pt x="7144" y="14633"/>
                      <a:pt x="0" y="7775"/>
                    </a:cubicBezTo>
                    <a:cubicBezTo>
                      <a:pt x="0" y="7013"/>
                      <a:pt x="0" y="6251"/>
                      <a:pt x="0" y="5489"/>
                    </a:cubicBezTo>
                    <a:cubicBezTo>
                      <a:pt x="2381" y="-2608"/>
                      <a:pt x="8477" y="536"/>
                      <a:pt x="13716" y="917"/>
                    </a:cubicBezTo>
                    <a:close/>
                  </a:path>
                </a:pathLst>
              </a:custGeom>
              <a:solidFill>
                <a:srgbClr val="FDD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2512;p10"/>
              <p:cNvSpPr/>
              <p:nvPr/>
            </p:nvSpPr>
            <p:spPr>
              <a:xfrm>
                <a:off x="9254915" y="2129388"/>
                <a:ext cx="22764" cy="12131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12131" extrusionOk="0">
                    <a:moveTo>
                      <a:pt x="0" y="7655"/>
                    </a:moveTo>
                    <a:cubicBezTo>
                      <a:pt x="3429" y="-346"/>
                      <a:pt x="8763" y="-2156"/>
                      <a:pt x="14002" y="2607"/>
                    </a:cubicBezTo>
                    <a:cubicBezTo>
                      <a:pt x="16478" y="4893"/>
                      <a:pt x="21717" y="2607"/>
                      <a:pt x="22765" y="7560"/>
                    </a:cubicBezTo>
                    <a:cubicBezTo>
                      <a:pt x="20860" y="7560"/>
                      <a:pt x="19145" y="8036"/>
                      <a:pt x="18193" y="9846"/>
                    </a:cubicBezTo>
                    <a:cubicBezTo>
                      <a:pt x="16669" y="10608"/>
                      <a:pt x="15145" y="11370"/>
                      <a:pt x="13621" y="12132"/>
                    </a:cubicBezTo>
                    <a:cubicBezTo>
                      <a:pt x="10763" y="8131"/>
                      <a:pt x="8477" y="2892"/>
                      <a:pt x="2191" y="7560"/>
                    </a:cubicBezTo>
                    <a:cubicBezTo>
                      <a:pt x="1524" y="8703"/>
                      <a:pt x="762" y="8703"/>
                      <a:pt x="0" y="7655"/>
                    </a:cubicBezTo>
                    <a:close/>
                  </a:path>
                </a:pathLst>
              </a:custGeom>
              <a:solidFill>
                <a:srgbClr val="FD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2513;p10"/>
              <p:cNvSpPr/>
              <p:nvPr/>
            </p:nvSpPr>
            <p:spPr>
              <a:xfrm>
                <a:off x="9266303" y="2103471"/>
                <a:ext cx="25619" cy="15283"/>
              </a:xfrm>
              <a:custGeom>
                <a:avLst/>
                <a:gdLst/>
                <a:ahLst/>
                <a:cxnLst/>
                <a:rect l="l" t="t" r="r" b="b"/>
                <a:pathLst>
                  <a:path w="25619" h="15283" extrusionOk="0">
                    <a:moveTo>
                      <a:pt x="6900" y="3853"/>
                    </a:moveTo>
                    <a:cubicBezTo>
                      <a:pt x="11472" y="3091"/>
                      <a:pt x="16615" y="5758"/>
                      <a:pt x="20616" y="1567"/>
                    </a:cubicBezTo>
                    <a:cubicBezTo>
                      <a:pt x="24235" y="-1862"/>
                      <a:pt x="24712" y="996"/>
                      <a:pt x="25188" y="3853"/>
                    </a:cubicBezTo>
                    <a:cubicBezTo>
                      <a:pt x="26617" y="6520"/>
                      <a:pt x="24140" y="7187"/>
                      <a:pt x="22902" y="8425"/>
                    </a:cubicBezTo>
                    <a:cubicBezTo>
                      <a:pt x="22807" y="11378"/>
                      <a:pt x="21283" y="12902"/>
                      <a:pt x="18330" y="12997"/>
                    </a:cubicBezTo>
                    <a:cubicBezTo>
                      <a:pt x="14520" y="16045"/>
                      <a:pt x="10710" y="16045"/>
                      <a:pt x="6900" y="12997"/>
                    </a:cubicBezTo>
                    <a:cubicBezTo>
                      <a:pt x="4614" y="11473"/>
                      <a:pt x="2328" y="9949"/>
                      <a:pt x="42" y="8425"/>
                    </a:cubicBezTo>
                    <a:cubicBezTo>
                      <a:pt x="-530" y="2615"/>
                      <a:pt x="4900" y="5853"/>
                      <a:pt x="6900" y="3853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2514;p10"/>
              <p:cNvSpPr/>
              <p:nvPr/>
            </p:nvSpPr>
            <p:spPr>
              <a:xfrm>
                <a:off x="9289110" y="2107324"/>
                <a:ext cx="11334" cy="464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4645" extrusionOk="0">
                    <a:moveTo>
                      <a:pt x="0" y="4572"/>
                    </a:moveTo>
                    <a:cubicBezTo>
                      <a:pt x="762" y="3048"/>
                      <a:pt x="1524" y="1524"/>
                      <a:pt x="2286" y="0"/>
                    </a:cubicBezTo>
                    <a:cubicBezTo>
                      <a:pt x="5334" y="0"/>
                      <a:pt x="8382" y="0"/>
                      <a:pt x="11335" y="0"/>
                    </a:cubicBezTo>
                    <a:cubicBezTo>
                      <a:pt x="10573" y="762"/>
                      <a:pt x="9811" y="1524"/>
                      <a:pt x="9049" y="2286"/>
                    </a:cubicBezTo>
                    <a:cubicBezTo>
                      <a:pt x="6286" y="3810"/>
                      <a:pt x="3334" y="4953"/>
                      <a:pt x="0" y="4572"/>
                    </a:cubicBezTo>
                    <a:close/>
                  </a:path>
                </a:pathLst>
              </a:custGeom>
              <a:solidFill>
                <a:srgbClr val="F9B6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2515;p10"/>
              <p:cNvSpPr/>
              <p:nvPr/>
            </p:nvSpPr>
            <p:spPr>
              <a:xfrm>
                <a:off x="9179477" y="2124917"/>
                <a:ext cx="11334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11334" h="9765" extrusionOk="0">
                    <a:moveTo>
                      <a:pt x="2381" y="7554"/>
                    </a:moveTo>
                    <a:cubicBezTo>
                      <a:pt x="1619" y="6792"/>
                      <a:pt x="857" y="6030"/>
                      <a:pt x="0" y="5268"/>
                    </a:cubicBezTo>
                    <a:cubicBezTo>
                      <a:pt x="1334" y="410"/>
                      <a:pt x="4477" y="-1019"/>
                      <a:pt x="9144" y="696"/>
                    </a:cubicBezTo>
                    <a:cubicBezTo>
                      <a:pt x="10287" y="2220"/>
                      <a:pt x="8096" y="3744"/>
                      <a:pt x="9144" y="5268"/>
                    </a:cubicBezTo>
                    <a:cubicBezTo>
                      <a:pt x="9906" y="6696"/>
                      <a:pt x="10668" y="8125"/>
                      <a:pt x="11335" y="9649"/>
                    </a:cubicBezTo>
                    <a:cubicBezTo>
                      <a:pt x="8096" y="10125"/>
                      <a:pt x="5239" y="9078"/>
                      <a:pt x="2381" y="755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2516;p10"/>
              <p:cNvSpPr/>
              <p:nvPr/>
            </p:nvSpPr>
            <p:spPr>
              <a:xfrm>
                <a:off x="9211470" y="2054836"/>
                <a:ext cx="16108" cy="7856"/>
              </a:xfrm>
              <a:custGeom>
                <a:avLst/>
                <a:gdLst/>
                <a:ahLst/>
                <a:cxnLst/>
                <a:rect l="l" t="t" r="r" b="b"/>
                <a:pathLst>
                  <a:path w="16108" h="7856" extrusionOk="0">
                    <a:moveTo>
                      <a:pt x="12" y="4578"/>
                    </a:moveTo>
                    <a:cubicBezTo>
                      <a:pt x="2964" y="958"/>
                      <a:pt x="7060" y="-89"/>
                      <a:pt x="11537" y="6"/>
                    </a:cubicBezTo>
                    <a:cubicBezTo>
                      <a:pt x="13442" y="101"/>
                      <a:pt x="15061" y="482"/>
                      <a:pt x="16109" y="2292"/>
                    </a:cubicBezTo>
                    <a:cubicBezTo>
                      <a:pt x="15252" y="4387"/>
                      <a:pt x="14013" y="5816"/>
                      <a:pt x="11537" y="4578"/>
                    </a:cubicBezTo>
                    <a:cubicBezTo>
                      <a:pt x="9251" y="5340"/>
                      <a:pt x="6965" y="6102"/>
                      <a:pt x="4679" y="6864"/>
                    </a:cubicBezTo>
                    <a:cubicBezTo>
                      <a:pt x="2012" y="8293"/>
                      <a:pt x="-179" y="8674"/>
                      <a:pt x="12" y="4578"/>
                    </a:cubicBezTo>
                    <a:close/>
                  </a:path>
                </a:pathLst>
              </a:custGeom>
              <a:solidFill>
                <a:srgbClr val="FCC9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2517;p10"/>
              <p:cNvSpPr/>
              <p:nvPr/>
            </p:nvSpPr>
            <p:spPr>
              <a:xfrm>
                <a:off x="9221767" y="2057128"/>
                <a:ext cx="8002" cy="7446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7446" extrusionOk="0">
                    <a:moveTo>
                      <a:pt x="1144" y="2286"/>
                    </a:moveTo>
                    <a:cubicBezTo>
                      <a:pt x="2668" y="1524"/>
                      <a:pt x="4192" y="762"/>
                      <a:pt x="5716" y="0"/>
                    </a:cubicBezTo>
                    <a:cubicBezTo>
                      <a:pt x="6478" y="0"/>
                      <a:pt x="7240" y="0"/>
                      <a:pt x="8002" y="0"/>
                    </a:cubicBezTo>
                    <a:cubicBezTo>
                      <a:pt x="8002" y="1524"/>
                      <a:pt x="8002" y="3048"/>
                      <a:pt x="8002" y="4572"/>
                    </a:cubicBezTo>
                    <a:cubicBezTo>
                      <a:pt x="6288" y="6953"/>
                      <a:pt x="4192" y="8287"/>
                      <a:pt x="1144" y="6858"/>
                    </a:cubicBezTo>
                    <a:cubicBezTo>
                      <a:pt x="-1332" y="5334"/>
                      <a:pt x="954" y="3810"/>
                      <a:pt x="1144" y="2286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2518;p10"/>
              <p:cNvSpPr/>
              <p:nvPr/>
            </p:nvSpPr>
            <p:spPr>
              <a:xfrm>
                <a:off x="9229360" y="2063890"/>
                <a:ext cx="22283" cy="31945"/>
              </a:xfrm>
              <a:custGeom>
                <a:avLst/>
                <a:gdLst/>
                <a:ahLst/>
                <a:cxnLst/>
                <a:rect l="l" t="t" r="r" b="b"/>
                <a:pathLst>
                  <a:path w="22283" h="31945" extrusionOk="0">
                    <a:moveTo>
                      <a:pt x="9553" y="9144"/>
                    </a:moveTo>
                    <a:cubicBezTo>
                      <a:pt x="10125" y="15145"/>
                      <a:pt x="13458" y="12668"/>
                      <a:pt x="16411" y="11430"/>
                    </a:cubicBezTo>
                    <a:cubicBezTo>
                      <a:pt x="18602" y="12287"/>
                      <a:pt x="20126" y="13811"/>
                      <a:pt x="20983" y="16002"/>
                    </a:cubicBezTo>
                    <a:cubicBezTo>
                      <a:pt x="20888" y="16478"/>
                      <a:pt x="20888" y="16955"/>
                      <a:pt x="20793" y="17336"/>
                    </a:cubicBezTo>
                    <a:cubicBezTo>
                      <a:pt x="19173" y="21050"/>
                      <a:pt x="23936" y="24289"/>
                      <a:pt x="21650" y="28099"/>
                    </a:cubicBezTo>
                    <a:cubicBezTo>
                      <a:pt x="20031" y="30385"/>
                      <a:pt x="17745" y="31528"/>
                      <a:pt x="14982" y="31909"/>
                    </a:cubicBezTo>
                    <a:cubicBezTo>
                      <a:pt x="10791" y="32004"/>
                      <a:pt x="6505" y="32099"/>
                      <a:pt x="2695" y="29623"/>
                    </a:cubicBezTo>
                    <a:cubicBezTo>
                      <a:pt x="2409" y="24003"/>
                      <a:pt x="8601" y="26289"/>
                      <a:pt x="10696" y="23146"/>
                    </a:cubicBezTo>
                    <a:cubicBezTo>
                      <a:pt x="7934" y="20669"/>
                      <a:pt x="3933" y="24670"/>
                      <a:pt x="1266" y="20479"/>
                    </a:cubicBezTo>
                    <a:cubicBezTo>
                      <a:pt x="3933" y="17526"/>
                      <a:pt x="8791" y="13525"/>
                      <a:pt x="314" y="11335"/>
                    </a:cubicBezTo>
                    <a:cubicBezTo>
                      <a:pt x="-829" y="7715"/>
                      <a:pt x="1362" y="5334"/>
                      <a:pt x="3457" y="2953"/>
                    </a:cubicBezTo>
                    <a:cubicBezTo>
                      <a:pt x="3933" y="2667"/>
                      <a:pt x="4410" y="2477"/>
                      <a:pt x="4886" y="2191"/>
                    </a:cubicBezTo>
                    <a:cubicBezTo>
                      <a:pt x="7172" y="1429"/>
                      <a:pt x="9458" y="762"/>
                      <a:pt x="11744" y="0"/>
                    </a:cubicBezTo>
                    <a:cubicBezTo>
                      <a:pt x="11077" y="3143"/>
                      <a:pt x="10315" y="6191"/>
                      <a:pt x="9553" y="9144"/>
                    </a:cubicBezTo>
                    <a:close/>
                  </a:path>
                </a:pathLst>
              </a:custGeom>
              <a:solidFill>
                <a:srgbClr val="FBC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2519;p10"/>
              <p:cNvSpPr/>
              <p:nvPr/>
            </p:nvSpPr>
            <p:spPr>
              <a:xfrm>
                <a:off x="9212240" y="2061700"/>
                <a:ext cx="22101" cy="17990"/>
              </a:xfrm>
              <a:custGeom>
                <a:avLst/>
                <a:gdLst/>
                <a:ahLst/>
                <a:cxnLst/>
                <a:rect l="l" t="t" r="r" b="b"/>
                <a:pathLst>
                  <a:path w="22101" h="17990" extrusionOk="0">
                    <a:moveTo>
                      <a:pt x="10671" y="2286"/>
                    </a:moveTo>
                    <a:cubicBezTo>
                      <a:pt x="12957" y="1524"/>
                      <a:pt x="15243" y="762"/>
                      <a:pt x="17529" y="0"/>
                    </a:cubicBezTo>
                    <a:cubicBezTo>
                      <a:pt x="20482" y="95"/>
                      <a:pt x="22006" y="1619"/>
                      <a:pt x="22101" y="4572"/>
                    </a:cubicBezTo>
                    <a:cubicBezTo>
                      <a:pt x="22101" y="4572"/>
                      <a:pt x="22101" y="4572"/>
                      <a:pt x="22101" y="4572"/>
                    </a:cubicBezTo>
                    <a:cubicBezTo>
                      <a:pt x="20292" y="6858"/>
                      <a:pt x="18672" y="9525"/>
                      <a:pt x="15243" y="6858"/>
                    </a:cubicBezTo>
                    <a:cubicBezTo>
                      <a:pt x="10576" y="7715"/>
                      <a:pt x="12767" y="12668"/>
                      <a:pt x="10481" y="14859"/>
                    </a:cubicBezTo>
                    <a:cubicBezTo>
                      <a:pt x="8576" y="16764"/>
                      <a:pt x="6671" y="18574"/>
                      <a:pt x="3623" y="17812"/>
                    </a:cubicBezTo>
                    <a:cubicBezTo>
                      <a:pt x="1718" y="17240"/>
                      <a:pt x="194" y="16097"/>
                      <a:pt x="3" y="14002"/>
                    </a:cubicBezTo>
                    <a:cubicBezTo>
                      <a:pt x="-92" y="11240"/>
                      <a:pt x="1813" y="9811"/>
                      <a:pt x="4099" y="9335"/>
                    </a:cubicBezTo>
                    <a:cubicBezTo>
                      <a:pt x="8195" y="8572"/>
                      <a:pt x="9147" y="5144"/>
                      <a:pt x="10671" y="2286"/>
                    </a:cubicBezTo>
                    <a:close/>
                  </a:path>
                </a:pathLst>
              </a:custGeom>
              <a:solidFill>
                <a:srgbClr val="FDCD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2520;p10"/>
              <p:cNvSpPr/>
              <p:nvPr/>
            </p:nvSpPr>
            <p:spPr>
              <a:xfrm>
                <a:off x="9272057" y="2116468"/>
                <a:ext cx="1260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9144" extrusionOk="0">
                    <a:moveTo>
                      <a:pt x="1146" y="0"/>
                    </a:moveTo>
                    <a:cubicBezTo>
                      <a:pt x="4956" y="0"/>
                      <a:pt x="8766" y="0"/>
                      <a:pt x="12576" y="0"/>
                    </a:cubicBezTo>
                    <a:cubicBezTo>
                      <a:pt x="12767" y="3905"/>
                      <a:pt x="12195" y="7430"/>
                      <a:pt x="8004" y="9144"/>
                    </a:cubicBezTo>
                    <a:cubicBezTo>
                      <a:pt x="8004" y="4286"/>
                      <a:pt x="-3616" y="8287"/>
                      <a:pt x="1146" y="0"/>
                    </a:cubicBezTo>
                    <a:close/>
                  </a:path>
                </a:pathLst>
              </a:custGeom>
              <a:solidFill>
                <a:srgbClr val="F4B7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2521;p10"/>
              <p:cNvSpPr/>
              <p:nvPr/>
            </p:nvSpPr>
            <p:spPr>
              <a:xfrm>
                <a:off x="9243485" y="2086221"/>
                <a:ext cx="29622" cy="30590"/>
              </a:xfrm>
              <a:custGeom>
                <a:avLst/>
                <a:gdLst/>
                <a:ahLst/>
                <a:cxnLst/>
                <a:rect l="l" t="t" r="r" b="b"/>
                <a:pathLst>
                  <a:path w="29622" h="30590" extrusionOk="0">
                    <a:moveTo>
                      <a:pt x="0" y="7387"/>
                    </a:moveTo>
                    <a:cubicBezTo>
                      <a:pt x="2286" y="6625"/>
                      <a:pt x="4572" y="5863"/>
                      <a:pt x="6858" y="5101"/>
                    </a:cubicBezTo>
                    <a:cubicBezTo>
                      <a:pt x="8668" y="3673"/>
                      <a:pt x="7525" y="-518"/>
                      <a:pt x="11525" y="53"/>
                    </a:cubicBezTo>
                    <a:cubicBezTo>
                      <a:pt x="14573" y="2339"/>
                      <a:pt x="15812" y="5768"/>
                      <a:pt x="16955" y="9102"/>
                    </a:cubicBezTo>
                    <a:cubicBezTo>
                      <a:pt x="17050" y="10054"/>
                      <a:pt x="16955" y="11102"/>
                      <a:pt x="16574" y="11959"/>
                    </a:cubicBezTo>
                    <a:cubicBezTo>
                      <a:pt x="16193" y="12531"/>
                      <a:pt x="14954" y="12436"/>
                      <a:pt x="14764" y="13007"/>
                    </a:cubicBezTo>
                    <a:cubicBezTo>
                      <a:pt x="14573" y="13483"/>
                      <a:pt x="15431" y="13769"/>
                      <a:pt x="16193" y="13483"/>
                    </a:cubicBezTo>
                    <a:cubicBezTo>
                      <a:pt x="17431" y="13960"/>
                      <a:pt x="18288" y="14722"/>
                      <a:pt x="19145" y="15674"/>
                    </a:cubicBezTo>
                    <a:cubicBezTo>
                      <a:pt x="20479" y="17389"/>
                      <a:pt x="21050" y="19579"/>
                      <a:pt x="22765" y="21008"/>
                    </a:cubicBezTo>
                    <a:cubicBezTo>
                      <a:pt x="25051" y="19579"/>
                      <a:pt x="27337" y="19579"/>
                      <a:pt x="29623" y="21008"/>
                    </a:cubicBezTo>
                    <a:cubicBezTo>
                      <a:pt x="27337" y="22532"/>
                      <a:pt x="25051" y="24056"/>
                      <a:pt x="22765" y="25580"/>
                    </a:cubicBezTo>
                    <a:cubicBezTo>
                      <a:pt x="18860" y="26723"/>
                      <a:pt x="16574" y="32152"/>
                      <a:pt x="11335" y="30152"/>
                    </a:cubicBezTo>
                    <a:cubicBezTo>
                      <a:pt x="9239" y="26723"/>
                      <a:pt x="6191" y="28438"/>
                      <a:pt x="3429" y="28819"/>
                    </a:cubicBezTo>
                    <a:cubicBezTo>
                      <a:pt x="2477" y="28628"/>
                      <a:pt x="1619" y="28057"/>
                      <a:pt x="1048" y="27199"/>
                    </a:cubicBezTo>
                    <a:cubicBezTo>
                      <a:pt x="191" y="20627"/>
                      <a:pt x="2000" y="13960"/>
                      <a:pt x="0" y="7387"/>
                    </a:cubicBezTo>
                    <a:close/>
                  </a:path>
                </a:pathLst>
              </a:custGeom>
              <a:solidFill>
                <a:srgbClr val="F6B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2522;p10"/>
              <p:cNvSpPr/>
              <p:nvPr/>
            </p:nvSpPr>
            <p:spPr>
              <a:xfrm>
                <a:off x="9221223" y="2115992"/>
                <a:ext cx="24547" cy="18192"/>
              </a:xfrm>
              <a:custGeom>
                <a:avLst/>
                <a:gdLst/>
                <a:ahLst/>
                <a:cxnLst/>
                <a:rect l="l" t="t" r="r" b="b"/>
                <a:pathLst>
                  <a:path w="24547" h="18192" extrusionOk="0">
                    <a:moveTo>
                      <a:pt x="24548" y="2762"/>
                    </a:moveTo>
                    <a:cubicBezTo>
                      <a:pt x="24548" y="3524"/>
                      <a:pt x="24548" y="4286"/>
                      <a:pt x="24548" y="5048"/>
                    </a:cubicBezTo>
                    <a:cubicBezTo>
                      <a:pt x="21976" y="9525"/>
                      <a:pt x="16166" y="10192"/>
                      <a:pt x="13594" y="14573"/>
                    </a:cubicBezTo>
                    <a:cubicBezTo>
                      <a:pt x="12642" y="15049"/>
                      <a:pt x="11689" y="14859"/>
                      <a:pt x="10927" y="14192"/>
                    </a:cubicBezTo>
                    <a:cubicBezTo>
                      <a:pt x="7308" y="13525"/>
                      <a:pt x="4736" y="15430"/>
                      <a:pt x="2259" y="18193"/>
                    </a:cubicBezTo>
                    <a:cubicBezTo>
                      <a:pt x="-312" y="14478"/>
                      <a:pt x="-408" y="10954"/>
                      <a:pt x="1783" y="7334"/>
                    </a:cubicBezTo>
                    <a:cubicBezTo>
                      <a:pt x="-1551" y="1238"/>
                      <a:pt x="-598" y="0"/>
                      <a:pt x="7974" y="0"/>
                    </a:cubicBezTo>
                    <a:cubicBezTo>
                      <a:pt x="10165" y="3238"/>
                      <a:pt x="8832" y="5239"/>
                      <a:pt x="7974" y="5810"/>
                    </a:cubicBezTo>
                    <a:cubicBezTo>
                      <a:pt x="11118" y="2953"/>
                      <a:pt x="15975" y="-2096"/>
                      <a:pt x="23500" y="1619"/>
                    </a:cubicBezTo>
                    <a:cubicBezTo>
                      <a:pt x="23786" y="2000"/>
                      <a:pt x="24167" y="2381"/>
                      <a:pt x="24548" y="2762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2523;p10"/>
              <p:cNvSpPr/>
              <p:nvPr/>
            </p:nvSpPr>
            <p:spPr>
              <a:xfrm>
                <a:off x="9229767" y="2132452"/>
                <a:ext cx="11587" cy="9493"/>
              </a:xfrm>
              <a:custGeom>
                <a:avLst/>
                <a:gdLst/>
                <a:ahLst/>
                <a:cxnLst/>
                <a:rect l="l" t="t" r="r" b="b"/>
                <a:pathLst>
                  <a:path w="11587" h="9493" extrusionOk="0">
                    <a:moveTo>
                      <a:pt x="6860" y="19"/>
                    </a:moveTo>
                    <a:cubicBezTo>
                      <a:pt x="11622" y="686"/>
                      <a:pt x="12765" y="4115"/>
                      <a:pt x="10384" y="7258"/>
                    </a:cubicBezTo>
                    <a:cubicBezTo>
                      <a:pt x="5526" y="13735"/>
                      <a:pt x="3907" y="4019"/>
                      <a:pt x="2" y="4591"/>
                    </a:cubicBezTo>
                    <a:cubicBezTo>
                      <a:pt x="-93" y="-553"/>
                      <a:pt x="3621" y="19"/>
                      <a:pt x="6860" y="19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2524;p10"/>
              <p:cNvSpPr/>
              <p:nvPr/>
            </p:nvSpPr>
            <p:spPr>
              <a:xfrm>
                <a:off x="9245291" y="2109819"/>
                <a:ext cx="11294" cy="8967"/>
              </a:xfrm>
              <a:custGeom>
                <a:avLst/>
                <a:gdLst/>
                <a:ahLst/>
                <a:cxnLst/>
                <a:rect l="l" t="t" r="r" b="b"/>
                <a:pathLst>
                  <a:path w="11294" h="8967" extrusionOk="0">
                    <a:moveTo>
                      <a:pt x="2766" y="4363"/>
                    </a:moveTo>
                    <a:cubicBezTo>
                      <a:pt x="4195" y="1601"/>
                      <a:pt x="6195" y="-971"/>
                      <a:pt x="9433" y="363"/>
                    </a:cubicBezTo>
                    <a:cubicBezTo>
                      <a:pt x="13243" y="1887"/>
                      <a:pt x="10100" y="4458"/>
                      <a:pt x="9624" y="6649"/>
                    </a:cubicBezTo>
                    <a:cubicBezTo>
                      <a:pt x="7243" y="9983"/>
                      <a:pt x="3623" y="8649"/>
                      <a:pt x="480" y="8935"/>
                    </a:cubicBezTo>
                    <a:lnTo>
                      <a:pt x="480" y="8935"/>
                    </a:lnTo>
                    <a:cubicBezTo>
                      <a:pt x="-1044" y="6268"/>
                      <a:pt x="1432" y="5601"/>
                      <a:pt x="2766" y="4363"/>
                    </a:cubicBezTo>
                    <a:close/>
                  </a:path>
                </a:pathLst>
              </a:custGeom>
              <a:solidFill>
                <a:srgbClr val="FCC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2525;p10"/>
              <p:cNvSpPr/>
              <p:nvPr/>
            </p:nvSpPr>
            <p:spPr>
              <a:xfrm>
                <a:off x="9234341" y="2121041"/>
                <a:ext cx="14455" cy="9858"/>
              </a:xfrm>
              <a:custGeom>
                <a:avLst/>
                <a:gdLst/>
                <a:ahLst/>
                <a:cxnLst/>
                <a:rect l="l" t="t" r="r" b="b"/>
                <a:pathLst>
                  <a:path w="14455" h="9858" extrusionOk="0">
                    <a:moveTo>
                      <a:pt x="0" y="9144"/>
                    </a:moveTo>
                    <a:cubicBezTo>
                      <a:pt x="1048" y="2572"/>
                      <a:pt x="7525" y="2953"/>
                      <a:pt x="11430" y="0"/>
                    </a:cubicBezTo>
                    <a:cubicBezTo>
                      <a:pt x="14288" y="381"/>
                      <a:pt x="15907" y="1619"/>
                      <a:pt x="12668" y="3715"/>
                    </a:cubicBezTo>
                    <a:cubicBezTo>
                      <a:pt x="9430" y="5905"/>
                      <a:pt x="5715" y="7334"/>
                      <a:pt x="2286" y="9144"/>
                    </a:cubicBezTo>
                    <a:cubicBezTo>
                      <a:pt x="1524" y="10096"/>
                      <a:pt x="762" y="10096"/>
                      <a:pt x="0" y="9144"/>
                    </a:cubicBezTo>
                    <a:close/>
                  </a:path>
                </a:pathLst>
              </a:custGeom>
              <a:solidFill>
                <a:srgbClr val="F5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2526;p10"/>
              <p:cNvSpPr/>
              <p:nvPr/>
            </p:nvSpPr>
            <p:spPr>
              <a:xfrm>
                <a:off x="9215291" y="2111221"/>
                <a:ext cx="14859" cy="12105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2105" extrusionOk="0">
                    <a:moveTo>
                      <a:pt x="14478" y="5248"/>
                    </a:moveTo>
                    <a:cubicBezTo>
                      <a:pt x="11240" y="6581"/>
                      <a:pt x="5144" y="4962"/>
                      <a:pt x="7620" y="12106"/>
                    </a:cubicBezTo>
                    <a:cubicBezTo>
                      <a:pt x="5715" y="12106"/>
                      <a:pt x="4001" y="11630"/>
                      <a:pt x="3048" y="9820"/>
                    </a:cubicBezTo>
                    <a:cubicBezTo>
                      <a:pt x="1619" y="9058"/>
                      <a:pt x="191" y="8391"/>
                      <a:pt x="0" y="6486"/>
                    </a:cubicBezTo>
                    <a:cubicBezTo>
                      <a:pt x="2477" y="295"/>
                      <a:pt x="6763" y="-1420"/>
                      <a:pt x="12859" y="1152"/>
                    </a:cubicBezTo>
                    <a:cubicBezTo>
                      <a:pt x="13716" y="1819"/>
                      <a:pt x="14383" y="2676"/>
                      <a:pt x="14859" y="3629"/>
                    </a:cubicBezTo>
                    <a:cubicBezTo>
                      <a:pt x="14764" y="4200"/>
                      <a:pt x="14573" y="4676"/>
                      <a:pt x="14478" y="5248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2527;p10"/>
              <p:cNvSpPr/>
              <p:nvPr/>
            </p:nvSpPr>
            <p:spPr>
              <a:xfrm>
                <a:off x="9208064" y="2127899"/>
                <a:ext cx="8839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9143" extrusionOk="0">
                    <a:moveTo>
                      <a:pt x="1131" y="4572"/>
                    </a:moveTo>
                    <a:cubicBezTo>
                      <a:pt x="3417" y="3048"/>
                      <a:pt x="5703" y="1524"/>
                      <a:pt x="7989" y="0"/>
                    </a:cubicBezTo>
                    <a:cubicBezTo>
                      <a:pt x="10846" y="6953"/>
                      <a:pt x="5989" y="8001"/>
                      <a:pt x="1131" y="9144"/>
                    </a:cubicBezTo>
                    <a:cubicBezTo>
                      <a:pt x="845" y="8858"/>
                      <a:pt x="559" y="8477"/>
                      <a:pt x="178" y="8191"/>
                    </a:cubicBezTo>
                    <a:cubicBezTo>
                      <a:pt x="-203" y="6763"/>
                      <a:pt x="-12" y="5524"/>
                      <a:pt x="1131" y="457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2528;p10"/>
              <p:cNvSpPr/>
              <p:nvPr/>
            </p:nvSpPr>
            <p:spPr>
              <a:xfrm>
                <a:off x="9207592" y="2117590"/>
                <a:ext cx="10746" cy="7418"/>
              </a:xfrm>
              <a:custGeom>
                <a:avLst/>
                <a:gdLst/>
                <a:ahLst/>
                <a:cxnLst/>
                <a:rect l="l" t="t" r="r" b="b"/>
                <a:pathLst>
                  <a:path w="10746" h="7418" extrusionOk="0">
                    <a:moveTo>
                      <a:pt x="8461" y="1164"/>
                    </a:moveTo>
                    <a:cubicBezTo>
                      <a:pt x="9223" y="1926"/>
                      <a:pt x="9985" y="2688"/>
                      <a:pt x="10747" y="3450"/>
                    </a:cubicBezTo>
                    <a:cubicBezTo>
                      <a:pt x="9223" y="4212"/>
                      <a:pt x="7699" y="4974"/>
                      <a:pt x="6175" y="5832"/>
                    </a:cubicBezTo>
                    <a:cubicBezTo>
                      <a:pt x="4270" y="6213"/>
                      <a:pt x="2555" y="8594"/>
                      <a:pt x="555" y="6689"/>
                    </a:cubicBezTo>
                    <a:cubicBezTo>
                      <a:pt x="-683" y="5546"/>
                      <a:pt x="365" y="4212"/>
                      <a:pt x="1603" y="3450"/>
                    </a:cubicBezTo>
                    <a:cubicBezTo>
                      <a:pt x="3222" y="498"/>
                      <a:pt x="5127" y="-1312"/>
                      <a:pt x="8461" y="1164"/>
                    </a:cubicBezTo>
                    <a:close/>
                  </a:path>
                </a:pathLst>
              </a:custGeom>
              <a:solidFill>
                <a:srgbClr val="EDA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2529;p10"/>
              <p:cNvSpPr/>
              <p:nvPr/>
            </p:nvSpPr>
            <p:spPr>
              <a:xfrm>
                <a:off x="9202337" y="2135623"/>
                <a:ext cx="6858" cy="818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8181" extrusionOk="0">
                    <a:moveTo>
                      <a:pt x="0" y="8182"/>
                    </a:moveTo>
                    <a:cubicBezTo>
                      <a:pt x="0" y="5896"/>
                      <a:pt x="0" y="3610"/>
                      <a:pt x="0" y="1324"/>
                    </a:cubicBezTo>
                    <a:cubicBezTo>
                      <a:pt x="2286" y="-295"/>
                      <a:pt x="4572" y="-581"/>
                      <a:pt x="6858" y="1324"/>
                    </a:cubicBezTo>
                    <a:lnTo>
                      <a:pt x="6858" y="1324"/>
                    </a:lnTo>
                    <a:cubicBezTo>
                      <a:pt x="6858" y="2086"/>
                      <a:pt x="6858" y="2848"/>
                      <a:pt x="6858" y="3610"/>
                    </a:cubicBezTo>
                    <a:cubicBezTo>
                      <a:pt x="5620" y="6658"/>
                      <a:pt x="3334" y="8182"/>
                      <a:pt x="0" y="8182"/>
                    </a:cubicBezTo>
                    <a:close/>
                  </a:path>
                </a:pathLst>
              </a:custGeom>
              <a:solidFill>
                <a:srgbClr val="F8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2530;p10"/>
              <p:cNvSpPr/>
              <p:nvPr/>
            </p:nvSpPr>
            <p:spPr>
              <a:xfrm>
                <a:off x="9228116" y="2130185"/>
                <a:ext cx="8511" cy="6857"/>
              </a:xfrm>
              <a:custGeom>
                <a:avLst/>
                <a:gdLst/>
                <a:ahLst/>
                <a:cxnLst/>
                <a:rect l="l" t="t" r="r" b="b"/>
                <a:pathLst>
                  <a:path w="8511" h="6857" extrusionOk="0">
                    <a:moveTo>
                      <a:pt x="6225" y="0"/>
                    </a:moveTo>
                    <a:cubicBezTo>
                      <a:pt x="6987" y="0"/>
                      <a:pt x="7749" y="0"/>
                      <a:pt x="8511" y="0"/>
                    </a:cubicBezTo>
                    <a:cubicBezTo>
                      <a:pt x="8511" y="762"/>
                      <a:pt x="8511" y="1524"/>
                      <a:pt x="8511" y="2286"/>
                    </a:cubicBezTo>
                    <a:cubicBezTo>
                      <a:pt x="6225" y="3810"/>
                      <a:pt x="3939" y="5334"/>
                      <a:pt x="1653" y="6858"/>
                    </a:cubicBezTo>
                    <a:cubicBezTo>
                      <a:pt x="-3014" y="2762"/>
                      <a:pt x="3653" y="2477"/>
                      <a:pt x="3939" y="0"/>
                    </a:cubicBezTo>
                    <a:cubicBezTo>
                      <a:pt x="4701" y="0"/>
                      <a:pt x="5463" y="0"/>
                      <a:pt x="6225" y="0"/>
                    </a:cubicBezTo>
                    <a:close/>
                  </a:path>
                </a:pathLst>
              </a:custGeom>
              <a:solidFill>
                <a:srgbClr val="F0B1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2531;p10"/>
              <p:cNvSpPr/>
              <p:nvPr/>
            </p:nvSpPr>
            <p:spPr>
              <a:xfrm>
                <a:off x="9253268" y="2137042"/>
                <a:ext cx="3933" cy="5543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5543" extrusionOk="0">
                    <a:moveTo>
                      <a:pt x="1647" y="0"/>
                    </a:moveTo>
                    <a:cubicBezTo>
                      <a:pt x="2409" y="0"/>
                      <a:pt x="3171" y="0"/>
                      <a:pt x="3933" y="0"/>
                    </a:cubicBezTo>
                    <a:cubicBezTo>
                      <a:pt x="3267" y="2096"/>
                      <a:pt x="5172" y="6287"/>
                      <a:pt x="1171" y="5429"/>
                    </a:cubicBezTo>
                    <a:cubicBezTo>
                      <a:pt x="-1591" y="4763"/>
                      <a:pt x="1362" y="1810"/>
                      <a:pt x="1647" y="0"/>
                    </a:cubicBezTo>
                    <a:close/>
                  </a:path>
                </a:pathLst>
              </a:custGeom>
              <a:solidFill>
                <a:srgbClr val="F4B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2532;p10"/>
              <p:cNvSpPr/>
              <p:nvPr/>
            </p:nvSpPr>
            <p:spPr>
              <a:xfrm>
                <a:off x="9229769" y="2092693"/>
                <a:ext cx="17487" cy="22335"/>
              </a:xfrm>
              <a:custGeom>
                <a:avLst/>
                <a:gdLst/>
                <a:ahLst/>
                <a:cxnLst/>
                <a:rect l="l" t="t" r="r" b="b"/>
                <a:pathLst>
                  <a:path w="17487" h="22335" extrusionOk="0">
                    <a:moveTo>
                      <a:pt x="13716" y="916"/>
                    </a:moveTo>
                    <a:cubicBezTo>
                      <a:pt x="20765" y="7107"/>
                      <a:pt x="15716" y="14536"/>
                      <a:pt x="16002" y="21490"/>
                    </a:cubicBezTo>
                    <a:cubicBezTo>
                      <a:pt x="14097" y="22823"/>
                      <a:pt x="12002" y="22252"/>
                      <a:pt x="9906" y="21966"/>
                    </a:cubicBezTo>
                    <a:cubicBezTo>
                      <a:pt x="5429" y="20537"/>
                      <a:pt x="572" y="19204"/>
                      <a:pt x="6001" y="13489"/>
                    </a:cubicBezTo>
                    <a:cubicBezTo>
                      <a:pt x="9144" y="10155"/>
                      <a:pt x="5715" y="9298"/>
                      <a:pt x="4286" y="7583"/>
                    </a:cubicBezTo>
                    <a:cubicBezTo>
                      <a:pt x="2667" y="6345"/>
                      <a:pt x="953" y="5202"/>
                      <a:pt x="0" y="3297"/>
                    </a:cubicBezTo>
                    <a:cubicBezTo>
                      <a:pt x="762" y="2535"/>
                      <a:pt x="1524" y="1773"/>
                      <a:pt x="2286" y="1011"/>
                    </a:cubicBezTo>
                    <a:cubicBezTo>
                      <a:pt x="6096" y="-1561"/>
                      <a:pt x="9906" y="1678"/>
                      <a:pt x="13716" y="916"/>
                    </a:cubicBezTo>
                    <a:close/>
                  </a:path>
                </a:pathLst>
              </a:custGeom>
              <a:solidFill>
                <a:srgbClr val="FABD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2533;p10"/>
              <p:cNvSpPr/>
              <p:nvPr/>
            </p:nvSpPr>
            <p:spPr>
              <a:xfrm>
                <a:off x="9210797" y="2093001"/>
                <a:ext cx="14730" cy="9751"/>
              </a:xfrm>
              <a:custGeom>
                <a:avLst/>
                <a:gdLst/>
                <a:ahLst/>
                <a:cxnLst/>
                <a:rect l="l" t="t" r="r" b="b"/>
                <a:pathLst>
                  <a:path w="14730" h="9751" extrusionOk="0">
                    <a:moveTo>
                      <a:pt x="5256" y="9751"/>
                    </a:moveTo>
                    <a:cubicBezTo>
                      <a:pt x="4494" y="9751"/>
                      <a:pt x="3732" y="9751"/>
                      <a:pt x="2970" y="9751"/>
                    </a:cubicBezTo>
                    <a:cubicBezTo>
                      <a:pt x="3732" y="7465"/>
                      <a:pt x="-4078" y="5179"/>
                      <a:pt x="2970" y="2893"/>
                    </a:cubicBezTo>
                    <a:cubicBezTo>
                      <a:pt x="4970" y="1179"/>
                      <a:pt x="6685" y="-1107"/>
                      <a:pt x="9828" y="607"/>
                    </a:cubicBezTo>
                    <a:cubicBezTo>
                      <a:pt x="11733" y="607"/>
                      <a:pt x="13448" y="1083"/>
                      <a:pt x="14400" y="2893"/>
                    </a:cubicBezTo>
                    <a:cubicBezTo>
                      <a:pt x="15257" y="4608"/>
                      <a:pt x="14305" y="5655"/>
                      <a:pt x="13162" y="6703"/>
                    </a:cubicBezTo>
                    <a:cubicBezTo>
                      <a:pt x="10781" y="8418"/>
                      <a:pt x="7637" y="7941"/>
                      <a:pt x="5256" y="9751"/>
                    </a:cubicBezTo>
                    <a:close/>
                  </a:path>
                </a:pathLst>
              </a:custGeom>
              <a:solidFill>
                <a:srgbClr val="FDCC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2534;p10"/>
              <p:cNvSpPr/>
              <p:nvPr/>
            </p:nvSpPr>
            <p:spPr>
              <a:xfrm>
                <a:off x="9208195" y="2059318"/>
                <a:ext cx="8522" cy="9907"/>
              </a:xfrm>
              <a:custGeom>
                <a:avLst/>
                <a:gdLst/>
                <a:ahLst/>
                <a:cxnLst/>
                <a:rect l="l" t="t" r="r" b="b"/>
                <a:pathLst>
                  <a:path w="8522" h="9907" extrusionOk="0">
                    <a:moveTo>
                      <a:pt x="3286" y="95"/>
                    </a:moveTo>
                    <a:cubicBezTo>
                      <a:pt x="4239" y="1905"/>
                      <a:pt x="5953" y="2381"/>
                      <a:pt x="7858" y="2381"/>
                    </a:cubicBezTo>
                    <a:cubicBezTo>
                      <a:pt x="10430" y="8382"/>
                      <a:pt x="4905" y="9811"/>
                      <a:pt x="1953" y="9906"/>
                    </a:cubicBezTo>
                    <a:cubicBezTo>
                      <a:pt x="-2905" y="10001"/>
                      <a:pt x="3858" y="6096"/>
                      <a:pt x="1000" y="4572"/>
                    </a:cubicBezTo>
                    <a:cubicBezTo>
                      <a:pt x="-333" y="3048"/>
                      <a:pt x="-333" y="1524"/>
                      <a:pt x="1000" y="0"/>
                    </a:cubicBezTo>
                    <a:cubicBezTo>
                      <a:pt x="1762" y="95"/>
                      <a:pt x="2524" y="95"/>
                      <a:pt x="3286" y="95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2535;p10"/>
              <p:cNvSpPr/>
              <p:nvPr/>
            </p:nvSpPr>
            <p:spPr>
              <a:xfrm>
                <a:off x="9203062" y="2071645"/>
                <a:ext cx="5457" cy="8819"/>
              </a:xfrm>
              <a:custGeom>
                <a:avLst/>
                <a:gdLst/>
                <a:ahLst/>
                <a:cxnLst/>
                <a:rect l="l" t="t" r="r" b="b"/>
                <a:pathLst>
                  <a:path w="5457" h="8819" extrusionOk="0">
                    <a:moveTo>
                      <a:pt x="609" y="8819"/>
                    </a:moveTo>
                    <a:cubicBezTo>
                      <a:pt x="1943" y="5867"/>
                      <a:pt x="-2248" y="2152"/>
                      <a:pt x="1847" y="56"/>
                    </a:cubicBezTo>
                    <a:cubicBezTo>
                      <a:pt x="2419" y="-229"/>
                      <a:pt x="4038" y="628"/>
                      <a:pt x="4514" y="1390"/>
                    </a:cubicBezTo>
                    <a:cubicBezTo>
                      <a:pt x="7181" y="5581"/>
                      <a:pt x="3657" y="7200"/>
                      <a:pt x="609" y="8819"/>
                    </a:cubicBezTo>
                    <a:close/>
                  </a:path>
                </a:pathLst>
              </a:custGeom>
              <a:solidFill>
                <a:srgbClr val="F9C3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2536;p10"/>
              <p:cNvSpPr/>
              <p:nvPr/>
            </p:nvSpPr>
            <p:spPr>
              <a:xfrm>
                <a:off x="9201678" y="2057128"/>
                <a:ext cx="7517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7517" h="9144" extrusionOk="0">
                    <a:moveTo>
                      <a:pt x="7517" y="2286"/>
                    </a:moveTo>
                    <a:cubicBezTo>
                      <a:pt x="7517" y="3810"/>
                      <a:pt x="7517" y="5334"/>
                      <a:pt x="7517" y="6858"/>
                    </a:cubicBezTo>
                    <a:cubicBezTo>
                      <a:pt x="5231" y="7620"/>
                      <a:pt x="2945" y="8382"/>
                      <a:pt x="659" y="9144"/>
                    </a:cubicBezTo>
                    <a:cubicBezTo>
                      <a:pt x="-2294" y="2096"/>
                      <a:pt x="5517" y="3239"/>
                      <a:pt x="7517" y="0"/>
                    </a:cubicBezTo>
                    <a:cubicBezTo>
                      <a:pt x="7517" y="762"/>
                      <a:pt x="7517" y="1524"/>
                      <a:pt x="7517" y="2286"/>
                    </a:cubicBezTo>
                    <a:close/>
                  </a:path>
                </a:pathLst>
              </a:custGeom>
              <a:solidFill>
                <a:srgbClr val="F2B6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2537;p10"/>
              <p:cNvSpPr/>
              <p:nvPr/>
            </p:nvSpPr>
            <p:spPr>
              <a:xfrm>
                <a:off x="9221952" y="2095894"/>
                <a:ext cx="12388" cy="7352"/>
              </a:xfrm>
              <a:custGeom>
                <a:avLst/>
                <a:gdLst/>
                <a:ahLst/>
                <a:cxnLst/>
                <a:rect l="l" t="t" r="r" b="b"/>
                <a:pathLst>
                  <a:path w="12388" h="7352" extrusionOk="0">
                    <a:moveTo>
                      <a:pt x="959" y="2286"/>
                    </a:moveTo>
                    <a:cubicBezTo>
                      <a:pt x="1721" y="1524"/>
                      <a:pt x="2483" y="762"/>
                      <a:pt x="3245" y="0"/>
                    </a:cubicBezTo>
                    <a:cubicBezTo>
                      <a:pt x="4769" y="0"/>
                      <a:pt x="6293" y="0"/>
                      <a:pt x="7817" y="0"/>
                    </a:cubicBezTo>
                    <a:cubicBezTo>
                      <a:pt x="9722" y="95"/>
                      <a:pt x="11436" y="476"/>
                      <a:pt x="12389" y="2286"/>
                    </a:cubicBezTo>
                    <a:cubicBezTo>
                      <a:pt x="10960" y="4858"/>
                      <a:pt x="8388" y="6001"/>
                      <a:pt x="5817" y="6953"/>
                    </a:cubicBezTo>
                    <a:cubicBezTo>
                      <a:pt x="2197" y="7430"/>
                      <a:pt x="-1899" y="8573"/>
                      <a:pt x="959" y="2286"/>
                    </a:cubicBezTo>
                    <a:close/>
                  </a:path>
                </a:pathLst>
              </a:custGeom>
              <a:solidFill>
                <a:srgbClr val="F4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2538;p10"/>
              <p:cNvSpPr/>
              <p:nvPr/>
            </p:nvSpPr>
            <p:spPr>
              <a:xfrm>
                <a:off x="9213767" y="2089385"/>
                <a:ext cx="7707" cy="65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6509" extrusionOk="0">
                    <a:moveTo>
                      <a:pt x="6858" y="4223"/>
                    </a:moveTo>
                    <a:cubicBezTo>
                      <a:pt x="4572" y="4985"/>
                      <a:pt x="2286" y="5747"/>
                      <a:pt x="0" y="6509"/>
                    </a:cubicBezTo>
                    <a:cubicBezTo>
                      <a:pt x="286" y="2699"/>
                      <a:pt x="1810" y="-349"/>
                      <a:pt x="6001" y="32"/>
                    </a:cubicBezTo>
                    <a:cubicBezTo>
                      <a:pt x="9049" y="223"/>
                      <a:pt x="7144" y="2699"/>
                      <a:pt x="6858" y="4223"/>
                    </a:cubicBezTo>
                    <a:close/>
                  </a:path>
                </a:pathLst>
              </a:custGeom>
              <a:solidFill>
                <a:srgbClr val="F9BF0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2539;p10"/>
              <p:cNvSpPr/>
              <p:nvPr/>
            </p:nvSpPr>
            <p:spPr>
              <a:xfrm>
                <a:off x="9227483" y="2066272"/>
                <a:ext cx="6885" cy="9144"/>
              </a:xfrm>
              <a:custGeom>
                <a:avLst/>
                <a:gdLst/>
                <a:ahLst/>
                <a:cxnLst/>
                <a:rect l="l" t="t" r="r" b="b"/>
                <a:pathLst>
                  <a:path w="6885" h="9144" extrusionOk="0">
                    <a:moveTo>
                      <a:pt x="0" y="2286"/>
                    </a:move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7239" y="4000"/>
                      <a:pt x="3620" y="6001"/>
                      <a:pt x="2286" y="9144"/>
                    </a:cubicBezTo>
                    <a:cubicBezTo>
                      <a:pt x="-381" y="7429"/>
                      <a:pt x="95" y="4763"/>
                      <a:pt x="0" y="2286"/>
                    </a:cubicBezTo>
                    <a:close/>
                  </a:path>
                </a:pathLst>
              </a:custGeom>
              <a:solidFill>
                <a:srgbClr val="F1BC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2540;p10"/>
              <p:cNvSpPr/>
              <p:nvPr/>
            </p:nvSpPr>
            <p:spPr>
              <a:xfrm>
                <a:off x="9201004" y="2098181"/>
                <a:ext cx="31194" cy="22860"/>
              </a:xfrm>
              <a:custGeom>
                <a:avLst/>
                <a:gdLst/>
                <a:ahLst/>
                <a:cxnLst/>
                <a:rect l="l" t="t" r="r" b="b"/>
                <a:pathLst>
                  <a:path w="31194" h="22860" extrusionOk="0">
                    <a:moveTo>
                      <a:pt x="21908" y="0"/>
                    </a:moveTo>
                    <a:cubicBezTo>
                      <a:pt x="21812" y="4096"/>
                      <a:pt x="24003" y="3429"/>
                      <a:pt x="26480" y="2286"/>
                    </a:cubicBezTo>
                    <a:cubicBezTo>
                      <a:pt x="32766" y="6858"/>
                      <a:pt x="32766" y="11430"/>
                      <a:pt x="26480" y="16002"/>
                    </a:cubicBezTo>
                    <a:cubicBezTo>
                      <a:pt x="21146" y="13621"/>
                      <a:pt x="17717" y="16193"/>
                      <a:pt x="15050" y="20574"/>
                    </a:cubicBezTo>
                    <a:cubicBezTo>
                      <a:pt x="12764" y="21336"/>
                      <a:pt x="10478" y="22098"/>
                      <a:pt x="8192" y="22860"/>
                    </a:cubicBezTo>
                    <a:cubicBezTo>
                      <a:pt x="7049" y="19050"/>
                      <a:pt x="2477" y="18574"/>
                      <a:pt x="0" y="15240"/>
                    </a:cubicBezTo>
                    <a:cubicBezTo>
                      <a:pt x="3143" y="13811"/>
                      <a:pt x="5715" y="12668"/>
                      <a:pt x="8192" y="11525"/>
                    </a:cubicBezTo>
                    <a:cubicBezTo>
                      <a:pt x="14002" y="12763"/>
                      <a:pt x="15812" y="11525"/>
                      <a:pt x="15050" y="6953"/>
                    </a:cubicBezTo>
                    <a:cubicBezTo>
                      <a:pt x="15050" y="6191"/>
                      <a:pt x="15050" y="5429"/>
                      <a:pt x="15050" y="4667"/>
                    </a:cubicBezTo>
                    <a:cubicBezTo>
                      <a:pt x="14859" y="-762"/>
                      <a:pt x="20098" y="2191"/>
                      <a:pt x="21908" y="0"/>
                    </a:cubicBezTo>
                    <a:close/>
                  </a:path>
                </a:pathLst>
              </a:custGeom>
              <a:solidFill>
                <a:srgbClr val="FCB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2541;p10"/>
              <p:cNvSpPr/>
              <p:nvPr/>
            </p:nvSpPr>
            <p:spPr>
              <a:xfrm>
                <a:off x="9156712" y="2114038"/>
                <a:ext cx="20573" cy="16146"/>
              </a:xfrm>
              <a:custGeom>
                <a:avLst/>
                <a:gdLst/>
                <a:ahLst/>
                <a:cxnLst/>
                <a:rect l="l" t="t" r="r" b="b"/>
                <a:pathLst>
                  <a:path w="20573" h="16146" extrusionOk="0">
                    <a:moveTo>
                      <a:pt x="11430" y="144"/>
                    </a:moveTo>
                    <a:cubicBezTo>
                      <a:pt x="14383" y="240"/>
                      <a:pt x="15907" y="1764"/>
                      <a:pt x="16002" y="4716"/>
                    </a:cubicBezTo>
                    <a:cubicBezTo>
                      <a:pt x="21050" y="7098"/>
                      <a:pt x="18764" y="12432"/>
                      <a:pt x="20574" y="16146"/>
                    </a:cubicBezTo>
                    <a:cubicBezTo>
                      <a:pt x="9620" y="13194"/>
                      <a:pt x="9620" y="13194"/>
                      <a:pt x="11430" y="5478"/>
                    </a:cubicBezTo>
                    <a:cubicBezTo>
                      <a:pt x="7525" y="5478"/>
                      <a:pt x="4572" y="12622"/>
                      <a:pt x="0" y="7002"/>
                    </a:cubicBezTo>
                    <a:cubicBezTo>
                      <a:pt x="2381" y="2335"/>
                      <a:pt x="5715" y="-713"/>
                      <a:pt x="11430" y="144"/>
                    </a:cubicBezTo>
                    <a:close/>
                  </a:path>
                </a:pathLst>
              </a:custGeom>
              <a:solidFill>
                <a:srgbClr val="F8BE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2542;p10"/>
              <p:cNvSpPr/>
              <p:nvPr/>
            </p:nvSpPr>
            <p:spPr>
              <a:xfrm>
                <a:off x="9181858" y="2107324"/>
                <a:ext cx="15134" cy="11566"/>
              </a:xfrm>
              <a:custGeom>
                <a:avLst/>
                <a:gdLst/>
                <a:ahLst/>
                <a:cxnLst/>
                <a:rect l="l" t="t" r="r" b="b"/>
                <a:pathLst>
                  <a:path w="15134" h="11566" extrusionOk="0">
                    <a:moveTo>
                      <a:pt x="0" y="11430"/>
                    </a:moveTo>
                    <a:cubicBezTo>
                      <a:pt x="2381" y="6191"/>
                      <a:pt x="9525" y="5715"/>
                      <a:pt x="11430" y="0"/>
                    </a:cubicBezTo>
                    <a:cubicBezTo>
                      <a:pt x="13430" y="572"/>
                      <a:pt x="16955" y="1238"/>
                      <a:pt x="14002" y="3810"/>
                    </a:cubicBezTo>
                    <a:cubicBezTo>
                      <a:pt x="10001" y="7239"/>
                      <a:pt x="6572" y="12478"/>
                      <a:pt x="0" y="11430"/>
                    </a:cubicBezTo>
                    <a:close/>
                  </a:path>
                </a:pathLst>
              </a:custGeom>
              <a:solidFill>
                <a:srgbClr val="F3B7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2543;p10"/>
              <p:cNvSpPr/>
              <p:nvPr/>
            </p:nvSpPr>
            <p:spPr>
              <a:xfrm>
                <a:off x="9185584" y="2123377"/>
                <a:ext cx="8322" cy="6807"/>
              </a:xfrm>
              <a:custGeom>
                <a:avLst/>
                <a:gdLst/>
                <a:ahLst/>
                <a:cxnLst/>
                <a:rect l="l" t="t" r="r" b="b"/>
                <a:pathLst>
                  <a:path w="8322" h="6807" extrusionOk="0">
                    <a:moveTo>
                      <a:pt x="3133" y="6807"/>
                    </a:moveTo>
                    <a:cubicBezTo>
                      <a:pt x="-4582" y="5283"/>
                      <a:pt x="4562" y="3759"/>
                      <a:pt x="3133" y="2235"/>
                    </a:cubicBezTo>
                    <a:cubicBezTo>
                      <a:pt x="4657" y="426"/>
                      <a:pt x="7229" y="-1289"/>
                      <a:pt x="8086" y="1378"/>
                    </a:cubicBezTo>
                    <a:cubicBezTo>
                      <a:pt x="9134" y="4331"/>
                      <a:pt x="6562" y="6522"/>
                      <a:pt x="3133" y="6807"/>
                    </a:cubicBezTo>
                    <a:close/>
                  </a:path>
                </a:pathLst>
              </a:custGeom>
              <a:solidFill>
                <a:srgbClr val="F4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2544;p10"/>
              <p:cNvSpPr/>
              <p:nvPr/>
            </p:nvSpPr>
            <p:spPr>
              <a:xfrm>
                <a:off x="9209195" y="2105038"/>
                <a:ext cx="12102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102" h="6700" extrusionOk="0">
                    <a:moveTo>
                      <a:pt x="6858" y="0"/>
                    </a:moveTo>
                    <a:cubicBezTo>
                      <a:pt x="8287" y="95"/>
                      <a:pt x="10001" y="-190"/>
                      <a:pt x="11144" y="476"/>
                    </a:cubicBezTo>
                    <a:cubicBezTo>
                      <a:pt x="13049" y="1619"/>
                      <a:pt x="11716" y="3143"/>
                      <a:pt x="10573" y="3715"/>
                    </a:cubicBezTo>
                    <a:cubicBezTo>
                      <a:pt x="7239" y="5143"/>
                      <a:pt x="3905" y="9144"/>
                      <a:pt x="0" y="4572"/>
                    </a:cubicBezTo>
                    <a:cubicBezTo>
                      <a:pt x="3334" y="4572"/>
                      <a:pt x="5620" y="3048"/>
                      <a:pt x="6858" y="0"/>
                    </a:cubicBezTo>
                    <a:close/>
                  </a:path>
                </a:pathLst>
              </a:custGeom>
              <a:solidFill>
                <a:srgbClr val="F7B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2545;p10"/>
              <p:cNvSpPr/>
              <p:nvPr/>
            </p:nvSpPr>
            <p:spPr>
              <a:xfrm>
                <a:off x="9202337" y="2132471"/>
                <a:ext cx="6858" cy="4571"/>
              </a:xfrm>
              <a:custGeom>
                <a:avLst/>
                <a:gdLst/>
                <a:ahLst/>
                <a:cxnLst/>
                <a:rect l="l" t="t" r="r" b="b"/>
                <a:pathLst>
                  <a:path w="6858" h="4571" extrusionOk="0">
                    <a:moveTo>
                      <a:pt x="6858" y="4572"/>
                    </a:moveTo>
                    <a:cubicBezTo>
                      <a:pt x="4572" y="4572"/>
                      <a:pt x="2286" y="4572"/>
                      <a:pt x="0" y="4572"/>
                    </a:cubicBezTo>
                    <a:cubicBezTo>
                      <a:pt x="1334" y="1524"/>
                      <a:pt x="3620" y="0"/>
                      <a:pt x="6858" y="0"/>
                    </a:cubicBezTo>
                    <a:cubicBezTo>
                      <a:pt x="6858" y="1524"/>
                      <a:pt x="6858" y="3048"/>
                      <a:pt x="6858" y="4572"/>
                    </a:cubicBezTo>
                    <a:close/>
                  </a:path>
                </a:pathLst>
              </a:custGeom>
              <a:solidFill>
                <a:srgbClr val="F0B2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2546;p10"/>
              <p:cNvSpPr/>
              <p:nvPr/>
            </p:nvSpPr>
            <p:spPr>
              <a:xfrm>
                <a:off x="9254915" y="2079473"/>
                <a:ext cx="23224" cy="27851"/>
              </a:xfrm>
              <a:custGeom>
                <a:avLst/>
                <a:gdLst/>
                <a:ahLst/>
                <a:cxnLst/>
                <a:rect l="l" t="t" r="r" b="b"/>
                <a:pathLst>
                  <a:path w="23224" h="27851" extrusionOk="0">
                    <a:moveTo>
                      <a:pt x="11430" y="27851"/>
                    </a:moveTo>
                    <a:cubicBezTo>
                      <a:pt x="8477" y="27756"/>
                      <a:pt x="6953" y="26232"/>
                      <a:pt x="6858" y="23279"/>
                    </a:cubicBezTo>
                    <a:cubicBezTo>
                      <a:pt x="4001" y="21660"/>
                      <a:pt x="9049" y="17564"/>
                      <a:pt x="4572" y="16421"/>
                    </a:cubicBezTo>
                    <a:cubicBezTo>
                      <a:pt x="1619" y="14135"/>
                      <a:pt x="381" y="10897"/>
                      <a:pt x="0" y="7277"/>
                    </a:cubicBezTo>
                    <a:cubicBezTo>
                      <a:pt x="190" y="5277"/>
                      <a:pt x="5143" y="10039"/>
                      <a:pt x="3143" y="4991"/>
                    </a:cubicBezTo>
                    <a:cubicBezTo>
                      <a:pt x="3238" y="3943"/>
                      <a:pt x="3429" y="3086"/>
                      <a:pt x="4001" y="2229"/>
                    </a:cubicBezTo>
                    <a:cubicBezTo>
                      <a:pt x="5620" y="1276"/>
                      <a:pt x="6763" y="-914"/>
                      <a:pt x="9144" y="419"/>
                    </a:cubicBezTo>
                    <a:cubicBezTo>
                      <a:pt x="11906" y="4515"/>
                      <a:pt x="13049" y="11087"/>
                      <a:pt x="20574" y="7277"/>
                    </a:cubicBezTo>
                    <a:cubicBezTo>
                      <a:pt x="25336" y="15850"/>
                      <a:pt x="23717" y="21184"/>
                      <a:pt x="15430" y="23279"/>
                    </a:cubicBezTo>
                    <a:cubicBezTo>
                      <a:pt x="12763" y="23946"/>
                      <a:pt x="11716" y="25375"/>
                      <a:pt x="11430" y="27851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2547;p10"/>
              <p:cNvSpPr/>
              <p:nvPr/>
            </p:nvSpPr>
            <p:spPr>
              <a:xfrm>
                <a:off x="9274461" y="2082178"/>
                <a:ext cx="12362" cy="6081"/>
              </a:xfrm>
              <a:custGeom>
                <a:avLst/>
                <a:gdLst/>
                <a:ahLst/>
                <a:cxnLst/>
                <a:rect l="l" t="t" r="r" b="b"/>
                <a:pathLst>
                  <a:path w="12362" h="6081" extrusionOk="0">
                    <a:moveTo>
                      <a:pt x="12363" y="0"/>
                    </a:moveTo>
                    <a:cubicBezTo>
                      <a:pt x="12172" y="1524"/>
                      <a:pt x="9791" y="3048"/>
                      <a:pt x="12363" y="4572"/>
                    </a:cubicBezTo>
                    <a:cubicBezTo>
                      <a:pt x="8553" y="8668"/>
                      <a:pt x="4743" y="2953"/>
                      <a:pt x="933" y="4572"/>
                    </a:cubicBezTo>
                    <a:cubicBezTo>
                      <a:pt x="837" y="3143"/>
                      <a:pt x="-1544" y="1048"/>
                      <a:pt x="1695" y="667"/>
                    </a:cubicBezTo>
                    <a:cubicBezTo>
                      <a:pt x="5314" y="190"/>
                      <a:pt x="8838" y="190"/>
                      <a:pt x="12363" y="0"/>
                    </a:cubicBezTo>
                    <a:close/>
                  </a:path>
                </a:pathLst>
              </a:custGeom>
              <a:solidFill>
                <a:srgbClr val="F9B9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2548;p10"/>
              <p:cNvSpPr/>
              <p:nvPr/>
            </p:nvSpPr>
            <p:spPr>
              <a:xfrm>
                <a:off x="9258844" y="2073035"/>
                <a:ext cx="7500" cy="9143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9143" extrusionOk="0">
                    <a:moveTo>
                      <a:pt x="5215" y="6858"/>
                    </a:moveTo>
                    <a:cubicBezTo>
                      <a:pt x="3691" y="7620"/>
                      <a:pt x="2167" y="8382"/>
                      <a:pt x="643" y="9144"/>
                    </a:cubicBezTo>
                    <a:cubicBezTo>
                      <a:pt x="71" y="8668"/>
                      <a:pt x="-119" y="8096"/>
                      <a:pt x="71" y="7620"/>
                    </a:cubicBezTo>
                    <a:cubicBezTo>
                      <a:pt x="262" y="7144"/>
                      <a:pt x="452" y="6858"/>
                      <a:pt x="643" y="6858"/>
                    </a:cubicBezTo>
                    <a:cubicBezTo>
                      <a:pt x="643" y="4572"/>
                      <a:pt x="643" y="2286"/>
                      <a:pt x="643" y="0"/>
                    </a:cubicBezTo>
                    <a:cubicBezTo>
                      <a:pt x="3977" y="0"/>
                      <a:pt x="6167" y="1524"/>
                      <a:pt x="7501" y="4572"/>
                    </a:cubicBezTo>
                    <a:cubicBezTo>
                      <a:pt x="6739" y="5334"/>
                      <a:pt x="5977" y="6096"/>
                      <a:pt x="5215" y="6858"/>
                    </a:cubicBezTo>
                    <a:close/>
                  </a:path>
                </a:pathLst>
              </a:custGeom>
              <a:solidFill>
                <a:srgbClr val="FBC2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2549;p10"/>
              <p:cNvSpPr/>
              <p:nvPr/>
            </p:nvSpPr>
            <p:spPr>
              <a:xfrm>
                <a:off x="9250343" y="2079893"/>
                <a:ext cx="9144" cy="5808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5808" extrusionOk="0">
                    <a:moveTo>
                      <a:pt x="9144" y="0"/>
                    </a:moveTo>
                    <a:cubicBezTo>
                      <a:pt x="9144" y="762"/>
                      <a:pt x="9144" y="1524"/>
                      <a:pt x="9144" y="2286"/>
                    </a:cubicBezTo>
                    <a:lnTo>
                      <a:pt x="9144" y="2286"/>
                    </a:lnTo>
                    <a:cubicBezTo>
                      <a:pt x="5429" y="4286"/>
                      <a:pt x="667" y="10192"/>
                      <a:pt x="0" y="0"/>
                    </a:cubicBezTo>
                    <a:lnTo>
                      <a:pt x="0" y="0"/>
                    </a:lnTo>
                    <a:cubicBezTo>
                      <a:pt x="3048" y="0"/>
                      <a:pt x="6096" y="0"/>
                      <a:pt x="9144" y="0"/>
                    </a:cubicBezTo>
                    <a:close/>
                  </a:path>
                </a:pathLst>
              </a:custGeom>
              <a:solidFill>
                <a:srgbClr val="F0B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2550;p10"/>
              <p:cNvSpPr/>
              <p:nvPr/>
            </p:nvSpPr>
            <p:spPr>
              <a:xfrm>
                <a:off x="9142639" y="2102753"/>
                <a:ext cx="27391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7391" h="25050" extrusionOk="0">
                    <a:moveTo>
                      <a:pt x="25503" y="11430"/>
                    </a:moveTo>
                    <a:cubicBezTo>
                      <a:pt x="21693" y="13716"/>
                      <a:pt x="17883" y="16002"/>
                      <a:pt x="14073" y="18288"/>
                    </a:cubicBezTo>
                    <a:cubicBezTo>
                      <a:pt x="10930" y="20193"/>
                      <a:pt x="7882" y="22193"/>
                      <a:pt x="4739" y="24003"/>
                    </a:cubicBezTo>
                    <a:cubicBezTo>
                      <a:pt x="3500" y="24670"/>
                      <a:pt x="2072" y="24765"/>
                      <a:pt x="643" y="25051"/>
                    </a:cubicBezTo>
                    <a:cubicBezTo>
                      <a:pt x="-1548" y="21527"/>
                      <a:pt x="2548" y="20574"/>
                      <a:pt x="2738" y="18193"/>
                    </a:cubicBezTo>
                    <a:cubicBezTo>
                      <a:pt x="3310" y="17431"/>
                      <a:pt x="3977" y="16669"/>
                      <a:pt x="4643" y="16002"/>
                    </a:cubicBezTo>
                    <a:cubicBezTo>
                      <a:pt x="6263" y="13811"/>
                      <a:pt x="8549" y="12002"/>
                      <a:pt x="9501" y="9144"/>
                    </a:cubicBezTo>
                    <a:cubicBezTo>
                      <a:pt x="10263" y="7620"/>
                      <a:pt x="11025" y="6096"/>
                      <a:pt x="11787" y="4572"/>
                    </a:cubicBezTo>
                    <a:cubicBezTo>
                      <a:pt x="17597" y="8191"/>
                      <a:pt x="19121" y="952"/>
                      <a:pt x="23217" y="0"/>
                    </a:cubicBezTo>
                    <a:cubicBezTo>
                      <a:pt x="27408" y="3143"/>
                      <a:pt x="28932" y="6763"/>
                      <a:pt x="25503" y="11430"/>
                    </a:cubicBezTo>
                    <a:close/>
                  </a:path>
                </a:pathLst>
              </a:custGeom>
              <a:solidFill>
                <a:srgbClr val="FDCB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2551;p10"/>
              <p:cNvSpPr/>
              <p:nvPr/>
            </p:nvSpPr>
            <p:spPr>
              <a:xfrm>
                <a:off x="9145283" y="2110933"/>
                <a:ext cx="8356" cy="10107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0107" extrusionOk="0">
                    <a:moveTo>
                      <a:pt x="6858" y="964"/>
                    </a:moveTo>
                    <a:cubicBezTo>
                      <a:pt x="11335" y="7060"/>
                      <a:pt x="4572" y="7441"/>
                      <a:pt x="2286" y="10108"/>
                    </a:cubicBezTo>
                    <a:cubicBezTo>
                      <a:pt x="571" y="9060"/>
                      <a:pt x="1333" y="6774"/>
                      <a:pt x="0" y="5536"/>
                    </a:cubicBezTo>
                    <a:cubicBezTo>
                      <a:pt x="286" y="1059"/>
                      <a:pt x="1905" y="-1513"/>
                      <a:pt x="6858" y="964"/>
                    </a:cubicBezTo>
                    <a:close/>
                  </a:path>
                </a:pathLst>
              </a:custGeom>
              <a:solidFill>
                <a:srgbClr val="FBC3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2552;p10"/>
              <p:cNvSpPr/>
              <p:nvPr/>
            </p:nvSpPr>
            <p:spPr>
              <a:xfrm>
                <a:off x="9141621" y="2116468"/>
                <a:ext cx="5947" cy="4572"/>
              </a:xfrm>
              <a:custGeom>
                <a:avLst/>
                <a:gdLst/>
                <a:ahLst/>
                <a:cxnLst/>
                <a:rect l="l" t="t" r="r" b="b"/>
                <a:pathLst>
                  <a:path w="5947" h="4572" extrusionOk="0">
                    <a:moveTo>
                      <a:pt x="3662" y="0"/>
                    </a:moveTo>
                    <a:cubicBezTo>
                      <a:pt x="5471" y="953"/>
                      <a:pt x="5948" y="2667"/>
                      <a:pt x="5948" y="4572"/>
                    </a:cubicBezTo>
                    <a:cubicBezTo>
                      <a:pt x="5186" y="4572"/>
                      <a:pt x="4424" y="4572"/>
                      <a:pt x="3662" y="4572"/>
                    </a:cubicBezTo>
                    <a:cubicBezTo>
                      <a:pt x="2423" y="4001"/>
                      <a:pt x="233" y="3620"/>
                      <a:pt x="42" y="2762"/>
                    </a:cubicBezTo>
                    <a:cubicBezTo>
                      <a:pt x="-434" y="191"/>
                      <a:pt x="3281" y="2096"/>
                      <a:pt x="3662" y="0"/>
                    </a:cubicBezTo>
                    <a:close/>
                  </a:path>
                </a:pathLst>
              </a:custGeom>
              <a:solidFill>
                <a:srgbClr val="F5B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2553;p10"/>
              <p:cNvSpPr/>
              <p:nvPr/>
            </p:nvSpPr>
            <p:spPr>
              <a:xfrm>
                <a:off x="9245328" y="2079893"/>
                <a:ext cx="17588" cy="13716"/>
              </a:xfrm>
              <a:custGeom>
                <a:avLst/>
                <a:gdLst/>
                <a:ahLst/>
                <a:cxnLst/>
                <a:rect l="l" t="t" r="r" b="b"/>
                <a:pathLst>
                  <a:path w="17588" h="13716" extrusionOk="0">
                    <a:moveTo>
                      <a:pt x="5015" y="0"/>
                    </a:moveTo>
                    <a:cubicBezTo>
                      <a:pt x="6253" y="7906"/>
                      <a:pt x="11206" y="1143"/>
                      <a:pt x="14159" y="2286"/>
                    </a:cubicBezTo>
                    <a:cubicBezTo>
                      <a:pt x="15207" y="5620"/>
                      <a:pt x="16159" y="8954"/>
                      <a:pt x="17588" y="13716"/>
                    </a:cubicBezTo>
                    <a:cubicBezTo>
                      <a:pt x="14159" y="10858"/>
                      <a:pt x="11873" y="8858"/>
                      <a:pt x="9587" y="6858"/>
                    </a:cubicBezTo>
                    <a:cubicBezTo>
                      <a:pt x="8063" y="8382"/>
                      <a:pt x="6539" y="9906"/>
                      <a:pt x="5015" y="11430"/>
                    </a:cubicBezTo>
                    <a:cubicBezTo>
                      <a:pt x="6730" y="7620"/>
                      <a:pt x="-7082" y="3810"/>
                      <a:pt x="5015" y="0"/>
                    </a:cubicBezTo>
                    <a:close/>
                  </a:path>
                </a:pathLst>
              </a:custGeom>
              <a:solidFill>
                <a:srgbClr val="FCBE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2554;p10"/>
              <p:cNvSpPr/>
              <p:nvPr/>
            </p:nvSpPr>
            <p:spPr>
              <a:xfrm>
                <a:off x="9227157" y="2111897"/>
                <a:ext cx="20900" cy="13620"/>
              </a:xfrm>
              <a:custGeom>
                <a:avLst/>
                <a:gdLst/>
                <a:ahLst/>
                <a:cxnLst/>
                <a:rect l="l" t="t" r="r" b="b"/>
                <a:pathLst>
                  <a:path w="20900" h="13620" extrusionOk="0">
                    <a:moveTo>
                      <a:pt x="14042" y="0"/>
                    </a:moveTo>
                    <a:cubicBezTo>
                      <a:pt x="15566" y="762"/>
                      <a:pt x="17090" y="1524"/>
                      <a:pt x="18614" y="2286"/>
                    </a:cubicBezTo>
                    <a:cubicBezTo>
                      <a:pt x="19376" y="2286"/>
                      <a:pt x="20138" y="2286"/>
                      <a:pt x="20900" y="2286"/>
                    </a:cubicBezTo>
                    <a:cubicBezTo>
                      <a:pt x="20138" y="3810"/>
                      <a:pt x="19376" y="5334"/>
                      <a:pt x="18614" y="6858"/>
                    </a:cubicBezTo>
                    <a:cubicBezTo>
                      <a:pt x="11375" y="5334"/>
                      <a:pt x="5756" y="8953"/>
                      <a:pt x="422" y="13621"/>
                    </a:cubicBezTo>
                    <a:cubicBezTo>
                      <a:pt x="-1102" y="9334"/>
                      <a:pt x="1946" y="7334"/>
                      <a:pt x="2612" y="4572"/>
                    </a:cubicBezTo>
                    <a:lnTo>
                      <a:pt x="2612" y="4572"/>
                    </a:lnTo>
                    <a:cubicBezTo>
                      <a:pt x="4803" y="-1143"/>
                      <a:pt x="11471" y="4572"/>
                      <a:pt x="14042" y="0"/>
                    </a:cubicBezTo>
                    <a:close/>
                  </a:path>
                </a:pathLst>
              </a:custGeom>
              <a:solidFill>
                <a:srgbClr val="F5B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2555;p10"/>
              <p:cNvSpPr/>
              <p:nvPr/>
            </p:nvSpPr>
            <p:spPr>
              <a:xfrm>
                <a:off x="9258617" y="2095824"/>
                <a:ext cx="5520" cy="6928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928" extrusionOk="0">
                    <a:moveTo>
                      <a:pt x="871" y="71"/>
                    </a:moveTo>
                    <a:cubicBezTo>
                      <a:pt x="10872" y="-691"/>
                      <a:pt x="1347" y="4928"/>
                      <a:pt x="3157" y="6929"/>
                    </a:cubicBezTo>
                    <a:cubicBezTo>
                      <a:pt x="2395" y="6167"/>
                      <a:pt x="1633" y="5405"/>
                      <a:pt x="871" y="4643"/>
                    </a:cubicBezTo>
                    <a:cubicBezTo>
                      <a:pt x="109" y="4166"/>
                      <a:pt x="-177" y="3595"/>
                      <a:pt x="109" y="3119"/>
                    </a:cubicBezTo>
                    <a:cubicBezTo>
                      <a:pt x="394" y="2642"/>
                      <a:pt x="680" y="2357"/>
                      <a:pt x="871" y="2357"/>
                    </a:cubicBezTo>
                    <a:cubicBezTo>
                      <a:pt x="871" y="1595"/>
                      <a:pt x="871" y="833"/>
                      <a:pt x="871" y="71"/>
                    </a:cubicBezTo>
                    <a:close/>
                  </a:path>
                </a:pathLst>
              </a:custGeom>
              <a:solidFill>
                <a:srgbClr val="EFA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2556;p10"/>
              <p:cNvSpPr/>
              <p:nvPr/>
            </p:nvSpPr>
            <p:spPr>
              <a:xfrm>
                <a:off x="9254035" y="2098181"/>
                <a:ext cx="5452" cy="5333"/>
              </a:xfrm>
              <a:custGeom>
                <a:avLst/>
                <a:gdLst/>
                <a:ahLst/>
                <a:cxnLst/>
                <a:rect l="l" t="t" r="r" b="b"/>
                <a:pathLst>
                  <a:path w="5452" h="5333" extrusionOk="0">
                    <a:moveTo>
                      <a:pt x="5452" y="0"/>
                    </a:moveTo>
                    <a:cubicBezTo>
                      <a:pt x="5452" y="762"/>
                      <a:pt x="5452" y="1524"/>
                      <a:pt x="5452" y="2286"/>
                    </a:cubicBezTo>
                    <a:cubicBezTo>
                      <a:pt x="4119" y="3334"/>
                      <a:pt x="2690" y="4286"/>
                      <a:pt x="1356" y="5334"/>
                    </a:cubicBezTo>
                    <a:cubicBezTo>
                      <a:pt x="880" y="4477"/>
                      <a:pt x="-168" y="3429"/>
                      <a:pt x="23" y="2857"/>
                    </a:cubicBezTo>
                    <a:cubicBezTo>
                      <a:pt x="975" y="476"/>
                      <a:pt x="3166" y="95"/>
                      <a:pt x="5452" y="0"/>
                    </a:cubicBezTo>
                    <a:close/>
                  </a:path>
                </a:pathLst>
              </a:custGeom>
              <a:solidFill>
                <a:srgbClr val="FBBA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2557;p10"/>
              <p:cNvSpPr/>
              <p:nvPr/>
            </p:nvSpPr>
            <p:spPr>
              <a:xfrm>
                <a:off x="9227483" y="2098181"/>
                <a:ext cx="13715" cy="18287"/>
              </a:xfrm>
              <a:custGeom>
                <a:avLst/>
                <a:gdLst/>
                <a:ahLst/>
                <a:cxnLst/>
                <a:rect l="l" t="t" r="r" b="b"/>
                <a:pathLst>
                  <a:path w="13715" h="18287" extrusionOk="0">
                    <a:moveTo>
                      <a:pt x="13716" y="13716"/>
                    </a:moveTo>
                    <a:cubicBezTo>
                      <a:pt x="12764" y="22479"/>
                      <a:pt x="5239" y="14573"/>
                      <a:pt x="2286" y="18288"/>
                    </a:cubicBezTo>
                    <a:cubicBezTo>
                      <a:pt x="1524" y="17526"/>
                      <a:pt x="762" y="16764"/>
                      <a:pt x="0" y="16002"/>
                    </a:cubicBezTo>
                    <a:cubicBezTo>
                      <a:pt x="2858" y="11430"/>
                      <a:pt x="2858" y="6858"/>
                      <a:pt x="0" y="2286"/>
                    </a:cubicBezTo>
                    <a:cubicBezTo>
                      <a:pt x="2286" y="1524"/>
                      <a:pt x="4572" y="762"/>
                      <a:pt x="6858" y="0"/>
                    </a:cubicBezTo>
                    <a:cubicBezTo>
                      <a:pt x="15240" y="5048"/>
                      <a:pt x="15240" y="5143"/>
                      <a:pt x="9144" y="10001"/>
                    </a:cubicBezTo>
                    <a:cubicBezTo>
                      <a:pt x="8096" y="10858"/>
                      <a:pt x="7525" y="12097"/>
                      <a:pt x="8382" y="12573"/>
                    </a:cubicBezTo>
                    <a:cubicBezTo>
                      <a:pt x="9906" y="13335"/>
                      <a:pt x="11906" y="13335"/>
                      <a:pt x="13716" y="13716"/>
                    </a:cubicBezTo>
                    <a:close/>
                  </a:path>
                </a:pathLst>
              </a:custGeom>
              <a:solidFill>
                <a:srgbClr val="FCC4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chemeClr val="dk1"/>
                  </a:solidFill>
                  <a:latin typeface="#9Slide07 Koni" pitchFamily="2" charset="0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" name="Google Shape;2281;p10"/>
            <p:cNvSpPr txBox="1"/>
            <p:nvPr/>
          </p:nvSpPr>
          <p:spPr>
            <a:xfrm rot="20881745">
              <a:off x="4991967" y="1649961"/>
              <a:ext cx="7119473" cy="3416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Ôn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tập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các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số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đến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100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(</a:t>
              </a:r>
              <a:r>
                <a:rPr lang="en-US" sz="7200" b="1" dirty="0" err="1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tiết</a:t>
              </a:r>
              <a:r>
                <a:rPr lang="en-US" sz="72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1) </a:t>
              </a:r>
              <a:endParaRPr sz="2000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Koni" pitchFamily="2" charset="0"/>
                <a:ea typeface="Overlock"/>
                <a:cs typeface="Overlock"/>
                <a:sym typeface="Overlock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99609" y="1807343"/>
            <a:ext cx="2460830" cy="1116944"/>
            <a:chOff x="2999609" y="1807343"/>
            <a:chExt cx="2460830" cy="1116944"/>
          </a:xfrm>
        </p:grpSpPr>
        <p:sp>
          <p:nvSpPr>
            <p:cNvPr id="853" name="Rectangle 852"/>
            <p:cNvSpPr/>
            <p:nvPr/>
          </p:nvSpPr>
          <p:spPr>
            <a:xfrm>
              <a:off x="3010729" y="1816291"/>
              <a:ext cx="244971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 err="1">
                  <a:ln w="254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Bài</a:t>
              </a:r>
              <a:r>
                <a:rPr lang="en-US" sz="6600" b="1" dirty="0">
                  <a:ln w="2540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1: </a:t>
              </a:r>
              <a:endParaRPr lang="en-GB" sz="6600" dirty="0">
                <a:ln w="2540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55" name="Rectangle 854"/>
            <p:cNvSpPr/>
            <p:nvPr/>
          </p:nvSpPr>
          <p:spPr>
            <a:xfrm>
              <a:off x="2999609" y="1807343"/>
              <a:ext cx="244971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 err="1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Bài</a:t>
              </a:r>
              <a:r>
                <a:rPr lang="en-US" sz="6600" b="1" dirty="0">
                  <a:ln w="1905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#9Slide07 Koni" pitchFamily="2" charset="0"/>
                  <a:ea typeface="Overlock"/>
                  <a:cs typeface="Overlock"/>
                  <a:sym typeface="Overlock"/>
                </a:rPr>
                <a:t> 1: </a:t>
              </a:r>
              <a:endParaRPr lang="en-GB" sz="6600" dirty="0"/>
            </a:p>
          </p:txBody>
        </p:sp>
      </p:grpSp>
      <p:sp>
        <p:nvSpPr>
          <p:cNvPr id="856" name="Google Shape;1454;p6"/>
          <p:cNvSpPr/>
          <p:nvPr/>
        </p:nvSpPr>
        <p:spPr>
          <a:xfrm rot="1975839">
            <a:off x="9104028" y="3201814"/>
            <a:ext cx="4882850" cy="630005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58" name="Google Shape;2562;p10"/>
          <p:cNvGrpSpPr/>
          <p:nvPr/>
        </p:nvGrpSpPr>
        <p:grpSpPr>
          <a:xfrm>
            <a:off x="4425123" y="5751948"/>
            <a:ext cx="841680" cy="701097"/>
            <a:chOff x="6029366" y="3371852"/>
            <a:chExt cx="130719" cy="112578"/>
          </a:xfrm>
        </p:grpSpPr>
        <p:sp>
          <p:nvSpPr>
            <p:cNvPr id="8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5" name="Google Shape;641;p2"/>
          <p:cNvGrpSpPr/>
          <p:nvPr/>
        </p:nvGrpSpPr>
        <p:grpSpPr>
          <a:xfrm rot="-1062717">
            <a:off x="10929393" y="629586"/>
            <a:ext cx="1380787" cy="1184465"/>
            <a:chOff x="8203691" y="2074073"/>
            <a:chExt cx="976789" cy="876866"/>
          </a:xfrm>
        </p:grpSpPr>
        <p:sp>
          <p:nvSpPr>
            <p:cNvPr id="966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8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979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98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992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3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4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9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990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1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80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981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985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7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2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983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022" name="Google Shape;476;p2"/>
          <p:cNvGrpSpPr/>
          <p:nvPr/>
        </p:nvGrpSpPr>
        <p:grpSpPr>
          <a:xfrm rot="16449642">
            <a:off x="11007093" y="3783262"/>
            <a:ext cx="1834856" cy="1827065"/>
            <a:chOff x="9297121" y="4956135"/>
            <a:chExt cx="1834856" cy="1827065"/>
          </a:xfrm>
        </p:grpSpPr>
        <p:grpSp>
          <p:nvGrpSpPr>
            <p:cNvPr id="102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105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106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107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107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107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7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7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7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107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7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05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105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5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106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5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105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106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6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6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6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106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6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02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102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104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4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105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4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104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104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4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5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4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104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4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02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102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2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103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3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103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103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3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3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10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10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0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081" name="Google Shape;754;p3"/>
          <p:cNvGrpSpPr/>
          <p:nvPr/>
        </p:nvGrpSpPr>
        <p:grpSpPr>
          <a:xfrm rot="4969823">
            <a:off x="901671" y="1743760"/>
            <a:ext cx="1583332" cy="1280084"/>
            <a:chOff x="5857864" y="3271842"/>
            <a:chExt cx="478464" cy="312335"/>
          </a:xfrm>
        </p:grpSpPr>
        <p:sp>
          <p:nvSpPr>
            <p:cNvPr id="1082" name="Google Shape;755;p3"/>
            <p:cNvSpPr/>
            <p:nvPr/>
          </p:nvSpPr>
          <p:spPr>
            <a:xfrm>
              <a:off x="5857864" y="3271842"/>
              <a:ext cx="478464" cy="312335"/>
            </a:xfrm>
            <a:custGeom>
              <a:avLst/>
              <a:gdLst/>
              <a:ahLst/>
              <a:cxnLst/>
              <a:rect l="l" t="t" r="r" b="b"/>
              <a:pathLst>
                <a:path w="478464" h="312335" extrusionOk="0">
                  <a:moveTo>
                    <a:pt x="478452" y="274028"/>
                  </a:moveTo>
                  <a:lnTo>
                    <a:pt x="457306" y="4376"/>
                  </a:lnTo>
                  <a:cubicBezTo>
                    <a:pt x="457020" y="756"/>
                    <a:pt x="452925" y="-1244"/>
                    <a:pt x="449877" y="851"/>
                  </a:cubicBezTo>
                  <a:lnTo>
                    <a:pt x="2106" y="303651"/>
                  </a:lnTo>
                  <a:cubicBezTo>
                    <a:pt x="-1894" y="306413"/>
                    <a:pt x="201" y="312700"/>
                    <a:pt x="5059" y="312319"/>
                  </a:cubicBezTo>
                  <a:lnTo>
                    <a:pt x="473975" y="279172"/>
                  </a:lnTo>
                  <a:cubicBezTo>
                    <a:pt x="476642" y="278981"/>
                    <a:pt x="478642" y="276695"/>
                    <a:pt x="478452" y="274028"/>
                  </a:cubicBezTo>
                  <a:close/>
                  <a:moveTo>
                    <a:pt x="239946" y="215450"/>
                  </a:moveTo>
                  <a:lnTo>
                    <a:pt x="389583" y="114294"/>
                  </a:lnTo>
                  <a:cubicBezTo>
                    <a:pt x="396346" y="109722"/>
                    <a:pt x="405585" y="114199"/>
                    <a:pt x="406157" y="122295"/>
                  </a:cubicBezTo>
                  <a:lnTo>
                    <a:pt x="413205" y="212402"/>
                  </a:lnTo>
                  <a:cubicBezTo>
                    <a:pt x="413682" y="218307"/>
                    <a:pt x="409205" y="223451"/>
                    <a:pt x="403299" y="223927"/>
                  </a:cubicBezTo>
                  <a:lnTo>
                    <a:pt x="246708" y="234881"/>
                  </a:lnTo>
                  <a:cubicBezTo>
                    <a:pt x="235850" y="235643"/>
                    <a:pt x="230897" y="221546"/>
                    <a:pt x="239946" y="215450"/>
                  </a:cubicBezTo>
                  <a:close/>
                </a:path>
              </a:pathLst>
            </a:custGeom>
            <a:solidFill>
              <a:srgbClr val="DC48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3" name="Google Shape;756;p3"/>
            <p:cNvGrpSpPr/>
            <p:nvPr/>
          </p:nvGrpSpPr>
          <p:grpSpPr>
            <a:xfrm>
              <a:off x="5879972" y="3525996"/>
              <a:ext cx="449634" cy="56926"/>
              <a:chOff x="5879972" y="3525996"/>
              <a:chExt cx="449634" cy="56926"/>
            </a:xfrm>
          </p:grpSpPr>
          <p:grpSp>
            <p:nvGrpSpPr>
              <p:cNvPr id="1084" name="Google Shape;757;p3"/>
              <p:cNvGrpSpPr/>
              <p:nvPr/>
            </p:nvGrpSpPr>
            <p:grpSpPr>
              <a:xfrm>
                <a:off x="6282560" y="3525996"/>
                <a:ext cx="47046" cy="28489"/>
                <a:chOff x="6282560" y="3525996"/>
                <a:chExt cx="47046" cy="28489"/>
              </a:xfrm>
            </p:grpSpPr>
            <p:sp>
              <p:nvSpPr>
                <p:cNvPr id="1112" name="Google Shape;758;p3"/>
                <p:cNvSpPr/>
                <p:nvPr/>
              </p:nvSpPr>
              <p:spPr>
                <a:xfrm rot="-243937">
                  <a:off x="6326137" y="352605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3" name="Google Shape;759;p3"/>
                <p:cNvSpPr/>
                <p:nvPr/>
              </p:nvSpPr>
              <p:spPr>
                <a:xfrm rot="-270830">
                  <a:off x="6283557" y="3528992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4" name="Google Shape;760;p3"/>
                <p:cNvSpPr/>
                <p:nvPr/>
              </p:nvSpPr>
              <p:spPr>
                <a:xfrm>
                  <a:off x="6305645" y="3546918"/>
                  <a:ext cx="2381" cy="6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6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5" name="Google Shape;761;p3"/>
              <p:cNvGrpSpPr/>
              <p:nvPr/>
            </p:nvGrpSpPr>
            <p:grpSpPr>
              <a:xfrm>
                <a:off x="6240085" y="3531993"/>
                <a:ext cx="25364" cy="25557"/>
                <a:chOff x="6240085" y="3531993"/>
                <a:chExt cx="25364" cy="25557"/>
              </a:xfrm>
            </p:grpSpPr>
            <p:sp>
              <p:nvSpPr>
                <p:cNvPr id="1110" name="Google Shape;762;p3"/>
                <p:cNvSpPr/>
                <p:nvPr/>
              </p:nvSpPr>
              <p:spPr>
                <a:xfrm rot="-243937">
                  <a:off x="6240983" y="3532056"/>
                  <a:ext cx="2667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7" h="25432" extrusionOk="0">
                      <a:moveTo>
                        <a:pt x="0" y="0"/>
                      </a:moveTo>
                      <a:lnTo>
                        <a:pt x="2667" y="0"/>
                      </a:lnTo>
                      <a:lnTo>
                        <a:pt x="2667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763;p3"/>
                <p:cNvSpPr/>
                <p:nvPr/>
              </p:nvSpPr>
              <p:spPr>
                <a:xfrm>
                  <a:off x="6263068" y="3549871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0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6" name="Google Shape;764;p3"/>
              <p:cNvGrpSpPr/>
              <p:nvPr/>
            </p:nvGrpSpPr>
            <p:grpSpPr>
              <a:xfrm>
                <a:off x="6197511" y="3534945"/>
                <a:ext cx="25361" cy="25550"/>
                <a:chOff x="6197511" y="3534945"/>
                <a:chExt cx="25361" cy="25550"/>
              </a:xfrm>
            </p:grpSpPr>
            <p:sp>
              <p:nvSpPr>
                <p:cNvPr id="1108" name="Google Shape;765;p3"/>
                <p:cNvSpPr/>
                <p:nvPr/>
              </p:nvSpPr>
              <p:spPr>
                <a:xfrm rot="-243937">
                  <a:off x="6198409" y="3535004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766;p3"/>
                <p:cNvSpPr/>
                <p:nvPr/>
              </p:nvSpPr>
              <p:spPr>
                <a:xfrm>
                  <a:off x="6220491" y="3552919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5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7" name="Google Shape;767;p3"/>
              <p:cNvGrpSpPr/>
              <p:nvPr/>
            </p:nvGrpSpPr>
            <p:grpSpPr>
              <a:xfrm>
                <a:off x="6155112" y="3538012"/>
                <a:ext cx="25183" cy="25537"/>
                <a:chOff x="6155112" y="3538012"/>
                <a:chExt cx="25183" cy="25537"/>
              </a:xfrm>
            </p:grpSpPr>
            <p:sp>
              <p:nvSpPr>
                <p:cNvPr id="1106" name="Google Shape;768;p3"/>
                <p:cNvSpPr/>
                <p:nvPr/>
              </p:nvSpPr>
              <p:spPr>
                <a:xfrm rot="-196739">
                  <a:off x="6155837" y="3538065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7" name="Google Shape;769;p3"/>
                <p:cNvSpPr/>
                <p:nvPr/>
              </p:nvSpPr>
              <p:spPr>
                <a:xfrm>
                  <a:off x="6177914" y="3555872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2000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8" name="Google Shape;770;p3"/>
              <p:cNvGrpSpPr/>
              <p:nvPr/>
            </p:nvGrpSpPr>
            <p:grpSpPr>
              <a:xfrm>
                <a:off x="6112336" y="3540979"/>
                <a:ext cx="25383" cy="25550"/>
                <a:chOff x="6112336" y="3540979"/>
                <a:chExt cx="25383" cy="25550"/>
              </a:xfrm>
            </p:grpSpPr>
            <p:sp>
              <p:nvSpPr>
                <p:cNvPr id="1104" name="Google Shape;771;p3"/>
                <p:cNvSpPr/>
                <p:nvPr/>
              </p:nvSpPr>
              <p:spPr>
                <a:xfrm rot="-244623">
                  <a:off x="6113237" y="354103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3"/>
                      </a:lnTo>
                      <a:lnTo>
                        <a:pt x="0" y="25433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772;p3"/>
                <p:cNvSpPr/>
                <p:nvPr/>
              </p:nvSpPr>
              <p:spPr>
                <a:xfrm>
                  <a:off x="6135338" y="3558920"/>
                  <a:ext cx="2381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00" extrusionOk="0">
                      <a:moveTo>
                        <a:pt x="0" y="95"/>
                      </a:moveTo>
                      <a:lnTo>
                        <a:pt x="2000" y="0"/>
                      </a:lnTo>
                      <a:lnTo>
                        <a:pt x="2381" y="5906"/>
                      </a:lnTo>
                      <a:lnTo>
                        <a:pt x="476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9" name="Google Shape;773;p3"/>
              <p:cNvGrpSpPr/>
              <p:nvPr/>
            </p:nvGrpSpPr>
            <p:grpSpPr>
              <a:xfrm>
                <a:off x="6069948" y="3543892"/>
                <a:ext cx="25312" cy="25544"/>
                <a:chOff x="6069948" y="3543892"/>
                <a:chExt cx="25312" cy="25544"/>
              </a:xfrm>
            </p:grpSpPr>
            <p:sp>
              <p:nvSpPr>
                <p:cNvPr id="1102" name="Google Shape;774;p3"/>
                <p:cNvSpPr/>
                <p:nvPr/>
              </p:nvSpPr>
              <p:spPr>
                <a:xfrm rot="-221893">
                  <a:off x="6070765" y="3543948"/>
                  <a:ext cx="2571" cy="2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1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775;p3"/>
                <p:cNvSpPr/>
                <p:nvPr/>
              </p:nvSpPr>
              <p:spPr>
                <a:xfrm rot="-228433">
                  <a:off x="6093063" y="3561955"/>
                  <a:ext cx="20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6000" extrusionOk="0">
                      <a:moveTo>
                        <a:pt x="0" y="0"/>
                      </a:moveTo>
                      <a:lnTo>
                        <a:pt x="2000" y="0"/>
                      </a:lnTo>
                      <a:lnTo>
                        <a:pt x="2000" y="6001"/>
                      </a:lnTo>
                      <a:lnTo>
                        <a:pt x="0" y="600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0" name="Google Shape;776;p3"/>
              <p:cNvGrpSpPr/>
              <p:nvPr/>
            </p:nvGrpSpPr>
            <p:grpSpPr>
              <a:xfrm>
                <a:off x="5942138" y="3549967"/>
                <a:ext cx="46895" cy="28542"/>
                <a:chOff x="5942138" y="3549967"/>
                <a:chExt cx="46895" cy="28542"/>
              </a:xfrm>
            </p:grpSpPr>
            <p:sp>
              <p:nvSpPr>
                <p:cNvPr id="1099" name="Google Shape;777;p3"/>
                <p:cNvSpPr/>
                <p:nvPr/>
              </p:nvSpPr>
              <p:spPr>
                <a:xfrm>
                  <a:off x="5984652" y="3549967"/>
                  <a:ext cx="4381" cy="25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6" extrusionOk="0">
                      <a:moveTo>
                        <a:pt x="0" y="190"/>
                      </a:moveTo>
                      <a:lnTo>
                        <a:pt x="2667" y="0"/>
                      </a:lnTo>
                      <a:lnTo>
                        <a:pt x="4382" y="25336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0" name="Google Shape;778;p3"/>
                <p:cNvSpPr/>
                <p:nvPr/>
              </p:nvSpPr>
              <p:spPr>
                <a:xfrm rot="-243937">
                  <a:off x="5943036" y="3553018"/>
                  <a:ext cx="2571" cy="25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2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2"/>
                      </a:lnTo>
                      <a:lnTo>
                        <a:pt x="0" y="25432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779;p3"/>
                <p:cNvSpPr/>
                <p:nvPr/>
              </p:nvSpPr>
              <p:spPr>
                <a:xfrm>
                  <a:off x="5965126" y="3570826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381" y="6001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1" name="Google Shape;780;p3"/>
              <p:cNvGrpSpPr/>
              <p:nvPr/>
            </p:nvGrpSpPr>
            <p:grpSpPr>
              <a:xfrm>
                <a:off x="5899623" y="3555904"/>
                <a:ext cx="25306" cy="25543"/>
                <a:chOff x="5899623" y="3555904"/>
                <a:chExt cx="25306" cy="25543"/>
              </a:xfrm>
            </p:grpSpPr>
            <p:sp>
              <p:nvSpPr>
                <p:cNvPr id="1097" name="Google Shape;781;p3"/>
                <p:cNvSpPr/>
                <p:nvPr/>
              </p:nvSpPr>
              <p:spPr>
                <a:xfrm rot="-220863">
                  <a:off x="5900437" y="3555960"/>
                  <a:ext cx="2571" cy="25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1" h="25430" extrusionOk="0">
                      <a:moveTo>
                        <a:pt x="0" y="0"/>
                      </a:moveTo>
                      <a:lnTo>
                        <a:pt x="2572" y="0"/>
                      </a:lnTo>
                      <a:lnTo>
                        <a:pt x="2572" y="25431"/>
                      </a:lnTo>
                      <a:lnTo>
                        <a:pt x="0" y="2543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782;p3"/>
                <p:cNvSpPr/>
                <p:nvPr/>
              </p:nvSpPr>
              <p:spPr>
                <a:xfrm>
                  <a:off x="5922549" y="3573874"/>
                  <a:ext cx="2381" cy="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" h="6095" extrusionOk="0">
                      <a:moveTo>
                        <a:pt x="0" y="95"/>
                      </a:moveTo>
                      <a:lnTo>
                        <a:pt x="1905" y="0"/>
                      </a:lnTo>
                      <a:lnTo>
                        <a:pt x="2381" y="5906"/>
                      </a:lnTo>
                      <a:lnTo>
                        <a:pt x="381" y="6096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92" name="Google Shape;783;p3"/>
              <p:cNvSpPr/>
              <p:nvPr/>
            </p:nvSpPr>
            <p:spPr>
              <a:xfrm>
                <a:off x="5879972" y="3576827"/>
                <a:ext cx="2381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6095" extrusionOk="0">
                    <a:moveTo>
                      <a:pt x="0" y="191"/>
                    </a:moveTo>
                    <a:lnTo>
                      <a:pt x="2000" y="0"/>
                    </a:lnTo>
                    <a:lnTo>
                      <a:pt x="2381" y="6001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93" name="Google Shape;784;p3"/>
              <p:cNvGrpSpPr/>
              <p:nvPr/>
            </p:nvGrpSpPr>
            <p:grpSpPr>
              <a:xfrm>
                <a:off x="6027229" y="3546918"/>
                <a:ext cx="25336" cy="25527"/>
                <a:chOff x="6027229" y="3546918"/>
                <a:chExt cx="25336" cy="25527"/>
              </a:xfrm>
            </p:grpSpPr>
            <p:sp>
              <p:nvSpPr>
                <p:cNvPr id="1095" name="Google Shape;785;p3"/>
                <p:cNvSpPr/>
                <p:nvPr/>
              </p:nvSpPr>
              <p:spPr>
                <a:xfrm>
                  <a:off x="6027229" y="3546918"/>
                  <a:ext cx="4381" cy="25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1" h="25527" extrusionOk="0">
                      <a:moveTo>
                        <a:pt x="0" y="191"/>
                      </a:moveTo>
                      <a:lnTo>
                        <a:pt x="2667" y="0"/>
                      </a:lnTo>
                      <a:lnTo>
                        <a:pt x="4381" y="25337"/>
                      </a:lnTo>
                      <a:lnTo>
                        <a:pt x="1810" y="25527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786;p3"/>
                <p:cNvSpPr/>
                <p:nvPr/>
              </p:nvSpPr>
              <p:spPr>
                <a:xfrm>
                  <a:off x="6050280" y="3564826"/>
                  <a:ext cx="2285" cy="61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6191" extrusionOk="0">
                      <a:moveTo>
                        <a:pt x="0" y="191"/>
                      </a:moveTo>
                      <a:lnTo>
                        <a:pt x="1905" y="0"/>
                      </a:lnTo>
                      <a:lnTo>
                        <a:pt x="2286" y="6001"/>
                      </a:lnTo>
                      <a:lnTo>
                        <a:pt x="381" y="6191"/>
                      </a:lnTo>
                      <a:close/>
                    </a:path>
                  </a:pathLst>
                </a:custGeom>
                <a:solidFill>
                  <a:srgbClr val="1D24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94" name="Google Shape;787;p3"/>
              <p:cNvSpPr/>
              <p:nvPr/>
            </p:nvSpPr>
            <p:spPr>
              <a:xfrm>
                <a:off x="6007703" y="3567873"/>
                <a:ext cx="2286" cy="6095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6095" extrusionOk="0">
                    <a:moveTo>
                      <a:pt x="0" y="95"/>
                    </a:moveTo>
                    <a:lnTo>
                      <a:pt x="1905" y="0"/>
                    </a:lnTo>
                    <a:lnTo>
                      <a:pt x="2286" y="5906"/>
                    </a:lnTo>
                    <a:lnTo>
                      <a:pt x="381" y="6096"/>
                    </a:lnTo>
                    <a:close/>
                  </a:path>
                </a:pathLst>
              </a:custGeom>
              <a:solidFill>
                <a:srgbClr val="1D246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15" name="Freeform 34"/>
          <p:cNvSpPr>
            <a:spLocks noEditPoints="1"/>
          </p:cNvSpPr>
          <p:nvPr/>
        </p:nvSpPr>
        <p:spPr bwMode="auto">
          <a:xfrm>
            <a:off x="3480232" y="5912277"/>
            <a:ext cx="772861" cy="641254"/>
          </a:xfrm>
          <a:custGeom>
            <a:avLst/>
            <a:gdLst>
              <a:gd name="T0" fmla="*/ 722 w 1536"/>
              <a:gd name="T1" fmla="*/ 1445 h 1528"/>
              <a:gd name="T2" fmla="*/ 813 w 1536"/>
              <a:gd name="T3" fmla="*/ 1355 h 1528"/>
              <a:gd name="T4" fmla="*/ 1221 w 1536"/>
              <a:gd name="T5" fmla="*/ 1528 h 1528"/>
              <a:gd name="T6" fmla="*/ 1191 w 1536"/>
              <a:gd name="T7" fmla="*/ 1129 h 1528"/>
              <a:gd name="T8" fmla="*/ 1536 w 1536"/>
              <a:gd name="T9" fmla="*/ 1039 h 1528"/>
              <a:gd name="T10" fmla="*/ 1445 w 1536"/>
              <a:gd name="T11" fmla="*/ 180 h 1528"/>
              <a:gd name="T12" fmla="*/ 768 w 1536"/>
              <a:gd name="T13" fmla="*/ 0 h 1528"/>
              <a:gd name="T14" fmla="*/ 90 w 1536"/>
              <a:gd name="T15" fmla="*/ 180 h 1528"/>
              <a:gd name="T16" fmla="*/ 0 w 1536"/>
              <a:gd name="T17" fmla="*/ 1039 h 1528"/>
              <a:gd name="T18" fmla="*/ 345 w 1536"/>
              <a:gd name="T19" fmla="*/ 1129 h 1528"/>
              <a:gd name="T20" fmla="*/ 314 w 1536"/>
              <a:gd name="T21" fmla="*/ 1528 h 1528"/>
              <a:gd name="T22" fmla="*/ 722 w 1536"/>
              <a:gd name="T23" fmla="*/ 1355 h 1528"/>
              <a:gd name="T24" fmla="*/ 397 w 1536"/>
              <a:gd name="T25" fmla="*/ 1265 h 1528"/>
              <a:gd name="T26" fmla="*/ 722 w 1536"/>
              <a:gd name="T27" fmla="*/ 1129 h 1528"/>
              <a:gd name="T28" fmla="*/ 813 w 1536"/>
              <a:gd name="T29" fmla="*/ 1265 h 1528"/>
              <a:gd name="T30" fmla="*/ 1096 w 1536"/>
              <a:gd name="T31" fmla="*/ 1129 h 1528"/>
              <a:gd name="T32" fmla="*/ 813 w 1536"/>
              <a:gd name="T33" fmla="*/ 1265 h 1528"/>
              <a:gd name="T34" fmla="*/ 895 w 1536"/>
              <a:gd name="T35" fmla="*/ 180 h 1528"/>
              <a:gd name="T36" fmla="*/ 768 w 1536"/>
              <a:gd name="T37" fmla="*/ 90 h 1528"/>
              <a:gd name="T38" fmla="*/ 180 w 1536"/>
              <a:gd name="T39" fmla="*/ 271 h 1528"/>
              <a:gd name="T40" fmla="*/ 1355 w 1536"/>
              <a:gd name="T41" fmla="*/ 1039 h 1528"/>
              <a:gd name="T42" fmla="*/ 813 w 1536"/>
              <a:gd name="T43" fmla="*/ 647 h 1528"/>
              <a:gd name="T44" fmla="*/ 903 w 1536"/>
              <a:gd name="T45" fmla="*/ 738 h 1528"/>
              <a:gd name="T46" fmla="*/ 813 w 1536"/>
              <a:gd name="T47" fmla="*/ 828 h 1528"/>
              <a:gd name="T48" fmla="*/ 722 w 1536"/>
              <a:gd name="T49" fmla="*/ 738 h 1528"/>
              <a:gd name="T50" fmla="*/ 632 w 1536"/>
              <a:gd name="T51" fmla="*/ 647 h 1528"/>
              <a:gd name="T52" fmla="*/ 722 w 1536"/>
              <a:gd name="T53" fmla="*/ 557 h 1528"/>
              <a:gd name="T54" fmla="*/ 813 w 1536"/>
              <a:gd name="T55" fmla="*/ 647 h 1528"/>
              <a:gd name="T56" fmla="*/ 542 w 1536"/>
              <a:gd name="T57" fmla="*/ 587 h 1528"/>
              <a:gd name="T58" fmla="*/ 451 w 1536"/>
              <a:gd name="T59" fmla="*/ 903 h 1528"/>
              <a:gd name="T60" fmla="*/ 271 w 1536"/>
              <a:gd name="T61" fmla="*/ 768 h 1528"/>
              <a:gd name="T62" fmla="*/ 361 w 1536"/>
              <a:gd name="T63" fmla="*/ 452 h 1528"/>
              <a:gd name="T64" fmla="*/ 451 w 1536"/>
              <a:gd name="T65" fmla="*/ 677 h 1528"/>
              <a:gd name="T66" fmla="*/ 993 w 1536"/>
              <a:gd name="T67" fmla="*/ 452 h 1528"/>
              <a:gd name="T68" fmla="*/ 1265 w 1536"/>
              <a:gd name="T69" fmla="*/ 542 h 1528"/>
              <a:gd name="T70" fmla="*/ 1084 w 1536"/>
              <a:gd name="T71" fmla="*/ 632 h 1528"/>
              <a:gd name="T72" fmla="*/ 1265 w 1536"/>
              <a:gd name="T73" fmla="*/ 903 h 1528"/>
              <a:gd name="T74" fmla="*/ 993 w 1536"/>
              <a:gd name="T75" fmla="*/ 813 h 1528"/>
              <a:gd name="T76" fmla="*/ 1174 w 1536"/>
              <a:gd name="T77" fmla="*/ 723 h 1528"/>
              <a:gd name="T78" fmla="*/ 993 w 1536"/>
              <a:gd name="T79" fmla="*/ 452 h 1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36" h="1528">
                <a:moveTo>
                  <a:pt x="722" y="1355"/>
                </a:moveTo>
                <a:cubicBezTo>
                  <a:pt x="722" y="1445"/>
                  <a:pt x="722" y="1445"/>
                  <a:pt x="722" y="1445"/>
                </a:cubicBezTo>
                <a:cubicBezTo>
                  <a:pt x="813" y="1445"/>
                  <a:pt x="813" y="1445"/>
                  <a:pt x="813" y="1445"/>
                </a:cubicBezTo>
                <a:cubicBezTo>
                  <a:pt x="813" y="1355"/>
                  <a:pt x="813" y="1355"/>
                  <a:pt x="813" y="1355"/>
                </a:cubicBezTo>
                <a:cubicBezTo>
                  <a:pt x="1167" y="1355"/>
                  <a:pt x="1167" y="1355"/>
                  <a:pt x="1167" y="1355"/>
                </a:cubicBezTo>
                <a:cubicBezTo>
                  <a:pt x="1221" y="1528"/>
                  <a:pt x="1221" y="1528"/>
                  <a:pt x="1221" y="1528"/>
                </a:cubicBezTo>
                <a:cubicBezTo>
                  <a:pt x="1308" y="1501"/>
                  <a:pt x="1308" y="1501"/>
                  <a:pt x="1308" y="1501"/>
                </a:cubicBezTo>
                <a:cubicBezTo>
                  <a:pt x="1191" y="1129"/>
                  <a:pt x="1191" y="1129"/>
                  <a:pt x="1191" y="1129"/>
                </a:cubicBezTo>
                <a:cubicBezTo>
                  <a:pt x="1536" y="1129"/>
                  <a:pt x="1536" y="1129"/>
                  <a:pt x="1536" y="1129"/>
                </a:cubicBezTo>
                <a:cubicBezTo>
                  <a:pt x="1536" y="1039"/>
                  <a:pt x="1536" y="1039"/>
                  <a:pt x="1536" y="1039"/>
                </a:cubicBezTo>
                <a:cubicBezTo>
                  <a:pt x="1445" y="1039"/>
                  <a:pt x="1445" y="1039"/>
                  <a:pt x="1445" y="1039"/>
                </a:cubicBezTo>
                <a:cubicBezTo>
                  <a:pt x="1445" y="180"/>
                  <a:pt x="1445" y="180"/>
                  <a:pt x="1445" y="180"/>
                </a:cubicBezTo>
                <a:cubicBezTo>
                  <a:pt x="989" y="180"/>
                  <a:pt x="989" y="180"/>
                  <a:pt x="989" y="180"/>
                </a:cubicBezTo>
                <a:cubicBezTo>
                  <a:pt x="968" y="78"/>
                  <a:pt x="877" y="0"/>
                  <a:pt x="768" y="0"/>
                </a:cubicBezTo>
                <a:cubicBezTo>
                  <a:pt x="659" y="0"/>
                  <a:pt x="567" y="78"/>
                  <a:pt x="546" y="180"/>
                </a:cubicBezTo>
                <a:cubicBezTo>
                  <a:pt x="90" y="180"/>
                  <a:pt x="90" y="180"/>
                  <a:pt x="90" y="180"/>
                </a:cubicBezTo>
                <a:cubicBezTo>
                  <a:pt x="90" y="1039"/>
                  <a:pt x="90" y="1039"/>
                  <a:pt x="90" y="1039"/>
                </a:cubicBezTo>
                <a:cubicBezTo>
                  <a:pt x="0" y="1039"/>
                  <a:pt x="0" y="1039"/>
                  <a:pt x="0" y="1039"/>
                </a:cubicBezTo>
                <a:cubicBezTo>
                  <a:pt x="0" y="1129"/>
                  <a:pt x="0" y="1129"/>
                  <a:pt x="0" y="1129"/>
                </a:cubicBezTo>
                <a:cubicBezTo>
                  <a:pt x="345" y="1129"/>
                  <a:pt x="345" y="1129"/>
                  <a:pt x="345" y="1129"/>
                </a:cubicBezTo>
                <a:cubicBezTo>
                  <a:pt x="228" y="1501"/>
                  <a:pt x="228" y="1501"/>
                  <a:pt x="228" y="1501"/>
                </a:cubicBezTo>
                <a:cubicBezTo>
                  <a:pt x="314" y="1528"/>
                  <a:pt x="314" y="1528"/>
                  <a:pt x="314" y="1528"/>
                </a:cubicBezTo>
                <a:cubicBezTo>
                  <a:pt x="368" y="1355"/>
                  <a:pt x="368" y="1355"/>
                  <a:pt x="368" y="1355"/>
                </a:cubicBezTo>
                <a:lnTo>
                  <a:pt x="722" y="1355"/>
                </a:lnTo>
                <a:close/>
                <a:moveTo>
                  <a:pt x="722" y="1265"/>
                </a:moveTo>
                <a:cubicBezTo>
                  <a:pt x="397" y="1265"/>
                  <a:pt x="397" y="1265"/>
                  <a:pt x="397" y="1265"/>
                </a:cubicBezTo>
                <a:cubicBezTo>
                  <a:pt x="439" y="1129"/>
                  <a:pt x="439" y="1129"/>
                  <a:pt x="439" y="1129"/>
                </a:cubicBezTo>
                <a:cubicBezTo>
                  <a:pt x="722" y="1129"/>
                  <a:pt x="722" y="1129"/>
                  <a:pt x="722" y="1129"/>
                </a:cubicBezTo>
                <a:lnTo>
                  <a:pt x="722" y="1265"/>
                </a:lnTo>
                <a:close/>
                <a:moveTo>
                  <a:pt x="813" y="1265"/>
                </a:moveTo>
                <a:cubicBezTo>
                  <a:pt x="813" y="1129"/>
                  <a:pt x="813" y="1129"/>
                  <a:pt x="813" y="1129"/>
                </a:cubicBezTo>
                <a:cubicBezTo>
                  <a:pt x="1096" y="1129"/>
                  <a:pt x="1096" y="1129"/>
                  <a:pt x="1096" y="1129"/>
                </a:cubicBezTo>
                <a:cubicBezTo>
                  <a:pt x="1139" y="1265"/>
                  <a:pt x="1139" y="1265"/>
                  <a:pt x="1139" y="1265"/>
                </a:cubicBezTo>
                <a:lnTo>
                  <a:pt x="813" y="1265"/>
                </a:lnTo>
                <a:close/>
                <a:moveTo>
                  <a:pt x="768" y="90"/>
                </a:moveTo>
                <a:cubicBezTo>
                  <a:pt x="827" y="90"/>
                  <a:pt x="877" y="128"/>
                  <a:pt x="895" y="180"/>
                </a:cubicBezTo>
                <a:cubicBezTo>
                  <a:pt x="640" y="180"/>
                  <a:pt x="640" y="180"/>
                  <a:pt x="640" y="180"/>
                </a:cubicBezTo>
                <a:cubicBezTo>
                  <a:pt x="659" y="128"/>
                  <a:pt x="709" y="90"/>
                  <a:pt x="768" y="90"/>
                </a:cubicBezTo>
                <a:close/>
                <a:moveTo>
                  <a:pt x="180" y="1039"/>
                </a:moveTo>
                <a:cubicBezTo>
                  <a:pt x="180" y="271"/>
                  <a:pt x="180" y="271"/>
                  <a:pt x="180" y="271"/>
                </a:cubicBezTo>
                <a:cubicBezTo>
                  <a:pt x="1355" y="271"/>
                  <a:pt x="1355" y="271"/>
                  <a:pt x="1355" y="271"/>
                </a:cubicBezTo>
                <a:cubicBezTo>
                  <a:pt x="1355" y="1039"/>
                  <a:pt x="1355" y="1039"/>
                  <a:pt x="1355" y="1039"/>
                </a:cubicBezTo>
                <a:lnTo>
                  <a:pt x="180" y="1039"/>
                </a:lnTo>
                <a:close/>
                <a:moveTo>
                  <a:pt x="813" y="647"/>
                </a:moveTo>
                <a:cubicBezTo>
                  <a:pt x="903" y="647"/>
                  <a:pt x="903" y="647"/>
                  <a:pt x="903" y="647"/>
                </a:cubicBezTo>
                <a:cubicBezTo>
                  <a:pt x="903" y="738"/>
                  <a:pt x="903" y="738"/>
                  <a:pt x="903" y="738"/>
                </a:cubicBezTo>
                <a:cubicBezTo>
                  <a:pt x="813" y="738"/>
                  <a:pt x="813" y="738"/>
                  <a:pt x="813" y="738"/>
                </a:cubicBezTo>
                <a:cubicBezTo>
                  <a:pt x="813" y="828"/>
                  <a:pt x="813" y="828"/>
                  <a:pt x="813" y="828"/>
                </a:cubicBezTo>
                <a:cubicBezTo>
                  <a:pt x="722" y="828"/>
                  <a:pt x="722" y="828"/>
                  <a:pt x="722" y="828"/>
                </a:cubicBezTo>
                <a:cubicBezTo>
                  <a:pt x="722" y="738"/>
                  <a:pt x="722" y="738"/>
                  <a:pt x="722" y="738"/>
                </a:cubicBezTo>
                <a:cubicBezTo>
                  <a:pt x="632" y="738"/>
                  <a:pt x="632" y="738"/>
                  <a:pt x="632" y="738"/>
                </a:cubicBezTo>
                <a:cubicBezTo>
                  <a:pt x="632" y="647"/>
                  <a:pt x="632" y="647"/>
                  <a:pt x="632" y="647"/>
                </a:cubicBezTo>
                <a:cubicBezTo>
                  <a:pt x="722" y="647"/>
                  <a:pt x="722" y="647"/>
                  <a:pt x="722" y="647"/>
                </a:cubicBezTo>
                <a:cubicBezTo>
                  <a:pt x="722" y="557"/>
                  <a:pt x="722" y="557"/>
                  <a:pt x="722" y="557"/>
                </a:cubicBezTo>
                <a:cubicBezTo>
                  <a:pt x="813" y="557"/>
                  <a:pt x="813" y="557"/>
                  <a:pt x="813" y="557"/>
                </a:cubicBezTo>
                <a:lnTo>
                  <a:pt x="813" y="647"/>
                </a:lnTo>
                <a:close/>
                <a:moveTo>
                  <a:pt x="451" y="587"/>
                </a:moveTo>
                <a:cubicBezTo>
                  <a:pt x="542" y="587"/>
                  <a:pt x="542" y="587"/>
                  <a:pt x="542" y="587"/>
                </a:cubicBezTo>
                <a:cubicBezTo>
                  <a:pt x="542" y="903"/>
                  <a:pt x="542" y="903"/>
                  <a:pt x="542" y="903"/>
                </a:cubicBezTo>
                <a:cubicBezTo>
                  <a:pt x="451" y="903"/>
                  <a:pt x="451" y="903"/>
                  <a:pt x="451" y="903"/>
                </a:cubicBezTo>
                <a:cubicBezTo>
                  <a:pt x="451" y="768"/>
                  <a:pt x="451" y="768"/>
                  <a:pt x="451" y="768"/>
                </a:cubicBezTo>
                <a:cubicBezTo>
                  <a:pt x="271" y="768"/>
                  <a:pt x="271" y="768"/>
                  <a:pt x="271" y="768"/>
                </a:cubicBezTo>
                <a:cubicBezTo>
                  <a:pt x="271" y="452"/>
                  <a:pt x="271" y="452"/>
                  <a:pt x="271" y="452"/>
                </a:cubicBezTo>
                <a:cubicBezTo>
                  <a:pt x="361" y="452"/>
                  <a:pt x="361" y="452"/>
                  <a:pt x="361" y="452"/>
                </a:cubicBezTo>
                <a:cubicBezTo>
                  <a:pt x="361" y="677"/>
                  <a:pt x="361" y="677"/>
                  <a:pt x="361" y="677"/>
                </a:cubicBezTo>
                <a:cubicBezTo>
                  <a:pt x="451" y="677"/>
                  <a:pt x="451" y="677"/>
                  <a:pt x="451" y="677"/>
                </a:cubicBezTo>
                <a:lnTo>
                  <a:pt x="451" y="587"/>
                </a:lnTo>
                <a:close/>
                <a:moveTo>
                  <a:pt x="993" y="452"/>
                </a:moveTo>
                <a:cubicBezTo>
                  <a:pt x="1265" y="452"/>
                  <a:pt x="1265" y="452"/>
                  <a:pt x="1265" y="452"/>
                </a:cubicBezTo>
                <a:cubicBezTo>
                  <a:pt x="1265" y="542"/>
                  <a:pt x="1265" y="542"/>
                  <a:pt x="1265" y="542"/>
                </a:cubicBezTo>
                <a:cubicBezTo>
                  <a:pt x="1084" y="542"/>
                  <a:pt x="1084" y="542"/>
                  <a:pt x="1084" y="542"/>
                </a:cubicBezTo>
                <a:cubicBezTo>
                  <a:pt x="1084" y="632"/>
                  <a:pt x="1084" y="632"/>
                  <a:pt x="1084" y="632"/>
                </a:cubicBezTo>
                <a:cubicBezTo>
                  <a:pt x="1265" y="632"/>
                  <a:pt x="1265" y="632"/>
                  <a:pt x="1265" y="632"/>
                </a:cubicBezTo>
                <a:cubicBezTo>
                  <a:pt x="1265" y="903"/>
                  <a:pt x="1265" y="903"/>
                  <a:pt x="1265" y="903"/>
                </a:cubicBezTo>
                <a:cubicBezTo>
                  <a:pt x="993" y="903"/>
                  <a:pt x="993" y="903"/>
                  <a:pt x="993" y="903"/>
                </a:cubicBezTo>
                <a:cubicBezTo>
                  <a:pt x="993" y="813"/>
                  <a:pt x="993" y="813"/>
                  <a:pt x="993" y="813"/>
                </a:cubicBezTo>
                <a:cubicBezTo>
                  <a:pt x="1174" y="813"/>
                  <a:pt x="1174" y="813"/>
                  <a:pt x="1174" y="813"/>
                </a:cubicBezTo>
                <a:cubicBezTo>
                  <a:pt x="1174" y="723"/>
                  <a:pt x="1174" y="723"/>
                  <a:pt x="1174" y="723"/>
                </a:cubicBezTo>
                <a:cubicBezTo>
                  <a:pt x="993" y="723"/>
                  <a:pt x="993" y="723"/>
                  <a:pt x="993" y="723"/>
                </a:cubicBezTo>
                <a:lnTo>
                  <a:pt x="993" y="45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" name="Freeform 52"/>
          <p:cNvSpPr>
            <a:spLocks noEditPoints="1"/>
          </p:cNvSpPr>
          <p:nvPr/>
        </p:nvSpPr>
        <p:spPr bwMode="auto">
          <a:xfrm>
            <a:off x="7812415" y="5592257"/>
            <a:ext cx="1152384" cy="943537"/>
          </a:xfrm>
          <a:custGeom>
            <a:avLst/>
            <a:gdLst>
              <a:gd name="T0" fmla="*/ 90 w 1536"/>
              <a:gd name="T1" fmla="*/ 0 h 1175"/>
              <a:gd name="T2" fmla="*/ 0 w 1536"/>
              <a:gd name="T3" fmla="*/ 904 h 1175"/>
              <a:gd name="T4" fmla="*/ 226 w 1536"/>
              <a:gd name="T5" fmla="*/ 1175 h 1175"/>
              <a:gd name="T6" fmla="*/ 1536 w 1536"/>
              <a:gd name="T7" fmla="*/ 949 h 1175"/>
              <a:gd name="T8" fmla="*/ 1445 w 1536"/>
              <a:gd name="T9" fmla="*/ 904 h 1175"/>
              <a:gd name="T10" fmla="*/ 180 w 1536"/>
              <a:gd name="T11" fmla="*/ 91 h 1175"/>
              <a:gd name="T12" fmla="*/ 1355 w 1536"/>
              <a:gd name="T13" fmla="*/ 723 h 1175"/>
              <a:gd name="T14" fmla="*/ 180 w 1536"/>
              <a:gd name="T15" fmla="*/ 91 h 1175"/>
              <a:gd name="T16" fmla="*/ 1355 w 1536"/>
              <a:gd name="T17" fmla="*/ 814 h 1175"/>
              <a:gd name="T18" fmla="*/ 180 w 1536"/>
              <a:gd name="T19" fmla="*/ 904 h 1175"/>
              <a:gd name="T20" fmla="*/ 1310 w 1536"/>
              <a:gd name="T21" fmla="*/ 1085 h 1175"/>
              <a:gd name="T22" fmla="*/ 98 w 1536"/>
              <a:gd name="T23" fmla="*/ 994 h 1175"/>
              <a:gd name="T24" fmla="*/ 1310 w 1536"/>
              <a:gd name="T25" fmla="*/ 1085 h 1175"/>
              <a:gd name="T26" fmla="*/ 903 w 1536"/>
              <a:gd name="T27" fmla="*/ 377 h 1175"/>
              <a:gd name="T28" fmla="*/ 813 w 1536"/>
              <a:gd name="T29" fmla="*/ 467 h 1175"/>
              <a:gd name="T30" fmla="*/ 722 w 1536"/>
              <a:gd name="T31" fmla="*/ 558 h 1175"/>
              <a:gd name="T32" fmla="*/ 632 w 1536"/>
              <a:gd name="T33" fmla="*/ 467 h 1175"/>
              <a:gd name="T34" fmla="*/ 722 w 1536"/>
              <a:gd name="T35" fmla="*/ 377 h 1175"/>
              <a:gd name="T36" fmla="*/ 813 w 1536"/>
              <a:gd name="T37" fmla="*/ 287 h 1175"/>
              <a:gd name="T38" fmla="*/ 994 w 1536"/>
              <a:gd name="T39" fmla="*/ 181 h 1175"/>
              <a:gd name="T40" fmla="*/ 1219 w 1536"/>
              <a:gd name="T41" fmla="*/ 452 h 1175"/>
              <a:gd name="T42" fmla="*/ 1084 w 1536"/>
              <a:gd name="T43" fmla="*/ 543 h 1175"/>
              <a:gd name="T44" fmla="*/ 1219 w 1536"/>
              <a:gd name="T45" fmla="*/ 633 h 1175"/>
              <a:gd name="T46" fmla="*/ 994 w 1536"/>
              <a:gd name="T47" fmla="*/ 362 h 1175"/>
              <a:gd name="T48" fmla="*/ 1129 w 1536"/>
              <a:gd name="T49" fmla="*/ 271 h 1175"/>
              <a:gd name="T50" fmla="*/ 994 w 1536"/>
              <a:gd name="T51" fmla="*/ 181 h 1175"/>
              <a:gd name="T52" fmla="*/ 542 w 1536"/>
              <a:gd name="T53" fmla="*/ 181 h 1175"/>
              <a:gd name="T54" fmla="*/ 406 w 1536"/>
              <a:gd name="T55" fmla="*/ 452 h 1175"/>
              <a:gd name="T56" fmla="*/ 542 w 1536"/>
              <a:gd name="T57" fmla="*/ 543 h 1175"/>
              <a:gd name="T58" fmla="*/ 316 w 1536"/>
              <a:gd name="T59" fmla="*/ 633 h 1175"/>
              <a:gd name="T60" fmla="*/ 451 w 1536"/>
              <a:gd name="T61" fmla="*/ 362 h 1175"/>
              <a:gd name="T62" fmla="*/ 316 w 1536"/>
              <a:gd name="T63" fmla="*/ 271 h 1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36" h="1175">
                <a:moveTo>
                  <a:pt x="1445" y="0"/>
                </a:moveTo>
                <a:cubicBezTo>
                  <a:pt x="90" y="0"/>
                  <a:pt x="90" y="0"/>
                  <a:pt x="90" y="0"/>
                </a:cubicBezTo>
                <a:cubicBezTo>
                  <a:pt x="90" y="904"/>
                  <a:pt x="90" y="904"/>
                  <a:pt x="90" y="904"/>
                </a:cubicBezTo>
                <a:cubicBezTo>
                  <a:pt x="0" y="904"/>
                  <a:pt x="0" y="904"/>
                  <a:pt x="0" y="904"/>
                </a:cubicBezTo>
                <a:cubicBezTo>
                  <a:pt x="0" y="949"/>
                  <a:pt x="0" y="949"/>
                  <a:pt x="0" y="949"/>
                </a:cubicBezTo>
                <a:cubicBezTo>
                  <a:pt x="0" y="1074"/>
                  <a:pt x="101" y="1175"/>
                  <a:pt x="226" y="1175"/>
                </a:cubicBezTo>
                <a:cubicBezTo>
                  <a:pt x="1310" y="1175"/>
                  <a:pt x="1310" y="1175"/>
                  <a:pt x="1310" y="1175"/>
                </a:cubicBezTo>
                <a:cubicBezTo>
                  <a:pt x="1434" y="1175"/>
                  <a:pt x="1536" y="1074"/>
                  <a:pt x="1536" y="949"/>
                </a:cubicBezTo>
                <a:cubicBezTo>
                  <a:pt x="1536" y="904"/>
                  <a:pt x="1536" y="904"/>
                  <a:pt x="1536" y="904"/>
                </a:cubicBezTo>
                <a:cubicBezTo>
                  <a:pt x="1445" y="904"/>
                  <a:pt x="1445" y="904"/>
                  <a:pt x="1445" y="904"/>
                </a:cubicBezTo>
                <a:lnTo>
                  <a:pt x="1445" y="0"/>
                </a:lnTo>
                <a:close/>
                <a:moveTo>
                  <a:pt x="180" y="91"/>
                </a:moveTo>
                <a:cubicBezTo>
                  <a:pt x="1355" y="91"/>
                  <a:pt x="1355" y="91"/>
                  <a:pt x="1355" y="91"/>
                </a:cubicBezTo>
                <a:cubicBezTo>
                  <a:pt x="1355" y="723"/>
                  <a:pt x="1355" y="723"/>
                  <a:pt x="1355" y="723"/>
                </a:cubicBezTo>
                <a:cubicBezTo>
                  <a:pt x="180" y="723"/>
                  <a:pt x="180" y="723"/>
                  <a:pt x="180" y="723"/>
                </a:cubicBezTo>
                <a:lnTo>
                  <a:pt x="180" y="91"/>
                </a:lnTo>
                <a:close/>
                <a:moveTo>
                  <a:pt x="180" y="814"/>
                </a:moveTo>
                <a:cubicBezTo>
                  <a:pt x="1355" y="814"/>
                  <a:pt x="1355" y="814"/>
                  <a:pt x="1355" y="814"/>
                </a:cubicBezTo>
                <a:cubicBezTo>
                  <a:pt x="1355" y="904"/>
                  <a:pt x="1355" y="904"/>
                  <a:pt x="1355" y="904"/>
                </a:cubicBezTo>
                <a:cubicBezTo>
                  <a:pt x="180" y="904"/>
                  <a:pt x="180" y="904"/>
                  <a:pt x="180" y="904"/>
                </a:cubicBezTo>
                <a:lnTo>
                  <a:pt x="180" y="814"/>
                </a:lnTo>
                <a:close/>
                <a:moveTo>
                  <a:pt x="1310" y="1085"/>
                </a:moveTo>
                <a:cubicBezTo>
                  <a:pt x="226" y="1085"/>
                  <a:pt x="226" y="1085"/>
                  <a:pt x="226" y="1085"/>
                </a:cubicBezTo>
                <a:cubicBezTo>
                  <a:pt x="167" y="1085"/>
                  <a:pt x="116" y="1047"/>
                  <a:pt x="98" y="994"/>
                </a:cubicBezTo>
                <a:cubicBezTo>
                  <a:pt x="1438" y="994"/>
                  <a:pt x="1438" y="994"/>
                  <a:pt x="1438" y="994"/>
                </a:cubicBezTo>
                <a:cubicBezTo>
                  <a:pt x="1419" y="1047"/>
                  <a:pt x="1369" y="1085"/>
                  <a:pt x="1310" y="1085"/>
                </a:cubicBezTo>
                <a:close/>
                <a:moveTo>
                  <a:pt x="813" y="377"/>
                </a:moveTo>
                <a:cubicBezTo>
                  <a:pt x="903" y="377"/>
                  <a:pt x="903" y="377"/>
                  <a:pt x="903" y="377"/>
                </a:cubicBezTo>
                <a:cubicBezTo>
                  <a:pt x="903" y="467"/>
                  <a:pt x="903" y="467"/>
                  <a:pt x="903" y="467"/>
                </a:cubicBezTo>
                <a:cubicBezTo>
                  <a:pt x="813" y="467"/>
                  <a:pt x="813" y="467"/>
                  <a:pt x="813" y="467"/>
                </a:cubicBezTo>
                <a:cubicBezTo>
                  <a:pt x="813" y="558"/>
                  <a:pt x="813" y="558"/>
                  <a:pt x="813" y="558"/>
                </a:cubicBezTo>
                <a:cubicBezTo>
                  <a:pt x="722" y="558"/>
                  <a:pt x="722" y="558"/>
                  <a:pt x="722" y="558"/>
                </a:cubicBezTo>
                <a:cubicBezTo>
                  <a:pt x="722" y="467"/>
                  <a:pt x="722" y="467"/>
                  <a:pt x="722" y="467"/>
                </a:cubicBezTo>
                <a:cubicBezTo>
                  <a:pt x="632" y="467"/>
                  <a:pt x="632" y="467"/>
                  <a:pt x="632" y="467"/>
                </a:cubicBezTo>
                <a:cubicBezTo>
                  <a:pt x="632" y="377"/>
                  <a:pt x="632" y="377"/>
                  <a:pt x="632" y="377"/>
                </a:cubicBezTo>
                <a:cubicBezTo>
                  <a:pt x="722" y="377"/>
                  <a:pt x="722" y="377"/>
                  <a:pt x="722" y="377"/>
                </a:cubicBezTo>
                <a:cubicBezTo>
                  <a:pt x="722" y="287"/>
                  <a:pt x="722" y="287"/>
                  <a:pt x="722" y="287"/>
                </a:cubicBezTo>
                <a:cubicBezTo>
                  <a:pt x="813" y="287"/>
                  <a:pt x="813" y="287"/>
                  <a:pt x="813" y="287"/>
                </a:cubicBezTo>
                <a:lnTo>
                  <a:pt x="813" y="377"/>
                </a:lnTo>
                <a:close/>
                <a:moveTo>
                  <a:pt x="994" y="181"/>
                </a:moveTo>
                <a:cubicBezTo>
                  <a:pt x="1219" y="181"/>
                  <a:pt x="1219" y="181"/>
                  <a:pt x="1219" y="181"/>
                </a:cubicBezTo>
                <a:cubicBezTo>
                  <a:pt x="1219" y="452"/>
                  <a:pt x="1219" y="452"/>
                  <a:pt x="1219" y="452"/>
                </a:cubicBezTo>
                <a:cubicBezTo>
                  <a:pt x="1084" y="452"/>
                  <a:pt x="1084" y="452"/>
                  <a:pt x="1084" y="452"/>
                </a:cubicBezTo>
                <a:cubicBezTo>
                  <a:pt x="1084" y="543"/>
                  <a:pt x="1084" y="543"/>
                  <a:pt x="1084" y="543"/>
                </a:cubicBezTo>
                <a:cubicBezTo>
                  <a:pt x="1219" y="543"/>
                  <a:pt x="1219" y="543"/>
                  <a:pt x="1219" y="543"/>
                </a:cubicBezTo>
                <a:cubicBezTo>
                  <a:pt x="1219" y="633"/>
                  <a:pt x="1219" y="633"/>
                  <a:pt x="1219" y="633"/>
                </a:cubicBezTo>
                <a:cubicBezTo>
                  <a:pt x="994" y="633"/>
                  <a:pt x="994" y="633"/>
                  <a:pt x="994" y="633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1129" y="362"/>
                  <a:pt x="1129" y="362"/>
                  <a:pt x="1129" y="362"/>
                </a:cubicBezTo>
                <a:cubicBezTo>
                  <a:pt x="1129" y="271"/>
                  <a:pt x="1129" y="271"/>
                  <a:pt x="1129" y="271"/>
                </a:cubicBezTo>
                <a:cubicBezTo>
                  <a:pt x="994" y="271"/>
                  <a:pt x="994" y="271"/>
                  <a:pt x="994" y="271"/>
                </a:cubicBezTo>
                <a:lnTo>
                  <a:pt x="994" y="181"/>
                </a:lnTo>
                <a:close/>
                <a:moveTo>
                  <a:pt x="316" y="181"/>
                </a:moveTo>
                <a:cubicBezTo>
                  <a:pt x="542" y="181"/>
                  <a:pt x="542" y="181"/>
                  <a:pt x="542" y="181"/>
                </a:cubicBezTo>
                <a:cubicBezTo>
                  <a:pt x="542" y="452"/>
                  <a:pt x="542" y="452"/>
                  <a:pt x="542" y="452"/>
                </a:cubicBezTo>
                <a:cubicBezTo>
                  <a:pt x="406" y="452"/>
                  <a:pt x="406" y="452"/>
                  <a:pt x="406" y="452"/>
                </a:cubicBezTo>
                <a:cubicBezTo>
                  <a:pt x="406" y="543"/>
                  <a:pt x="406" y="543"/>
                  <a:pt x="406" y="543"/>
                </a:cubicBezTo>
                <a:cubicBezTo>
                  <a:pt x="542" y="543"/>
                  <a:pt x="542" y="543"/>
                  <a:pt x="542" y="543"/>
                </a:cubicBezTo>
                <a:cubicBezTo>
                  <a:pt x="542" y="633"/>
                  <a:pt x="542" y="633"/>
                  <a:pt x="542" y="633"/>
                </a:cubicBezTo>
                <a:cubicBezTo>
                  <a:pt x="316" y="633"/>
                  <a:pt x="316" y="633"/>
                  <a:pt x="316" y="633"/>
                </a:cubicBezTo>
                <a:cubicBezTo>
                  <a:pt x="316" y="362"/>
                  <a:pt x="316" y="362"/>
                  <a:pt x="316" y="362"/>
                </a:cubicBezTo>
                <a:cubicBezTo>
                  <a:pt x="451" y="362"/>
                  <a:pt x="451" y="362"/>
                  <a:pt x="451" y="362"/>
                </a:cubicBezTo>
                <a:cubicBezTo>
                  <a:pt x="451" y="271"/>
                  <a:pt x="451" y="271"/>
                  <a:pt x="451" y="271"/>
                </a:cubicBezTo>
                <a:cubicBezTo>
                  <a:pt x="316" y="271"/>
                  <a:pt x="316" y="271"/>
                  <a:pt x="316" y="271"/>
                </a:cubicBezTo>
                <a:lnTo>
                  <a:pt x="316" y="181"/>
                </a:lnTo>
                <a:close/>
              </a:path>
            </a:pathLst>
          </a:custGeom>
          <a:solidFill>
            <a:srgbClr val="E9684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17" name="Google Shape;2562;p10"/>
          <p:cNvGrpSpPr/>
          <p:nvPr/>
        </p:nvGrpSpPr>
        <p:grpSpPr>
          <a:xfrm>
            <a:off x="9284092" y="1725245"/>
            <a:ext cx="841680" cy="701097"/>
            <a:chOff x="6029366" y="3371852"/>
            <a:chExt cx="130719" cy="112578"/>
          </a:xfrm>
        </p:grpSpPr>
        <p:sp>
          <p:nvSpPr>
            <p:cNvPr id="111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1" name="Google Shape;2562;p10"/>
          <p:cNvGrpSpPr/>
          <p:nvPr/>
        </p:nvGrpSpPr>
        <p:grpSpPr>
          <a:xfrm>
            <a:off x="412636" y="2349915"/>
            <a:ext cx="841680" cy="701097"/>
            <a:chOff x="6029366" y="3371852"/>
            <a:chExt cx="130719" cy="112578"/>
          </a:xfrm>
        </p:grpSpPr>
        <p:sp>
          <p:nvSpPr>
            <p:cNvPr id="11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76689" y="247078"/>
            <a:ext cx="8441645" cy="945928"/>
            <a:chOff x="4376689" y="247078"/>
            <a:chExt cx="8441645" cy="945928"/>
          </a:xfrm>
        </p:grpSpPr>
        <p:sp>
          <p:nvSpPr>
            <p:cNvPr id="1125" name="TextBox 1124"/>
            <p:cNvSpPr txBox="1"/>
            <p:nvPr/>
          </p:nvSpPr>
          <p:spPr>
            <a:xfrm>
              <a:off x="4376689" y="269676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chemeClr val="accent6">
                      <a:lumMod val="50000"/>
                    </a:schemeClr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60397" y="247078"/>
              <a:ext cx="83579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ln>
                    <a:solidFill>
                      <a:schemeClr val="tx1"/>
                    </a:solidFill>
                  </a:ln>
                  <a:solidFill>
                    <a:srgbClr val="BF9000"/>
                  </a:solidFill>
                  <a:latin typeface="UTM Showcard" panose="02040603050506020204" pitchFamily="18" charset="0"/>
                </a:rPr>
                <a:t>ÔN TẬP VÀ BỔ SUNG</a:t>
              </a:r>
            </a:p>
          </p:txBody>
        </p:sp>
      </p:grpSp>
      <p:grpSp>
        <p:nvGrpSpPr>
          <p:cNvPr id="1126" name="Google Shape;1806;p8"/>
          <p:cNvGrpSpPr/>
          <p:nvPr/>
        </p:nvGrpSpPr>
        <p:grpSpPr>
          <a:xfrm rot="-176455">
            <a:off x="5167376" y="5696898"/>
            <a:ext cx="1908481" cy="1424496"/>
            <a:chOff x="5791019" y="3332094"/>
            <a:chExt cx="3178793" cy="1739989"/>
          </a:xfrm>
        </p:grpSpPr>
        <p:grpSp>
          <p:nvGrpSpPr>
            <p:cNvPr id="1127" name="Google Shape;1807;p8"/>
            <p:cNvGrpSpPr/>
            <p:nvPr/>
          </p:nvGrpSpPr>
          <p:grpSpPr>
            <a:xfrm>
              <a:off x="6416094" y="3332094"/>
              <a:ext cx="1999586" cy="1732669"/>
              <a:chOff x="6416094" y="3332094"/>
              <a:chExt cx="1999586" cy="1732669"/>
            </a:xfrm>
          </p:grpSpPr>
          <p:sp>
            <p:nvSpPr>
              <p:cNvPr id="1129" name="Google Shape;1808;p8"/>
              <p:cNvSpPr/>
              <p:nvPr/>
            </p:nvSpPr>
            <p:spPr>
              <a:xfrm rot="17822808">
                <a:off x="6575117" y="3224200"/>
                <a:ext cx="1732669" cy="1948457"/>
              </a:xfrm>
              <a:custGeom>
                <a:avLst/>
                <a:gdLst/>
                <a:ahLst/>
                <a:cxnLst/>
                <a:rect l="l" t="t" r="r" b="b"/>
                <a:pathLst>
                  <a:path w="1948457" h="1948457" extrusionOk="0">
                    <a:moveTo>
                      <a:pt x="1948458" y="974229"/>
                    </a:moveTo>
                    <a:cubicBezTo>
                      <a:pt x="1948458" y="1512281"/>
                      <a:pt x="1512281" y="1948458"/>
                      <a:pt x="974229" y="1948458"/>
                    </a:cubicBezTo>
                    <a:cubicBezTo>
                      <a:pt x="436177" y="1948458"/>
                      <a:pt x="0" y="1512281"/>
                      <a:pt x="0" y="974229"/>
                    </a:cubicBezTo>
                    <a:cubicBezTo>
                      <a:pt x="0" y="436177"/>
                      <a:pt x="436177" y="0"/>
                      <a:pt x="974229" y="0"/>
                    </a:cubicBezTo>
                    <a:cubicBezTo>
                      <a:pt x="1512281" y="0"/>
                      <a:pt x="1948458" y="436177"/>
                      <a:pt x="1948458" y="974229"/>
                    </a:cubicBezTo>
                    <a:close/>
                  </a:path>
                </a:pathLst>
              </a:custGeom>
              <a:solidFill>
                <a:srgbClr val="E9D2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30" name="Google Shape;1809;p8"/>
              <p:cNvGrpSpPr/>
              <p:nvPr/>
            </p:nvGrpSpPr>
            <p:grpSpPr>
              <a:xfrm>
                <a:off x="6416094" y="3620276"/>
                <a:ext cx="1948770" cy="1252724"/>
                <a:chOff x="6416094" y="3620276"/>
                <a:chExt cx="1948770" cy="1252724"/>
              </a:xfrm>
            </p:grpSpPr>
            <p:sp>
              <p:nvSpPr>
                <p:cNvPr id="1131" name="Google Shape;1810;p8"/>
                <p:cNvSpPr/>
                <p:nvPr/>
              </p:nvSpPr>
              <p:spPr>
                <a:xfrm>
                  <a:off x="6416094" y="3620276"/>
                  <a:ext cx="1309412" cy="930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9412" h="930777" extrusionOk="0">
                      <a:moveTo>
                        <a:pt x="612916" y="369444"/>
                      </a:moveTo>
                      <a:cubicBezTo>
                        <a:pt x="594553" y="308894"/>
                        <a:pt x="1000043" y="235439"/>
                        <a:pt x="985649" y="147095"/>
                      </a:cubicBezTo>
                      <a:cubicBezTo>
                        <a:pt x="971256" y="58750"/>
                        <a:pt x="255073" y="338176"/>
                        <a:pt x="239191" y="266210"/>
                      </a:cubicBezTo>
                      <a:cubicBezTo>
                        <a:pt x="223805" y="194245"/>
                        <a:pt x="629791" y="123768"/>
                        <a:pt x="596538" y="25001"/>
                      </a:cubicBezTo>
                      <a:cubicBezTo>
                        <a:pt x="575693" y="-37038"/>
                        <a:pt x="326046" y="28972"/>
                        <a:pt x="144891" y="86544"/>
                      </a:cubicBezTo>
                      <a:cubicBezTo>
                        <a:pt x="4433" y="314849"/>
                        <a:pt x="-41724" y="599238"/>
                        <a:pt x="41161" y="876182"/>
                      </a:cubicBezTo>
                      <a:cubicBezTo>
                        <a:pt x="46620" y="894546"/>
                        <a:pt x="53072" y="912910"/>
                        <a:pt x="59524" y="930777"/>
                      </a:cubicBezTo>
                      <a:cubicBezTo>
                        <a:pt x="295274" y="889583"/>
                        <a:pt x="774715" y="795283"/>
                        <a:pt x="744440" y="708924"/>
                      </a:cubicBezTo>
                      <a:cubicBezTo>
                        <a:pt x="704238" y="594771"/>
                        <a:pt x="261525" y="763022"/>
                        <a:pt x="240183" y="691553"/>
                      </a:cubicBezTo>
                      <a:cubicBezTo>
                        <a:pt x="218842" y="620083"/>
                        <a:pt x="1340515" y="368451"/>
                        <a:pt x="1308751" y="275640"/>
                      </a:cubicBezTo>
                      <a:cubicBezTo>
                        <a:pt x="1276490" y="182829"/>
                        <a:pt x="631280" y="430491"/>
                        <a:pt x="612916" y="369444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811;p8"/>
                <p:cNvSpPr/>
                <p:nvPr/>
              </p:nvSpPr>
              <p:spPr>
                <a:xfrm>
                  <a:off x="7333743" y="3857700"/>
                  <a:ext cx="1031121" cy="101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21" h="1015300" extrusionOk="0">
                      <a:moveTo>
                        <a:pt x="961866" y="0"/>
                      </a:moveTo>
                      <a:cubicBezTo>
                        <a:pt x="712219" y="77922"/>
                        <a:pt x="391103" y="186615"/>
                        <a:pt x="403014" y="227313"/>
                      </a:cubicBezTo>
                      <a:cubicBezTo>
                        <a:pt x="422867" y="293323"/>
                        <a:pt x="796593" y="115642"/>
                        <a:pt x="821408" y="198526"/>
                      </a:cubicBezTo>
                      <a:cubicBezTo>
                        <a:pt x="846224" y="281411"/>
                        <a:pt x="197043" y="463559"/>
                        <a:pt x="223844" y="533539"/>
                      </a:cubicBezTo>
                      <a:cubicBezTo>
                        <a:pt x="250645" y="603520"/>
                        <a:pt x="724130" y="443706"/>
                        <a:pt x="738027" y="503264"/>
                      </a:cubicBezTo>
                      <a:cubicBezTo>
                        <a:pt x="752420" y="562822"/>
                        <a:pt x="-31758" y="784675"/>
                        <a:pt x="999" y="865078"/>
                      </a:cubicBezTo>
                      <a:cubicBezTo>
                        <a:pt x="33755" y="945481"/>
                        <a:pt x="670032" y="676975"/>
                        <a:pt x="699811" y="776238"/>
                      </a:cubicBezTo>
                      <a:cubicBezTo>
                        <a:pt x="729590" y="875501"/>
                        <a:pt x="421874" y="913717"/>
                        <a:pt x="446690" y="996602"/>
                      </a:cubicBezTo>
                      <a:cubicBezTo>
                        <a:pt x="460090" y="1041270"/>
                        <a:pt x="655639" y="998091"/>
                        <a:pt x="832824" y="948956"/>
                      </a:cubicBezTo>
                      <a:cubicBezTo>
                        <a:pt x="1013979" y="709731"/>
                        <a:pt x="1082470" y="390600"/>
                        <a:pt x="990156" y="80899"/>
                      </a:cubicBezTo>
                      <a:cubicBezTo>
                        <a:pt x="982214" y="53106"/>
                        <a:pt x="972288" y="26305"/>
                        <a:pt x="961866" y="0"/>
                      </a:cubicBezTo>
                      <a:close/>
                    </a:path>
                  </a:pathLst>
                </a:custGeom>
                <a:solidFill>
                  <a:srgbClr val="EDB86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28" name="Google Shape;1812;p8"/>
            <p:cNvSpPr/>
            <p:nvPr/>
          </p:nvSpPr>
          <p:spPr>
            <a:xfrm>
              <a:off x="5791019" y="3485774"/>
              <a:ext cx="3178793" cy="1586309"/>
            </a:xfrm>
            <a:custGeom>
              <a:avLst/>
              <a:gdLst/>
              <a:ahLst/>
              <a:cxnLst/>
              <a:rect l="l" t="t" r="r" b="b"/>
              <a:pathLst>
                <a:path w="3178793" h="1586309" extrusionOk="0">
                  <a:moveTo>
                    <a:pt x="2246505" y="3164"/>
                  </a:moveTo>
                  <a:cubicBezTo>
                    <a:pt x="2291670" y="43366"/>
                    <a:pt x="2333360" y="88034"/>
                    <a:pt x="2371080" y="136673"/>
                  </a:cubicBezTo>
                  <a:cubicBezTo>
                    <a:pt x="2565140" y="154044"/>
                    <a:pt x="2697160" y="212113"/>
                    <a:pt x="2725946" y="309391"/>
                  </a:cubicBezTo>
                  <a:cubicBezTo>
                    <a:pt x="2791460" y="528762"/>
                    <a:pt x="2317975" y="863775"/>
                    <a:pt x="1668794" y="1058331"/>
                  </a:cubicBezTo>
                  <a:cubicBezTo>
                    <a:pt x="1019117" y="1252887"/>
                    <a:pt x="439916" y="1232538"/>
                    <a:pt x="373906" y="1013663"/>
                  </a:cubicBezTo>
                  <a:cubicBezTo>
                    <a:pt x="341149" y="904970"/>
                    <a:pt x="441901" y="767490"/>
                    <a:pt x="630501" y="632989"/>
                  </a:cubicBezTo>
                  <a:cubicBezTo>
                    <a:pt x="636457" y="574423"/>
                    <a:pt x="647872" y="517347"/>
                    <a:pt x="664251" y="461263"/>
                  </a:cubicBezTo>
                  <a:cubicBezTo>
                    <a:pt x="208137" y="715377"/>
                    <a:pt x="-60370" y="1024582"/>
                    <a:pt x="11596" y="1265295"/>
                  </a:cubicBezTo>
                  <a:cubicBezTo>
                    <a:pt x="116815" y="1617183"/>
                    <a:pt x="908934" y="1691134"/>
                    <a:pt x="1779968" y="1430568"/>
                  </a:cubicBezTo>
                  <a:cubicBezTo>
                    <a:pt x="2651499" y="1170002"/>
                    <a:pt x="3272390" y="673190"/>
                    <a:pt x="3167171" y="320806"/>
                  </a:cubicBezTo>
                  <a:cubicBezTo>
                    <a:pt x="3098183" y="90516"/>
                    <a:pt x="2734383" y="-20659"/>
                    <a:pt x="2246505" y="3164"/>
                  </a:cubicBezTo>
                  <a:close/>
                </a:path>
              </a:pathLst>
            </a:custGeom>
            <a:solidFill>
              <a:srgbClr val="D759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2" name="Picture 7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644" y="4474005"/>
            <a:ext cx="1819976" cy="2418933"/>
          </a:xfrm>
          <a:prstGeom prst="rect">
            <a:avLst/>
          </a:prstGeom>
        </p:spPr>
      </p:pic>
      <p:grpSp>
        <p:nvGrpSpPr>
          <p:cNvPr id="733" name="Google Shape;2562;p10"/>
          <p:cNvGrpSpPr/>
          <p:nvPr/>
        </p:nvGrpSpPr>
        <p:grpSpPr>
          <a:xfrm>
            <a:off x="9519289" y="5982697"/>
            <a:ext cx="841680" cy="701097"/>
            <a:chOff x="6029366" y="3371852"/>
            <a:chExt cx="130719" cy="112578"/>
          </a:xfrm>
        </p:grpSpPr>
        <p:sp>
          <p:nvSpPr>
            <p:cNvPr id="7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96;p3"/>
          <p:cNvGrpSpPr/>
          <p:nvPr/>
        </p:nvGrpSpPr>
        <p:grpSpPr>
          <a:xfrm>
            <a:off x="9851963" y="5279550"/>
            <a:ext cx="210400" cy="182707"/>
            <a:chOff x="9117820" y="2027686"/>
            <a:chExt cx="210400" cy="182707"/>
          </a:xfrm>
        </p:grpSpPr>
        <p:sp>
          <p:nvSpPr>
            <p:cNvPr id="73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1" name="Google Shape;796;p3"/>
          <p:cNvGrpSpPr/>
          <p:nvPr/>
        </p:nvGrpSpPr>
        <p:grpSpPr>
          <a:xfrm>
            <a:off x="10291733" y="4528172"/>
            <a:ext cx="210400" cy="182707"/>
            <a:chOff x="9117820" y="2027686"/>
            <a:chExt cx="210400" cy="182707"/>
          </a:xfrm>
        </p:grpSpPr>
        <p:sp>
          <p:nvSpPr>
            <p:cNvPr id="84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4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95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9" name="Google Shape;796;p3"/>
          <p:cNvGrpSpPr/>
          <p:nvPr/>
        </p:nvGrpSpPr>
        <p:grpSpPr>
          <a:xfrm>
            <a:off x="1610833" y="6535794"/>
            <a:ext cx="210400" cy="182707"/>
            <a:chOff x="9117820" y="2027686"/>
            <a:chExt cx="210400" cy="182707"/>
          </a:xfrm>
        </p:grpSpPr>
        <p:sp>
          <p:nvSpPr>
            <p:cNvPr id="120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3" name="Google Shape;796;p3"/>
          <p:cNvGrpSpPr/>
          <p:nvPr/>
        </p:nvGrpSpPr>
        <p:grpSpPr>
          <a:xfrm>
            <a:off x="591255" y="6441216"/>
            <a:ext cx="210400" cy="182707"/>
            <a:chOff x="9117820" y="2027686"/>
            <a:chExt cx="210400" cy="182707"/>
          </a:xfrm>
        </p:grpSpPr>
        <p:sp>
          <p:nvSpPr>
            <p:cNvPr id="130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7" name="Google Shape;796;p3"/>
          <p:cNvGrpSpPr/>
          <p:nvPr/>
        </p:nvGrpSpPr>
        <p:grpSpPr>
          <a:xfrm>
            <a:off x="-105200" y="5699584"/>
            <a:ext cx="210400" cy="182707"/>
            <a:chOff x="9117820" y="2027686"/>
            <a:chExt cx="210400" cy="182707"/>
          </a:xfrm>
        </p:grpSpPr>
        <p:sp>
          <p:nvSpPr>
            <p:cNvPr id="140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2562;p10"/>
          <p:cNvGrpSpPr/>
          <p:nvPr/>
        </p:nvGrpSpPr>
        <p:grpSpPr>
          <a:xfrm>
            <a:off x="3734082" y="6102274"/>
            <a:ext cx="841680" cy="701097"/>
            <a:chOff x="6029366" y="3371852"/>
            <a:chExt cx="130719" cy="112578"/>
          </a:xfrm>
        </p:grpSpPr>
        <p:sp>
          <p:nvSpPr>
            <p:cNvPr id="1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2562;p10"/>
          <p:cNvGrpSpPr/>
          <p:nvPr/>
        </p:nvGrpSpPr>
        <p:grpSpPr>
          <a:xfrm>
            <a:off x="3045047" y="410942"/>
            <a:ext cx="841680" cy="701097"/>
            <a:chOff x="6029366" y="3371852"/>
            <a:chExt cx="130719" cy="112578"/>
          </a:xfrm>
        </p:grpSpPr>
        <p:sp>
          <p:nvSpPr>
            <p:cNvPr id="1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2562;p10"/>
          <p:cNvGrpSpPr/>
          <p:nvPr/>
        </p:nvGrpSpPr>
        <p:grpSpPr>
          <a:xfrm>
            <a:off x="7079618" y="207347"/>
            <a:ext cx="841680" cy="701097"/>
            <a:chOff x="6029366" y="3371852"/>
            <a:chExt cx="130719" cy="112578"/>
          </a:xfrm>
        </p:grpSpPr>
        <p:sp>
          <p:nvSpPr>
            <p:cNvPr id="15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454;p6"/>
          <p:cNvSpPr/>
          <p:nvPr/>
        </p:nvSpPr>
        <p:spPr>
          <a:xfrm rot="9308007">
            <a:off x="-457026" y="4861922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9AB7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454;p6"/>
          <p:cNvSpPr/>
          <p:nvPr/>
        </p:nvSpPr>
        <p:spPr>
          <a:xfrm rot="9308007">
            <a:off x="-639383" y="4792428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A84B7676-4A70-454D-B0C6-63A38AEA3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889487"/>
              </p:ext>
            </p:extLst>
          </p:nvPr>
        </p:nvGraphicFramePr>
        <p:xfrm>
          <a:off x="969766" y="1398530"/>
          <a:ext cx="9898064" cy="4937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6526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969261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1028909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  <a:gridCol w="1178025">
                  <a:extLst>
                    <a:ext uri="{9D8B030D-6E8A-4147-A177-3AD203B41FA5}">
                      <a16:colId xmlns:a16="http://schemas.microsoft.com/office/drawing/2014/main" val="126473517"/>
                    </a:ext>
                  </a:extLst>
                </a:gridCol>
                <a:gridCol w="2475343">
                  <a:extLst>
                    <a:ext uri="{9D8B030D-6E8A-4147-A177-3AD203B41FA5}">
                      <a16:colId xmlns:a16="http://schemas.microsoft.com/office/drawing/2014/main" val="241307219"/>
                    </a:ext>
                  </a:extLst>
                </a:gridCol>
              </a:tblGrid>
              <a:tr h="439530">
                <a:tc>
                  <a:txBody>
                    <a:bodyPr/>
                    <a:lstStyle/>
                    <a:p>
                      <a:pPr algn="ctr"/>
                      <a:endParaRPr lang="en-VN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Chục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Đơn vị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Viết số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bg1"/>
                          </a:solidFill>
                        </a:rPr>
                        <a:t>Đọc số</a:t>
                      </a:r>
                    </a:p>
                  </a:txBody>
                  <a:tcPr anchor="ctr">
                    <a:solidFill>
                      <a:srgbClr val="0F5B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rgbClr val="EDB8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1119982"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4684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338D31F-8608-4EB9-8CE8-B19D1234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2071130"/>
            <a:ext cx="365275" cy="867074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3C2780-2F27-42D4-A6E8-4C4753586EA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2071130"/>
            <a:ext cx="365275" cy="86707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4CA74A-36DE-4621-A98D-82C84A12D4D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9408" y="2071130"/>
            <a:ext cx="365275" cy="867074"/>
          </a:xfrm>
          <a:prstGeom prst="rect">
            <a:avLst/>
          </a:prstGeom>
          <a:noFill/>
        </p:spPr>
      </p:pic>
      <p:sp>
        <p:nvSpPr>
          <p:cNvPr id="14" name="Can 33">
            <a:extLst>
              <a:ext uri="{FF2B5EF4-FFF2-40B4-BE49-F238E27FC236}">
                <a16:creationId xmlns:a16="http://schemas.microsoft.com/office/drawing/2014/main" id="{CC0FCA16-84A5-4C83-B620-15C12259C5E0}"/>
              </a:ext>
            </a:extLst>
          </p:cNvPr>
          <p:cNvSpPr/>
          <p:nvPr/>
        </p:nvSpPr>
        <p:spPr>
          <a:xfrm>
            <a:off x="4074536" y="2095193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0C4D4-F4D1-4541-8C56-8B6FDA681EAF}"/>
              </a:ext>
            </a:extLst>
          </p:cNvPr>
          <p:cNvSpPr txBox="1"/>
          <p:nvPr/>
        </p:nvSpPr>
        <p:spPr>
          <a:xfrm>
            <a:off x="5429367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Can 33">
            <a:extLst>
              <a:ext uri="{FF2B5EF4-FFF2-40B4-BE49-F238E27FC236}">
                <a16:creationId xmlns:a16="http://schemas.microsoft.com/office/drawing/2014/main" id="{AF8A25BD-C9A4-41D8-BC80-522C95AF89A6}"/>
              </a:ext>
            </a:extLst>
          </p:cNvPr>
          <p:cNvSpPr/>
          <p:nvPr/>
        </p:nvSpPr>
        <p:spPr>
          <a:xfrm>
            <a:off x="4405845" y="2095194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n 33">
            <a:extLst>
              <a:ext uri="{FF2B5EF4-FFF2-40B4-BE49-F238E27FC236}">
                <a16:creationId xmlns:a16="http://schemas.microsoft.com/office/drawing/2014/main" id="{08D7557A-5434-46D0-AF60-096642A61E1B}"/>
              </a:ext>
            </a:extLst>
          </p:cNvPr>
          <p:cNvSpPr/>
          <p:nvPr/>
        </p:nvSpPr>
        <p:spPr>
          <a:xfrm>
            <a:off x="4724461" y="2095193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n 33">
            <a:extLst>
              <a:ext uri="{FF2B5EF4-FFF2-40B4-BE49-F238E27FC236}">
                <a16:creationId xmlns:a16="http://schemas.microsoft.com/office/drawing/2014/main" id="{9F020062-CA43-4917-BC99-04438BF40BA0}"/>
              </a:ext>
            </a:extLst>
          </p:cNvPr>
          <p:cNvSpPr/>
          <p:nvPr/>
        </p:nvSpPr>
        <p:spPr>
          <a:xfrm>
            <a:off x="5051843" y="2094895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309174-D2CF-4066-B6FE-212C56F56F92}"/>
              </a:ext>
            </a:extLst>
          </p:cNvPr>
          <p:cNvSpPr txBox="1"/>
          <p:nvPr/>
        </p:nvSpPr>
        <p:spPr>
          <a:xfrm>
            <a:off x="6459486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C77EB-D4FC-47DF-8843-DE5BF69E92FF}"/>
              </a:ext>
            </a:extLst>
          </p:cNvPr>
          <p:cNvSpPr txBox="1"/>
          <p:nvPr/>
        </p:nvSpPr>
        <p:spPr>
          <a:xfrm>
            <a:off x="7525276" y="22096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34A4F0-A2B2-4C08-9E36-3C17DC7D0239}"/>
              </a:ext>
            </a:extLst>
          </p:cNvPr>
          <p:cNvSpPr txBox="1"/>
          <p:nvPr/>
        </p:nvSpPr>
        <p:spPr>
          <a:xfrm>
            <a:off x="8474304" y="225578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mươi tư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0755430-45AD-4943-BD50-BED616A204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3157691"/>
            <a:ext cx="365275" cy="867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C74E5C-4E65-4ACB-BC86-465C167881F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3157691"/>
            <a:ext cx="365275" cy="8670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BC1AFB-E629-4E01-809F-66912BFA8ED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3169615"/>
            <a:ext cx="365275" cy="8670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15F207D-00CF-4B9E-A5CB-C3E303C7E6EE}"/>
              </a:ext>
            </a:extLst>
          </p:cNvPr>
          <p:cNvSpPr txBox="1"/>
          <p:nvPr/>
        </p:nvSpPr>
        <p:spPr>
          <a:xfrm>
            <a:off x="5404021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6" name="Can 33">
            <a:extLst>
              <a:ext uri="{FF2B5EF4-FFF2-40B4-BE49-F238E27FC236}">
                <a16:creationId xmlns:a16="http://schemas.microsoft.com/office/drawing/2014/main" id="{B890FBEC-F4E5-4B34-B461-07520A8F3B8C}"/>
              </a:ext>
            </a:extLst>
          </p:cNvPr>
          <p:cNvSpPr/>
          <p:nvPr/>
        </p:nvSpPr>
        <p:spPr>
          <a:xfrm>
            <a:off x="5051843" y="3175148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5FFBFC-2947-415E-9C4B-0CF7B67DA988}"/>
              </a:ext>
            </a:extLst>
          </p:cNvPr>
          <p:cNvSpPr txBox="1"/>
          <p:nvPr/>
        </p:nvSpPr>
        <p:spPr>
          <a:xfrm>
            <a:off x="649831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063BB8-683F-43B6-8A15-FC465A35E9FC}"/>
              </a:ext>
            </a:extLst>
          </p:cNvPr>
          <p:cNvSpPr txBox="1"/>
          <p:nvPr/>
        </p:nvSpPr>
        <p:spPr>
          <a:xfrm>
            <a:off x="7564105" y="328440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CCD606-BED9-49E7-A821-46D3C17F5DD8}"/>
              </a:ext>
            </a:extLst>
          </p:cNvPr>
          <p:cNvSpPr txBox="1"/>
          <p:nvPr/>
        </p:nvSpPr>
        <p:spPr>
          <a:xfrm>
            <a:off x="8498987" y="3330573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mốt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86EBA85-9C3B-4408-805B-9FAB1D03F91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3169615"/>
            <a:ext cx="365275" cy="8670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A59EEA-3C67-469F-8524-1A606863669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9234" y="3193549"/>
            <a:ext cx="365275" cy="8670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3D6756-1D99-4077-88A7-38F73B2003C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489" y="4255401"/>
            <a:ext cx="365275" cy="8670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280D901-6C4B-4242-8A3A-CB850D9DD1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225" y="4255401"/>
            <a:ext cx="365275" cy="8670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9D3E028-A1B1-45AD-8F48-AB6F91FBEF9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513" y="4267325"/>
            <a:ext cx="365275" cy="8670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BED3108-46A0-4005-AA3A-87BF5E12E09E}"/>
              </a:ext>
            </a:extLst>
          </p:cNvPr>
          <p:cNvSpPr txBox="1"/>
          <p:nvPr/>
        </p:nvSpPr>
        <p:spPr>
          <a:xfrm>
            <a:off x="5469147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7EC928-9072-47DA-9EA7-6BA410E21FD4}"/>
              </a:ext>
            </a:extLst>
          </p:cNvPr>
          <p:cNvSpPr txBox="1"/>
          <p:nvPr/>
        </p:nvSpPr>
        <p:spPr>
          <a:xfrm>
            <a:off x="649831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CDA0CA-506D-42E3-93E5-8F754A943AF9}"/>
              </a:ext>
            </a:extLst>
          </p:cNvPr>
          <p:cNvSpPr txBox="1"/>
          <p:nvPr/>
        </p:nvSpPr>
        <p:spPr>
          <a:xfrm>
            <a:off x="7564105" y="4382116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428E6F-53E8-4B01-B3F1-E80BF4F2AB59}"/>
              </a:ext>
            </a:extLst>
          </p:cNvPr>
          <p:cNvSpPr txBox="1"/>
          <p:nvPr/>
        </p:nvSpPr>
        <p:spPr>
          <a:xfrm>
            <a:off x="8498987" y="4428282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 mươi sáu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4CDDE72-9AC6-4EB9-AAA8-2515F2B95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9299" y="4267325"/>
            <a:ext cx="365275" cy="867074"/>
          </a:xfrm>
          <a:prstGeom prst="rect">
            <a:avLst/>
          </a:prstGeom>
        </p:spPr>
      </p:pic>
      <p:sp>
        <p:nvSpPr>
          <p:cNvPr id="40" name="Can 33">
            <a:extLst>
              <a:ext uri="{FF2B5EF4-FFF2-40B4-BE49-F238E27FC236}">
                <a16:creationId xmlns:a16="http://schemas.microsoft.com/office/drawing/2014/main" id="{36D0DA0B-89DD-416E-8B26-136955D1FA65}"/>
              </a:ext>
            </a:extLst>
          </p:cNvPr>
          <p:cNvSpPr/>
          <p:nvPr/>
        </p:nvSpPr>
        <p:spPr>
          <a:xfrm>
            <a:off x="3417297" y="4276200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an 33">
            <a:extLst>
              <a:ext uri="{FF2B5EF4-FFF2-40B4-BE49-F238E27FC236}">
                <a16:creationId xmlns:a16="http://schemas.microsoft.com/office/drawing/2014/main" id="{EB0CD0C1-9AAC-404A-B80C-8085172DB18E}"/>
              </a:ext>
            </a:extLst>
          </p:cNvPr>
          <p:cNvSpPr/>
          <p:nvPr/>
        </p:nvSpPr>
        <p:spPr>
          <a:xfrm>
            <a:off x="3759192" y="4276201"/>
            <a:ext cx="50297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an 33">
            <a:extLst>
              <a:ext uri="{FF2B5EF4-FFF2-40B4-BE49-F238E27FC236}">
                <a16:creationId xmlns:a16="http://schemas.microsoft.com/office/drawing/2014/main" id="{18FD8C46-0CEF-4679-88B9-078647C26857}"/>
              </a:ext>
            </a:extLst>
          </p:cNvPr>
          <p:cNvSpPr/>
          <p:nvPr/>
        </p:nvSpPr>
        <p:spPr>
          <a:xfrm>
            <a:off x="4077148" y="4276200"/>
            <a:ext cx="50958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FD6B723E-23A7-494D-A6C7-61263E4AF962}"/>
              </a:ext>
            </a:extLst>
          </p:cNvPr>
          <p:cNvSpPr/>
          <p:nvPr/>
        </p:nvSpPr>
        <p:spPr>
          <a:xfrm>
            <a:off x="4394604" y="4275902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A538082F-FFFF-4CE7-87EF-9483AB62C366}"/>
              </a:ext>
            </a:extLst>
          </p:cNvPr>
          <p:cNvSpPr/>
          <p:nvPr/>
        </p:nvSpPr>
        <p:spPr>
          <a:xfrm>
            <a:off x="4704220" y="4273628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22B5942A-BFBD-4EB1-B41F-CD766264EF09}"/>
              </a:ext>
            </a:extLst>
          </p:cNvPr>
          <p:cNvSpPr/>
          <p:nvPr/>
        </p:nvSpPr>
        <p:spPr>
          <a:xfrm>
            <a:off x="5024168" y="4273330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97F3AF-1C8F-4FD7-9347-032741E55B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7508" y="5422883"/>
            <a:ext cx="365275" cy="8670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0FD6F7F-007F-4B48-9A55-1D4F3342C2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1244" y="5422883"/>
            <a:ext cx="365275" cy="86707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E40BCA-23B8-49FF-97C1-7805731C954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532" y="5434807"/>
            <a:ext cx="365275" cy="86707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727F0487-CAAE-4387-B055-29D3CC6CEDC7}"/>
              </a:ext>
            </a:extLst>
          </p:cNvPr>
          <p:cNvSpPr txBox="1"/>
          <p:nvPr/>
        </p:nvSpPr>
        <p:spPr>
          <a:xfrm>
            <a:off x="5338431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4D0B955-54C2-4557-BCA7-C5117C3EE7FE}"/>
              </a:ext>
            </a:extLst>
          </p:cNvPr>
          <p:cNvSpPr txBox="1"/>
          <p:nvPr/>
        </p:nvSpPr>
        <p:spPr>
          <a:xfrm>
            <a:off x="6367599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B6B029-BE0E-4BE4-AA5C-BA3F0240AE79}"/>
              </a:ext>
            </a:extLst>
          </p:cNvPr>
          <p:cNvSpPr txBox="1"/>
          <p:nvPr/>
        </p:nvSpPr>
        <p:spPr>
          <a:xfrm>
            <a:off x="7433389" y="5514902"/>
            <a:ext cx="6268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235862-354E-49B8-999F-54F60EC5EEAE}"/>
              </a:ext>
            </a:extLst>
          </p:cNvPr>
          <p:cNvSpPr txBox="1"/>
          <p:nvPr/>
        </p:nvSpPr>
        <p:spPr>
          <a:xfrm>
            <a:off x="8368271" y="5561069"/>
            <a:ext cx="2374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 mươi lăm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0CDFF70-7948-4FA5-A0EB-8ECAC1A24E5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318" y="5434807"/>
            <a:ext cx="365275" cy="86707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ABECA58-EC3B-4C03-BA58-806FC2B2AE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253" y="5458741"/>
            <a:ext cx="365275" cy="867074"/>
          </a:xfrm>
          <a:prstGeom prst="rect">
            <a:avLst/>
          </a:prstGeom>
        </p:spPr>
      </p:pic>
      <p:sp>
        <p:nvSpPr>
          <p:cNvPr id="55" name="Can 33">
            <a:extLst>
              <a:ext uri="{FF2B5EF4-FFF2-40B4-BE49-F238E27FC236}">
                <a16:creationId xmlns:a16="http://schemas.microsoft.com/office/drawing/2014/main" id="{03084BB6-F3D9-45BB-8B2B-5045FD2AA94D}"/>
              </a:ext>
            </a:extLst>
          </p:cNvPr>
          <p:cNvSpPr/>
          <p:nvPr/>
        </p:nvSpPr>
        <p:spPr>
          <a:xfrm>
            <a:off x="3775985" y="5473637"/>
            <a:ext cx="45719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Can 33">
            <a:extLst>
              <a:ext uri="{FF2B5EF4-FFF2-40B4-BE49-F238E27FC236}">
                <a16:creationId xmlns:a16="http://schemas.microsoft.com/office/drawing/2014/main" id="{6E2F76B9-F4D8-4D41-9DF7-989552B66380}"/>
              </a:ext>
            </a:extLst>
          </p:cNvPr>
          <p:cNvSpPr/>
          <p:nvPr/>
        </p:nvSpPr>
        <p:spPr>
          <a:xfrm>
            <a:off x="4108572" y="5473638"/>
            <a:ext cx="55349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Can 33">
            <a:extLst>
              <a:ext uri="{FF2B5EF4-FFF2-40B4-BE49-F238E27FC236}">
                <a16:creationId xmlns:a16="http://schemas.microsoft.com/office/drawing/2014/main" id="{C1EDAA5A-3FEB-4057-86A2-58223B2841BA}"/>
              </a:ext>
            </a:extLst>
          </p:cNvPr>
          <p:cNvSpPr/>
          <p:nvPr/>
        </p:nvSpPr>
        <p:spPr>
          <a:xfrm>
            <a:off x="4406491" y="5473637"/>
            <a:ext cx="60884" cy="787440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Can 33">
            <a:extLst>
              <a:ext uri="{FF2B5EF4-FFF2-40B4-BE49-F238E27FC236}">
                <a16:creationId xmlns:a16="http://schemas.microsoft.com/office/drawing/2014/main" id="{A097D099-D701-4D58-B663-68B956FC0D0E}"/>
              </a:ext>
            </a:extLst>
          </p:cNvPr>
          <p:cNvSpPr/>
          <p:nvPr/>
        </p:nvSpPr>
        <p:spPr>
          <a:xfrm>
            <a:off x="4723840" y="5473339"/>
            <a:ext cx="47453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an 33">
            <a:extLst>
              <a:ext uri="{FF2B5EF4-FFF2-40B4-BE49-F238E27FC236}">
                <a16:creationId xmlns:a16="http://schemas.microsoft.com/office/drawing/2014/main" id="{478D145A-AAB5-4F56-8621-F0E31C5BE59B}"/>
              </a:ext>
            </a:extLst>
          </p:cNvPr>
          <p:cNvSpPr/>
          <p:nvPr/>
        </p:nvSpPr>
        <p:spPr>
          <a:xfrm>
            <a:off x="4997714" y="5468736"/>
            <a:ext cx="55349" cy="787435"/>
          </a:xfrm>
          <a:prstGeom prst="can">
            <a:avLst/>
          </a:prstGeom>
          <a:solidFill>
            <a:srgbClr val="0F5B4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790" y="169310"/>
            <a:ext cx="1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1: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-985" y="162535"/>
            <a:ext cx="1539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1: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34502" y="82091"/>
            <a:ext cx="740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 err="1">
                <a:solidFill>
                  <a:srgbClr val="0F5B42"/>
                </a:solidFill>
              </a:rPr>
              <a:t>Hoàn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thành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bảng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sau</a:t>
            </a:r>
            <a:r>
              <a:rPr lang="en-GB" sz="3600" b="1" i="1" dirty="0">
                <a:solidFill>
                  <a:srgbClr val="0F5B42"/>
                </a:solidFill>
              </a:rPr>
              <a:t> (</a:t>
            </a:r>
            <a:r>
              <a:rPr lang="en-GB" sz="3600" b="1" i="1" dirty="0" err="1">
                <a:solidFill>
                  <a:srgbClr val="0F5B42"/>
                </a:solidFill>
              </a:rPr>
              <a:t>theo</a:t>
            </a:r>
            <a:r>
              <a:rPr lang="en-GB" sz="3600" b="1" i="1" dirty="0">
                <a:solidFill>
                  <a:srgbClr val="0F5B42"/>
                </a:solidFill>
              </a:rPr>
              <a:t> </a:t>
            </a:r>
            <a:r>
              <a:rPr lang="en-GB" sz="3600" b="1" i="1" dirty="0" err="1">
                <a:solidFill>
                  <a:srgbClr val="0F5B42"/>
                </a:solidFill>
              </a:rPr>
              <a:t>mẫu</a:t>
            </a:r>
            <a:r>
              <a:rPr lang="en-GB" sz="3600" b="1" i="1" dirty="0">
                <a:solidFill>
                  <a:srgbClr val="0F5B42"/>
                </a:solidFill>
              </a:rPr>
              <a:t>):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449403" y="3231675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95371" y="3245699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542494" y="3267315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85649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435744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400541" y="546873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483956" y="4356026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9370403" y="5474912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6523849" y="4335948"/>
            <a:ext cx="582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9E0000"/>
                </a:solidFill>
              </a:rPr>
              <a:t>?</a:t>
            </a:r>
          </a:p>
        </p:txBody>
      </p:sp>
      <p:sp>
        <p:nvSpPr>
          <p:cNvPr id="98" name="Google Shape;1454;p6"/>
          <p:cNvSpPr/>
          <p:nvPr/>
        </p:nvSpPr>
        <p:spPr>
          <a:xfrm rot="1975839">
            <a:off x="10892154" y="5004200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1454;p6"/>
          <p:cNvSpPr/>
          <p:nvPr/>
        </p:nvSpPr>
        <p:spPr>
          <a:xfrm rot="19433169">
            <a:off x="11036807" y="-870109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93;p1"/>
          <p:cNvGrpSpPr/>
          <p:nvPr/>
        </p:nvGrpSpPr>
        <p:grpSpPr>
          <a:xfrm rot="-1062717">
            <a:off x="9060724" y="232774"/>
            <a:ext cx="733193" cy="733193"/>
            <a:chOff x="8527281" y="3396648"/>
            <a:chExt cx="733193" cy="733193"/>
          </a:xfrm>
        </p:grpSpPr>
        <p:sp>
          <p:nvSpPr>
            <p:cNvPr id="104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75;p1"/>
          <p:cNvGrpSpPr/>
          <p:nvPr/>
        </p:nvGrpSpPr>
        <p:grpSpPr>
          <a:xfrm rot="-1062717">
            <a:off x="10738821" y="339257"/>
            <a:ext cx="1235739" cy="1060040"/>
            <a:chOff x="8203691" y="2074073"/>
            <a:chExt cx="976789" cy="876866"/>
          </a:xfrm>
        </p:grpSpPr>
        <p:sp>
          <p:nvSpPr>
            <p:cNvPr id="109" name="Google Shape;276;p1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77;p1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78;p1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79;p1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80;p1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81;p1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2;p1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3;p1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4;p1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85;p1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86;p1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7;p1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288;p1"/>
          <p:cNvGrpSpPr/>
          <p:nvPr/>
        </p:nvGrpSpPr>
        <p:grpSpPr>
          <a:xfrm>
            <a:off x="11724232" y="721018"/>
            <a:ext cx="841680" cy="701097"/>
            <a:chOff x="6029366" y="3371852"/>
            <a:chExt cx="130719" cy="112578"/>
          </a:xfrm>
        </p:grpSpPr>
        <p:sp>
          <p:nvSpPr>
            <p:cNvPr id="122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292;p1"/>
          <p:cNvSpPr/>
          <p:nvPr/>
        </p:nvSpPr>
        <p:spPr>
          <a:xfrm>
            <a:off x="99966" y="87080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419" y="5569738"/>
            <a:ext cx="1875000" cy="1601630"/>
          </a:xfrm>
          <a:prstGeom prst="rect">
            <a:avLst/>
          </a:prstGeom>
        </p:spPr>
      </p:pic>
      <p:grpSp>
        <p:nvGrpSpPr>
          <p:cNvPr id="93" name="Google Shape;171;p1"/>
          <p:cNvGrpSpPr/>
          <p:nvPr/>
        </p:nvGrpSpPr>
        <p:grpSpPr>
          <a:xfrm rot="-9363247" flipH="1">
            <a:off x="-21620" y="5179960"/>
            <a:ext cx="872145" cy="1003123"/>
            <a:chOff x="5895956" y="3205138"/>
            <a:chExt cx="399616" cy="448192"/>
          </a:xfrm>
        </p:grpSpPr>
        <p:grpSp>
          <p:nvGrpSpPr>
            <p:cNvPr id="94" name="Google Shape;172;p1"/>
            <p:cNvGrpSpPr/>
            <p:nvPr/>
          </p:nvGrpSpPr>
          <p:grpSpPr>
            <a:xfrm>
              <a:off x="6126080" y="3277771"/>
              <a:ext cx="108250" cy="123046"/>
              <a:chOff x="6126080" y="3277771"/>
              <a:chExt cx="108250" cy="123046"/>
            </a:xfrm>
          </p:grpSpPr>
          <p:sp>
            <p:nvSpPr>
              <p:cNvPr id="132" name="Google Shape;173;p1"/>
              <p:cNvSpPr/>
              <p:nvPr/>
            </p:nvSpPr>
            <p:spPr>
              <a:xfrm rot="-8450884">
                <a:off x="6164774" y="3272522"/>
                <a:ext cx="30862" cy="133544"/>
              </a:xfrm>
              <a:custGeom>
                <a:avLst/>
                <a:gdLst/>
                <a:ahLst/>
                <a:cxnLst/>
                <a:rect l="l" t="t" r="r" b="b"/>
                <a:pathLst>
                  <a:path w="30862" h="133544" extrusionOk="0">
                    <a:moveTo>
                      <a:pt x="0" y="0"/>
                    </a:moveTo>
                    <a:lnTo>
                      <a:pt x="30862" y="0"/>
                    </a:lnTo>
                    <a:lnTo>
                      <a:pt x="30862" y="133545"/>
                    </a:lnTo>
                    <a:lnTo>
                      <a:pt x="0" y="133545"/>
                    </a:lnTo>
                    <a:close/>
                  </a:path>
                </a:pathLst>
              </a:custGeom>
              <a:solidFill>
                <a:srgbClr val="444F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74;p1"/>
              <p:cNvSpPr/>
              <p:nvPr/>
            </p:nvSpPr>
            <p:spPr>
              <a:xfrm rot="-8446264">
                <a:off x="6171799" y="3270995"/>
                <a:ext cx="7524" cy="123344"/>
              </a:xfrm>
              <a:custGeom>
                <a:avLst/>
                <a:gdLst/>
                <a:ahLst/>
                <a:cxnLst/>
                <a:rect l="l" t="t" r="r" b="b"/>
                <a:pathLst>
                  <a:path w="7524" h="123344" extrusionOk="0">
                    <a:moveTo>
                      <a:pt x="0" y="0"/>
                    </a:moveTo>
                    <a:lnTo>
                      <a:pt x="7525" y="0"/>
                    </a:lnTo>
                    <a:lnTo>
                      <a:pt x="7525" y="123345"/>
                    </a:lnTo>
                    <a:lnTo>
                      <a:pt x="0" y="123345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" name="Google Shape;175;p1"/>
            <p:cNvSpPr/>
            <p:nvPr/>
          </p:nvSpPr>
          <p:spPr>
            <a:xfrm>
              <a:off x="5895956" y="3346970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522" y="315486"/>
                    <a:pt x="271957" y="249859"/>
                  </a:cubicBezTo>
                  <a:cubicBezTo>
                    <a:pt x="325392" y="184232"/>
                    <a:pt x="315486" y="87744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68F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76;p1"/>
            <p:cNvSpPr/>
            <p:nvPr/>
          </p:nvSpPr>
          <p:spPr>
            <a:xfrm>
              <a:off x="5920936" y="3371950"/>
              <a:ext cx="256401" cy="256401"/>
            </a:xfrm>
            <a:custGeom>
              <a:avLst/>
              <a:gdLst/>
              <a:ahLst/>
              <a:cxnLst/>
              <a:rect l="l" t="t" r="r" b="b"/>
              <a:pathLst>
                <a:path w="256401" h="256401" extrusionOk="0">
                  <a:moveTo>
                    <a:pt x="209163" y="28760"/>
                  </a:moveTo>
                  <a:cubicBezTo>
                    <a:pt x="264027" y="73432"/>
                    <a:pt x="272314" y="154299"/>
                    <a:pt x="227642" y="209163"/>
                  </a:cubicBezTo>
                  <a:cubicBezTo>
                    <a:pt x="182969" y="264027"/>
                    <a:pt x="102102" y="272314"/>
                    <a:pt x="47238" y="227642"/>
                  </a:cubicBezTo>
                  <a:cubicBezTo>
                    <a:pt x="-7626" y="182969"/>
                    <a:pt x="-15913" y="102102"/>
                    <a:pt x="28760" y="47238"/>
                  </a:cubicBezTo>
                  <a:cubicBezTo>
                    <a:pt x="73432" y="-7626"/>
                    <a:pt x="154299" y="-15913"/>
                    <a:pt x="209163" y="28760"/>
                  </a:cubicBezTo>
                  <a:close/>
                </a:path>
              </a:pathLst>
            </a:custGeom>
            <a:solidFill>
              <a:srgbClr val="FFFFFF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77;p1"/>
            <p:cNvSpPr/>
            <p:nvPr/>
          </p:nvSpPr>
          <p:spPr>
            <a:xfrm>
              <a:off x="5978937" y="3410806"/>
              <a:ext cx="198362" cy="217542"/>
            </a:xfrm>
            <a:custGeom>
              <a:avLst/>
              <a:gdLst/>
              <a:ahLst/>
              <a:cxnLst/>
              <a:rect l="l" t="t" r="r" b="b"/>
              <a:pathLst>
                <a:path w="198362" h="217542" extrusionOk="0">
                  <a:moveTo>
                    <a:pt x="171545" y="98393"/>
                  </a:moveTo>
                  <a:cubicBezTo>
                    <a:pt x="141923" y="161544"/>
                    <a:pt x="67723" y="208598"/>
                    <a:pt x="0" y="196691"/>
                  </a:cubicBezTo>
                  <a:cubicBezTo>
                    <a:pt x="54197" y="232220"/>
                    <a:pt x="127825" y="221647"/>
                    <a:pt x="169640" y="170307"/>
                  </a:cubicBezTo>
                  <a:cubicBezTo>
                    <a:pt x="211074" y="119444"/>
                    <a:pt x="206883" y="46006"/>
                    <a:pt x="162211" y="0"/>
                  </a:cubicBezTo>
                  <a:cubicBezTo>
                    <a:pt x="180689" y="29813"/>
                    <a:pt x="187262" y="64960"/>
                    <a:pt x="171545" y="98393"/>
                  </a:cubicBezTo>
                  <a:close/>
                </a:path>
              </a:pathLst>
            </a:custGeom>
            <a:solidFill>
              <a:srgbClr val="C8C8C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78;p1"/>
            <p:cNvSpPr/>
            <p:nvPr/>
          </p:nvSpPr>
          <p:spPr>
            <a:xfrm>
              <a:off x="6178969" y="3205138"/>
              <a:ext cx="116573" cy="128033"/>
            </a:xfrm>
            <a:custGeom>
              <a:avLst/>
              <a:gdLst/>
              <a:ahLst/>
              <a:cxnLst/>
              <a:rect l="l" t="t" r="r" b="b"/>
              <a:pathLst>
                <a:path w="116573" h="128033" extrusionOk="0">
                  <a:moveTo>
                    <a:pt x="89910" y="3072"/>
                  </a:moveTo>
                  <a:lnTo>
                    <a:pt x="111531" y="20693"/>
                  </a:lnTo>
                  <a:cubicBezTo>
                    <a:pt x="117342" y="25456"/>
                    <a:pt x="118294" y="34028"/>
                    <a:pt x="113532" y="39934"/>
                  </a:cubicBezTo>
                  <a:lnTo>
                    <a:pt x="45904" y="122992"/>
                  </a:lnTo>
                  <a:cubicBezTo>
                    <a:pt x="41142" y="128802"/>
                    <a:pt x="32569" y="129754"/>
                    <a:pt x="26664" y="124992"/>
                  </a:cubicBezTo>
                  <a:lnTo>
                    <a:pt x="5042" y="107371"/>
                  </a:lnTo>
                  <a:cubicBezTo>
                    <a:pt x="-768" y="102608"/>
                    <a:pt x="-1721" y="94036"/>
                    <a:pt x="3042" y="88130"/>
                  </a:cubicBezTo>
                  <a:lnTo>
                    <a:pt x="70669" y="5072"/>
                  </a:lnTo>
                  <a:cubicBezTo>
                    <a:pt x="75432" y="-833"/>
                    <a:pt x="84004" y="-1691"/>
                    <a:pt x="89910" y="3072"/>
                  </a:cubicBezTo>
                  <a:close/>
                </a:path>
              </a:pathLst>
            </a:custGeom>
            <a:solidFill>
              <a:srgbClr val="1D24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79;p1"/>
            <p:cNvSpPr/>
            <p:nvPr/>
          </p:nvSpPr>
          <p:spPr>
            <a:xfrm>
              <a:off x="6242494" y="3205138"/>
              <a:ext cx="53078" cy="101084"/>
            </a:xfrm>
            <a:custGeom>
              <a:avLst/>
              <a:gdLst/>
              <a:ahLst/>
              <a:cxnLst/>
              <a:rect l="l" t="t" r="r" b="b"/>
              <a:pathLst>
                <a:path w="53078" h="101084" extrusionOk="0">
                  <a:moveTo>
                    <a:pt x="191" y="101084"/>
                  </a:moveTo>
                  <a:lnTo>
                    <a:pt x="50006" y="39934"/>
                  </a:lnTo>
                  <a:cubicBezTo>
                    <a:pt x="54769" y="34123"/>
                    <a:pt x="53912" y="25456"/>
                    <a:pt x="48006" y="20693"/>
                  </a:cubicBezTo>
                  <a:lnTo>
                    <a:pt x="26384" y="3072"/>
                  </a:lnTo>
                  <a:cubicBezTo>
                    <a:pt x="20479" y="-1691"/>
                    <a:pt x="11906" y="-833"/>
                    <a:pt x="7144" y="5072"/>
                  </a:cubicBezTo>
                  <a:lnTo>
                    <a:pt x="0" y="13835"/>
                  </a:lnTo>
                  <a:cubicBezTo>
                    <a:pt x="29527" y="29170"/>
                    <a:pt x="15335" y="70509"/>
                    <a:pt x="191" y="101084"/>
                  </a:cubicBezTo>
                  <a:close/>
                </a:path>
              </a:pathLst>
            </a:custGeom>
            <a:solidFill>
              <a:srgbClr val="1D2465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80;p1"/>
            <p:cNvSpPr/>
            <p:nvPr/>
          </p:nvSpPr>
          <p:spPr>
            <a:xfrm>
              <a:off x="5934056" y="3385224"/>
              <a:ext cx="137273" cy="151788"/>
            </a:xfrm>
            <a:custGeom>
              <a:avLst/>
              <a:gdLst/>
              <a:ahLst/>
              <a:cxnLst/>
              <a:rect l="l" t="t" r="r" b="b"/>
              <a:pathLst>
                <a:path w="137273" h="151788" extrusionOk="0">
                  <a:moveTo>
                    <a:pt x="2399" y="151789"/>
                  </a:moveTo>
                  <a:cubicBezTo>
                    <a:pt x="2399" y="151789"/>
                    <a:pt x="-10745" y="97401"/>
                    <a:pt x="24497" y="50348"/>
                  </a:cubicBezTo>
                  <a:cubicBezTo>
                    <a:pt x="59740" y="3294"/>
                    <a:pt x="124319" y="-4612"/>
                    <a:pt x="137273" y="2056"/>
                  </a:cubicBezTo>
                  <a:cubicBezTo>
                    <a:pt x="104317" y="18058"/>
                    <a:pt x="77837" y="28821"/>
                    <a:pt x="46881" y="63397"/>
                  </a:cubicBezTo>
                  <a:cubicBezTo>
                    <a:pt x="14020" y="100354"/>
                    <a:pt x="2399" y="151789"/>
                    <a:pt x="2399" y="151789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81;p1"/>
            <p:cNvSpPr/>
            <p:nvPr/>
          </p:nvSpPr>
          <p:spPr>
            <a:xfrm>
              <a:off x="5899004" y="3339541"/>
              <a:ext cx="306360" cy="306360"/>
            </a:xfrm>
            <a:custGeom>
              <a:avLst/>
              <a:gdLst/>
              <a:ahLst/>
              <a:cxnLst/>
              <a:rect l="l" t="t" r="r" b="b"/>
              <a:pathLst>
                <a:path w="306360" h="306360" extrusionOk="0">
                  <a:moveTo>
                    <a:pt x="56502" y="271957"/>
                  </a:moveTo>
                  <a:cubicBezTo>
                    <a:pt x="122129" y="325392"/>
                    <a:pt x="218617" y="315486"/>
                    <a:pt x="271957" y="249859"/>
                  </a:cubicBezTo>
                  <a:cubicBezTo>
                    <a:pt x="325392" y="184232"/>
                    <a:pt x="315486" y="87839"/>
                    <a:pt x="249859" y="34404"/>
                  </a:cubicBezTo>
                  <a:cubicBezTo>
                    <a:pt x="184232" y="-19032"/>
                    <a:pt x="87839" y="-9126"/>
                    <a:pt x="34404" y="56502"/>
                  </a:cubicBezTo>
                  <a:cubicBezTo>
                    <a:pt x="-19032" y="122034"/>
                    <a:pt x="-9126" y="218522"/>
                    <a:pt x="56502" y="271957"/>
                  </a:cubicBezTo>
                  <a:close/>
                  <a:moveTo>
                    <a:pt x="234143" y="53739"/>
                  </a:moveTo>
                  <a:cubicBezTo>
                    <a:pt x="289007" y="98412"/>
                    <a:pt x="297294" y="179279"/>
                    <a:pt x="252621" y="234143"/>
                  </a:cubicBezTo>
                  <a:cubicBezTo>
                    <a:pt x="207949" y="289007"/>
                    <a:pt x="127082" y="297294"/>
                    <a:pt x="72218" y="252621"/>
                  </a:cubicBezTo>
                  <a:cubicBezTo>
                    <a:pt x="17354" y="207949"/>
                    <a:pt x="9067" y="127082"/>
                    <a:pt x="53739" y="72218"/>
                  </a:cubicBezTo>
                  <a:cubicBezTo>
                    <a:pt x="98412" y="17354"/>
                    <a:pt x="179279" y="9067"/>
                    <a:pt x="234143" y="53739"/>
                  </a:cubicBezTo>
                  <a:close/>
                </a:path>
              </a:pathLst>
            </a:custGeom>
            <a:solidFill>
              <a:srgbClr val="2EB6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90;p1"/>
          <p:cNvGrpSpPr/>
          <p:nvPr/>
        </p:nvGrpSpPr>
        <p:grpSpPr>
          <a:xfrm rot="6206622">
            <a:off x="-622446" y="1312471"/>
            <a:ext cx="824720" cy="2309677"/>
            <a:chOff x="5932323" y="2809504"/>
            <a:chExt cx="326744" cy="1171515"/>
          </a:xfrm>
        </p:grpSpPr>
        <p:sp>
          <p:nvSpPr>
            <p:cNvPr id="135" name="Google Shape;191;p1"/>
            <p:cNvSpPr/>
            <p:nvPr/>
          </p:nvSpPr>
          <p:spPr>
            <a:xfrm>
              <a:off x="6116382" y="2809504"/>
              <a:ext cx="141351" cy="176593"/>
            </a:xfrm>
            <a:custGeom>
              <a:avLst/>
              <a:gdLst/>
              <a:ahLst/>
              <a:cxnLst/>
              <a:rect l="l" t="t" r="r" b="b"/>
              <a:pathLst>
                <a:path w="141351" h="176593" extrusionOk="0">
                  <a:moveTo>
                    <a:pt x="0" y="149733"/>
                  </a:moveTo>
                  <a:lnTo>
                    <a:pt x="101727" y="0"/>
                  </a:lnTo>
                  <a:lnTo>
                    <a:pt x="141351" y="176594"/>
                  </a:lnTo>
                  <a:close/>
                </a:path>
              </a:pathLst>
            </a:custGeom>
            <a:solidFill>
              <a:srgbClr val="FD8F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92;p1"/>
            <p:cNvSpPr/>
            <p:nvPr/>
          </p:nvSpPr>
          <p:spPr>
            <a:xfrm>
              <a:off x="6182962" y="2809504"/>
              <a:ext cx="48768" cy="61055"/>
            </a:xfrm>
            <a:custGeom>
              <a:avLst/>
              <a:gdLst/>
              <a:ahLst/>
              <a:cxnLst/>
              <a:rect l="l" t="t" r="r" b="b"/>
              <a:pathLst>
                <a:path w="48768" h="61055" extrusionOk="0">
                  <a:moveTo>
                    <a:pt x="0" y="51721"/>
                  </a:moveTo>
                  <a:lnTo>
                    <a:pt x="35147" y="0"/>
                  </a:lnTo>
                  <a:lnTo>
                    <a:pt x="48768" y="61055"/>
                  </a:lnTo>
                  <a:close/>
                </a:path>
              </a:pathLst>
            </a:custGeom>
            <a:solidFill>
              <a:srgbClr val="1506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93;p1"/>
            <p:cNvSpPr/>
            <p:nvPr/>
          </p:nvSpPr>
          <p:spPr>
            <a:xfrm>
              <a:off x="5950838" y="2938248"/>
              <a:ext cx="308229" cy="913481"/>
            </a:xfrm>
            <a:custGeom>
              <a:avLst/>
              <a:gdLst/>
              <a:ahLst/>
              <a:cxnLst/>
              <a:rect l="l" t="t" r="r" b="b"/>
              <a:pathLst>
                <a:path w="308229" h="913481" extrusionOk="0">
                  <a:moveTo>
                    <a:pt x="164592" y="20132"/>
                  </a:moveTo>
                  <a:cubicBezTo>
                    <a:pt x="189357" y="-11015"/>
                    <a:pt x="203835" y="-4443"/>
                    <a:pt x="211074" y="28990"/>
                  </a:cubicBezTo>
                  <a:cubicBezTo>
                    <a:pt x="228410" y="32228"/>
                    <a:pt x="245745" y="35562"/>
                    <a:pt x="263081" y="38896"/>
                  </a:cubicBezTo>
                  <a:cubicBezTo>
                    <a:pt x="286417" y="2415"/>
                    <a:pt x="298418" y="19751"/>
                    <a:pt x="308229" y="47468"/>
                  </a:cubicBezTo>
                  <a:lnTo>
                    <a:pt x="143542" y="913481"/>
                  </a:lnTo>
                  <a:lnTo>
                    <a:pt x="0" y="886240"/>
                  </a:lnTo>
                  <a:cubicBezTo>
                    <a:pt x="54864" y="597537"/>
                    <a:pt x="109728" y="308834"/>
                    <a:pt x="164592" y="20132"/>
                  </a:cubicBezTo>
                  <a:close/>
                </a:path>
              </a:pathLst>
            </a:custGeom>
            <a:solidFill>
              <a:srgbClr val="E899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94;p1"/>
            <p:cNvSpPr/>
            <p:nvPr/>
          </p:nvSpPr>
          <p:spPr>
            <a:xfrm>
              <a:off x="5932323" y="3819725"/>
              <a:ext cx="162913" cy="161294"/>
            </a:xfrm>
            <a:custGeom>
              <a:avLst/>
              <a:gdLst/>
              <a:ahLst/>
              <a:cxnLst/>
              <a:rect l="l" t="t" r="r" b="b"/>
              <a:pathLst>
                <a:path w="162913" h="161294" extrusionOk="0">
                  <a:moveTo>
                    <a:pt x="19372" y="0"/>
                  </a:moveTo>
                  <a:lnTo>
                    <a:pt x="162914" y="27242"/>
                  </a:lnTo>
                  <a:lnTo>
                    <a:pt x="144435" y="124301"/>
                  </a:lnTo>
                  <a:cubicBezTo>
                    <a:pt x="139768" y="148876"/>
                    <a:pt x="115860" y="165164"/>
                    <a:pt x="91286" y="160496"/>
                  </a:cubicBezTo>
                  <a:lnTo>
                    <a:pt x="36993" y="150209"/>
                  </a:lnTo>
                  <a:cubicBezTo>
                    <a:pt x="12419" y="145542"/>
                    <a:pt x="-3869" y="121634"/>
                    <a:pt x="798" y="97060"/>
                  </a:cubicBezTo>
                  <a:lnTo>
                    <a:pt x="19372" y="0"/>
                  </a:lnTo>
                  <a:close/>
                </a:path>
              </a:pathLst>
            </a:custGeom>
            <a:solidFill>
              <a:srgbClr val="FB30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95;p1"/>
            <p:cNvSpPr/>
            <p:nvPr/>
          </p:nvSpPr>
          <p:spPr>
            <a:xfrm>
              <a:off x="5997701" y="2936641"/>
              <a:ext cx="216229" cy="901657"/>
            </a:xfrm>
            <a:custGeom>
              <a:avLst/>
              <a:gdLst/>
              <a:ahLst/>
              <a:cxnLst/>
              <a:rect l="l" t="t" r="r" b="b"/>
              <a:pathLst>
                <a:path w="216229" h="901657" extrusionOk="0">
                  <a:moveTo>
                    <a:pt x="215170" y="40788"/>
                  </a:moveTo>
                  <a:lnTo>
                    <a:pt x="51626" y="901658"/>
                  </a:lnTo>
                  <a:lnTo>
                    <a:pt x="0" y="891847"/>
                  </a:lnTo>
                  <a:lnTo>
                    <a:pt x="163544" y="30978"/>
                  </a:lnTo>
                  <a:cubicBezTo>
                    <a:pt x="172593" y="-16362"/>
                    <a:pt x="224219" y="-6551"/>
                    <a:pt x="215170" y="40788"/>
                  </a:cubicBezTo>
                  <a:close/>
                </a:path>
              </a:pathLst>
            </a:custGeom>
            <a:solidFill>
              <a:srgbClr val="EFC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96;p1"/>
            <p:cNvSpPr/>
            <p:nvPr/>
          </p:nvSpPr>
          <p:spPr>
            <a:xfrm>
              <a:off x="5952987" y="3842759"/>
              <a:ext cx="72733" cy="117571"/>
            </a:xfrm>
            <a:custGeom>
              <a:avLst/>
              <a:gdLst/>
              <a:ahLst/>
              <a:cxnLst/>
              <a:rect l="l" t="t" r="r" b="b"/>
              <a:pathLst>
                <a:path w="72733" h="117571" extrusionOk="0">
                  <a:moveTo>
                    <a:pt x="67192" y="104030"/>
                  </a:moveTo>
                  <a:cubicBezTo>
                    <a:pt x="70907" y="104696"/>
                    <a:pt x="73288" y="108316"/>
                    <a:pt x="72622" y="112030"/>
                  </a:cubicBezTo>
                  <a:cubicBezTo>
                    <a:pt x="71955" y="115745"/>
                    <a:pt x="68335" y="118126"/>
                    <a:pt x="64621" y="117460"/>
                  </a:cubicBezTo>
                  <a:lnTo>
                    <a:pt x="29473" y="110792"/>
                  </a:lnTo>
                  <a:cubicBezTo>
                    <a:pt x="19663" y="108887"/>
                    <a:pt x="11566" y="103268"/>
                    <a:pt x="6328" y="95552"/>
                  </a:cubicBezTo>
                  <a:cubicBezTo>
                    <a:pt x="1089" y="87837"/>
                    <a:pt x="-1197" y="78217"/>
                    <a:pt x="613" y="68406"/>
                  </a:cubicBezTo>
                  <a:lnTo>
                    <a:pt x="12519" y="5541"/>
                  </a:lnTo>
                  <a:cubicBezTo>
                    <a:pt x="13186" y="1826"/>
                    <a:pt x="16805" y="-555"/>
                    <a:pt x="20520" y="112"/>
                  </a:cubicBezTo>
                  <a:cubicBezTo>
                    <a:pt x="24235" y="778"/>
                    <a:pt x="26616" y="4398"/>
                    <a:pt x="25949" y="8113"/>
                  </a:cubicBezTo>
                  <a:lnTo>
                    <a:pt x="14043" y="70978"/>
                  </a:lnTo>
                  <a:cubicBezTo>
                    <a:pt x="12805" y="76978"/>
                    <a:pt x="14329" y="83074"/>
                    <a:pt x="17567" y="87837"/>
                  </a:cubicBezTo>
                  <a:cubicBezTo>
                    <a:pt x="20806" y="92599"/>
                    <a:pt x="25949" y="96219"/>
                    <a:pt x="32045" y="97362"/>
                  </a:cubicBezTo>
                  <a:lnTo>
                    <a:pt x="67192" y="104030"/>
                  </a:lnTo>
                  <a:close/>
                </a:path>
              </a:pathLst>
            </a:custGeom>
            <a:solidFill>
              <a:srgbClr val="FA515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258;p1"/>
          <p:cNvGrpSpPr/>
          <p:nvPr/>
        </p:nvGrpSpPr>
        <p:grpSpPr>
          <a:xfrm rot="-1062717">
            <a:off x="80018" y="3652930"/>
            <a:ext cx="659319" cy="705539"/>
            <a:chOff x="6779513" y="2922174"/>
            <a:chExt cx="547687" cy="547687"/>
          </a:xfrm>
        </p:grpSpPr>
        <p:sp>
          <p:nvSpPr>
            <p:cNvPr id="142" name="Google Shape;259;p1"/>
            <p:cNvSpPr/>
            <p:nvPr/>
          </p:nvSpPr>
          <p:spPr>
            <a:xfrm>
              <a:off x="6779513" y="2922174"/>
              <a:ext cx="547687" cy="547687"/>
            </a:xfrm>
            <a:custGeom>
              <a:avLst/>
              <a:gdLst/>
              <a:ahLst/>
              <a:cxnLst/>
              <a:rect l="l" t="t" r="r" b="b"/>
              <a:pathLst>
                <a:path w="547687" h="547687" extrusionOk="0">
                  <a:moveTo>
                    <a:pt x="547688" y="273844"/>
                  </a:moveTo>
                  <a:cubicBezTo>
                    <a:pt x="547688" y="425083"/>
                    <a:pt x="425083" y="547687"/>
                    <a:pt x="273844" y="547687"/>
                  </a:cubicBezTo>
                  <a:cubicBezTo>
                    <a:pt x="122604" y="547687"/>
                    <a:pt x="0" y="425083"/>
                    <a:pt x="0" y="273844"/>
                  </a:cubicBezTo>
                  <a:cubicBezTo>
                    <a:pt x="0" y="122604"/>
                    <a:pt x="122604" y="0"/>
                    <a:pt x="273844" y="0"/>
                  </a:cubicBezTo>
                  <a:cubicBezTo>
                    <a:pt x="425083" y="0"/>
                    <a:pt x="547688" y="122604"/>
                    <a:pt x="547688" y="273844"/>
                  </a:cubicBezTo>
                  <a:close/>
                </a:path>
              </a:pathLst>
            </a:custGeom>
            <a:solidFill>
              <a:srgbClr val="D3EF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260;p1"/>
            <p:cNvSpPr/>
            <p:nvPr/>
          </p:nvSpPr>
          <p:spPr>
            <a:xfrm>
              <a:off x="7009065" y="3110388"/>
              <a:ext cx="107823" cy="107823"/>
            </a:xfrm>
            <a:custGeom>
              <a:avLst/>
              <a:gdLst/>
              <a:ahLst/>
              <a:cxnLst/>
              <a:rect l="l" t="t" r="r" b="b"/>
              <a:pathLst>
                <a:path w="107823" h="107823" extrusionOk="0">
                  <a:moveTo>
                    <a:pt x="107823" y="53912"/>
                  </a:moveTo>
                  <a:cubicBezTo>
                    <a:pt x="107823" y="83725"/>
                    <a:pt x="83630" y="107823"/>
                    <a:pt x="53912" y="107823"/>
                  </a:cubicBezTo>
                  <a:cubicBezTo>
                    <a:pt x="24099" y="107823"/>
                    <a:pt x="0" y="83630"/>
                    <a:pt x="0" y="53912"/>
                  </a:cubicBezTo>
                  <a:cubicBezTo>
                    <a:pt x="0" y="24099"/>
                    <a:pt x="24194" y="0"/>
                    <a:pt x="53912" y="0"/>
                  </a:cubicBezTo>
                  <a:cubicBezTo>
                    <a:pt x="83630" y="-95"/>
                    <a:pt x="107823" y="24099"/>
                    <a:pt x="107823" y="53912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61;p1"/>
            <p:cNvSpPr/>
            <p:nvPr/>
          </p:nvSpPr>
          <p:spPr>
            <a:xfrm>
              <a:off x="6996302" y="30507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7"/>
                    <a:pt x="5587" y="0"/>
                    <a:pt x="12478" y="0"/>
                  </a:cubicBezTo>
                  <a:cubicBezTo>
                    <a:pt x="19369" y="0"/>
                    <a:pt x="24956" y="5587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262;p1"/>
            <p:cNvSpPr/>
            <p:nvPr/>
          </p:nvSpPr>
          <p:spPr>
            <a:xfrm>
              <a:off x="7280623" y="3196018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36"/>
                    <a:pt x="19336" y="24956"/>
                    <a:pt x="12478" y="24956"/>
                  </a:cubicBezTo>
                  <a:cubicBezTo>
                    <a:pt x="5620" y="24956"/>
                    <a:pt x="0" y="19336"/>
                    <a:pt x="0" y="12478"/>
                  </a:cubicBezTo>
                  <a:cubicBezTo>
                    <a:pt x="0" y="5620"/>
                    <a:pt x="5620" y="0"/>
                    <a:pt x="12478" y="0"/>
                  </a:cubicBezTo>
                  <a:cubicBezTo>
                    <a:pt x="19336" y="0"/>
                    <a:pt x="24955" y="5620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263;p1"/>
            <p:cNvSpPr/>
            <p:nvPr/>
          </p:nvSpPr>
          <p:spPr>
            <a:xfrm>
              <a:off x="7224902" y="3075813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64;p1"/>
            <p:cNvSpPr/>
            <p:nvPr/>
          </p:nvSpPr>
          <p:spPr>
            <a:xfrm>
              <a:off x="7062977" y="325831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265;p1"/>
            <p:cNvSpPr/>
            <p:nvPr/>
          </p:nvSpPr>
          <p:spPr>
            <a:xfrm>
              <a:off x="7224902" y="3283362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6" y="12478"/>
                  </a:moveTo>
                  <a:cubicBezTo>
                    <a:pt x="24956" y="19369"/>
                    <a:pt x="19369" y="24956"/>
                    <a:pt x="12478" y="24956"/>
                  </a:cubicBezTo>
                  <a:cubicBezTo>
                    <a:pt x="5587" y="24956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6" y="5586"/>
                    <a:pt x="24956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266;p1"/>
            <p:cNvSpPr/>
            <p:nvPr/>
          </p:nvSpPr>
          <p:spPr>
            <a:xfrm>
              <a:off x="6916864" y="3212306"/>
              <a:ext cx="24955" cy="24955"/>
            </a:xfrm>
            <a:custGeom>
              <a:avLst/>
              <a:gdLst/>
              <a:ahLst/>
              <a:cxnLst/>
              <a:rect l="l" t="t" r="r" b="b"/>
              <a:pathLst>
                <a:path w="24955" h="24955" extrusionOk="0">
                  <a:moveTo>
                    <a:pt x="24955" y="12478"/>
                  </a:moveTo>
                  <a:cubicBezTo>
                    <a:pt x="24955" y="19369"/>
                    <a:pt x="19369" y="24955"/>
                    <a:pt x="12478" y="24955"/>
                  </a:cubicBezTo>
                  <a:cubicBezTo>
                    <a:pt x="5587" y="24955"/>
                    <a:pt x="0" y="19369"/>
                    <a:pt x="0" y="12478"/>
                  </a:cubicBezTo>
                  <a:cubicBezTo>
                    <a:pt x="0" y="5586"/>
                    <a:pt x="5587" y="0"/>
                    <a:pt x="12478" y="0"/>
                  </a:cubicBezTo>
                  <a:cubicBezTo>
                    <a:pt x="19369" y="0"/>
                    <a:pt x="24955" y="5586"/>
                    <a:pt x="24955" y="12478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67;p1"/>
            <p:cNvSpPr/>
            <p:nvPr/>
          </p:nvSpPr>
          <p:spPr>
            <a:xfrm>
              <a:off x="7148607" y="31420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268;p1"/>
            <p:cNvSpPr/>
            <p:nvPr/>
          </p:nvSpPr>
          <p:spPr>
            <a:xfrm>
              <a:off x="7053357" y="334765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269;p1"/>
            <p:cNvSpPr/>
            <p:nvPr/>
          </p:nvSpPr>
          <p:spPr>
            <a:xfrm>
              <a:off x="6853141" y="3100768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70;p1"/>
            <p:cNvSpPr/>
            <p:nvPr/>
          </p:nvSpPr>
          <p:spPr>
            <a:xfrm>
              <a:off x="6948582" y="3261836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76200" y="38100"/>
                  </a:moveTo>
                  <a:cubicBezTo>
                    <a:pt x="76200" y="59142"/>
                    <a:pt x="59142" y="76200"/>
                    <a:pt x="38100" y="76200"/>
                  </a:cubicBezTo>
                  <a:cubicBezTo>
                    <a:pt x="17058" y="76200"/>
                    <a:pt x="0" y="59142"/>
                    <a:pt x="0" y="38100"/>
                  </a:cubicBezTo>
                  <a:cubicBezTo>
                    <a:pt x="0" y="17058"/>
                    <a:pt x="17058" y="0"/>
                    <a:pt x="38100" y="0"/>
                  </a:cubicBezTo>
                  <a:cubicBezTo>
                    <a:pt x="59142" y="0"/>
                    <a:pt x="76200" y="17058"/>
                    <a:pt x="76200" y="38100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271;p1"/>
            <p:cNvSpPr/>
            <p:nvPr/>
          </p:nvSpPr>
          <p:spPr>
            <a:xfrm>
              <a:off x="7143844" y="3244595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8" y="26194"/>
                  </a:moveTo>
                  <a:cubicBezTo>
                    <a:pt x="52388" y="40672"/>
                    <a:pt x="40672" y="52388"/>
                    <a:pt x="26194" y="52388"/>
                  </a:cubicBezTo>
                  <a:cubicBezTo>
                    <a:pt x="11716" y="52388"/>
                    <a:pt x="0" y="40672"/>
                    <a:pt x="0" y="26194"/>
                  </a:cubicBezTo>
                  <a:cubicBezTo>
                    <a:pt x="0" y="11716"/>
                    <a:pt x="11716" y="0"/>
                    <a:pt x="26194" y="0"/>
                  </a:cubicBezTo>
                  <a:cubicBezTo>
                    <a:pt x="40672" y="0"/>
                    <a:pt x="52388" y="11811"/>
                    <a:pt x="52388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272;p1"/>
            <p:cNvSpPr/>
            <p:nvPr/>
          </p:nvSpPr>
          <p:spPr>
            <a:xfrm>
              <a:off x="6865048" y="3273742"/>
              <a:ext cx="52387" cy="52387"/>
            </a:xfrm>
            <a:custGeom>
              <a:avLst/>
              <a:gdLst/>
              <a:ahLst/>
              <a:cxnLst/>
              <a:rect l="l" t="t" r="r" b="b"/>
              <a:pathLst>
                <a:path w="52387" h="52387" extrusionOk="0">
                  <a:moveTo>
                    <a:pt x="52387" y="26194"/>
                  </a:moveTo>
                  <a:cubicBezTo>
                    <a:pt x="52387" y="40660"/>
                    <a:pt x="40660" y="52387"/>
                    <a:pt x="26194" y="52387"/>
                  </a:cubicBezTo>
                  <a:cubicBezTo>
                    <a:pt x="11727" y="52387"/>
                    <a:pt x="0" y="40660"/>
                    <a:pt x="0" y="26194"/>
                  </a:cubicBezTo>
                  <a:cubicBezTo>
                    <a:pt x="0" y="11727"/>
                    <a:pt x="11727" y="0"/>
                    <a:pt x="26194" y="0"/>
                  </a:cubicBezTo>
                  <a:cubicBezTo>
                    <a:pt x="40660" y="0"/>
                    <a:pt x="52387" y="11727"/>
                    <a:pt x="52387" y="26194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73;p1"/>
            <p:cNvSpPr/>
            <p:nvPr/>
          </p:nvSpPr>
          <p:spPr>
            <a:xfrm>
              <a:off x="7100982" y="3007804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1" y="34576"/>
                  </a:moveTo>
                  <a:cubicBezTo>
                    <a:pt x="69151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1" y="15480"/>
                    <a:pt x="69151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274;p1"/>
            <p:cNvSpPr/>
            <p:nvPr/>
          </p:nvSpPr>
          <p:spPr>
            <a:xfrm>
              <a:off x="6952106" y="2957036"/>
              <a:ext cx="69151" cy="69151"/>
            </a:xfrm>
            <a:custGeom>
              <a:avLst/>
              <a:gdLst/>
              <a:ahLst/>
              <a:cxnLst/>
              <a:rect l="l" t="t" r="r" b="b"/>
              <a:pathLst>
                <a:path w="69151" h="69151" extrusionOk="0">
                  <a:moveTo>
                    <a:pt x="69152" y="34576"/>
                  </a:moveTo>
                  <a:cubicBezTo>
                    <a:pt x="69152" y="53671"/>
                    <a:pt x="53671" y="69152"/>
                    <a:pt x="34576" y="69152"/>
                  </a:cubicBezTo>
                  <a:cubicBezTo>
                    <a:pt x="15480" y="69152"/>
                    <a:pt x="0" y="53671"/>
                    <a:pt x="0" y="34576"/>
                  </a:cubicBezTo>
                  <a:cubicBezTo>
                    <a:pt x="0" y="15480"/>
                    <a:pt x="15480" y="0"/>
                    <a:pt x="34576" y="0"/>
                  </a:cubicBezTo>
                  <a:cubicBezTo>
                    <a:pt x="53671" y="0"/>
                    <a:pt x="69152" y="15480"/>
                    <a:pt x="69152" y="34576"/>
                  </a:cubicBezTo>
                  <a:close/>
                </a:path>
              </a:pathLst>
            </a:custGeom>
            <a:solidFill>
              <a:srgbClr val="ABC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2562;p10"/>
          <p:cNvGrpSpPr/>
          <p:nvPr/>
        </p:nvGrpSpPr>
        <p:grpSpPr>
          <a:xfrm>
            <a:off x="11176077" y="3218315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7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796;p3"/>
          <p:cNvGrpSpPr/>
          <p:nvPr/>
        </p:nvGrpSpPr>
        <p:grpSpPr>
          <a:xfrm>
            <a:off x="2670746" y="6433391"/>
            <a:ext cx="210400" cy="182707"/>
            <a:chOff x="9117820" y="2027686"/>
            <a:chExt cx="210400" cy="182707"/>
          </a:xfrm>
        </p:grpSpPr>
        <p:sp>
          <p:nvSpPr>
            <p:cNvPr id="18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3" name="Google Shape;796;p3"/>
          <p:cNvGrpSpPr/>
          <p:nvPr/>
        </p:nvGrpSpPr>
        <p:grpSpPr>
          <a:xfrm>
            <a:off x="164688" y="1798689"/>
            <a:ext cx="210400" cy="182707"/>
            <a:chOff x="9117820" y="2027686"/>
            <a:chExt cx="210400" cy="182707"/>
          </a:xfrm>
        </p:grpSpPr>
        <p:sp>
          <p:nvSpPr>
            <p:cNvPr id="28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7" name="Google Shape;796;p3"/>
          <p:cNvGrpSpPr/>
          <p:nvPr/>
        </p:nvGrpSpPr>
        <p:grpSpPr>
          <a:xfrm>
            <a:off x="1846187" y="1013791"/>
            <a:ext cx="210400" cy="182707"/>
            <a:chOff x="9117820" y="2027686"/>
            <a:chExt cx="210400" cy="182707"/>
          </a:xfrm>
        </p:grpSpPr>
        <p:sp>
          <p:nvSpPr>
            <p:cNvPr id="38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1" name="Google Shape;796;p3"/>
          <p:cNvGrpSpPr/>
          <p:nvPr/>
        </p:nvGrpSpPr>
        <p:grpSpPr>
          <a:xfrm>
            <a:off x="4770714" y="1013791"/>
            <a:ext cx="210400" cy="182707"/>
            <a:chOff x="9117820" y="2027686"/>
            <a:chExt cx="210400" cy="182707"/>
          </a:xfrm>
        </p:grpSpPr>
        <p:sp>
          <p:nvSpPr>
            <p:cNvPr id="49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796;p3"/>
          <p:cNvGrpSpPr/>
          <p:nvPr/>
        </p:nvGrpSpPr>
        <p:grpSpPr>
          <a:xfrm>
            <a:off x="552864" y="4681867"/>
            <a:ext cx="210400" cy="182707"/>
            <a:chOff x="9117820" y="2027686"/>
            <a:chExt cx="210400" cy="182707"/>
          </a:xfrm>
        </p:grpSpPr>
        <p:sp>
          <p:nvSpPr>
            <p:cNvPr id="59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9" name="Google Shape;293;p1"/>
          <p:cNvSpPr/>
          <p:nvPr/>
        </p:nvSpPr>
        <p:spPr>
          <a:xfrm>
            <a:off x="11170284" y="2091269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293;p1"/>
          <p:cNvSpPr/>
          <p:nvPr/>
        </p:nvSpPr>
        <p:spPr>
          <a:xfrm>
            <a:off x="11473813" y="4565722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70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796;p3"/>
          <p:cNvGrpSpPr/>
          <p:nvPr/>
        </p:nvGrpSpPr>
        <p:grpSpPr>
          <a:xfrm>
            <a:off x="11711017" y="1690639"/>
            <a:ext cx="210400" cy="182707"/>
            <a:chOff x="9117820" y="2027686"/>
            <a:chExt cx="210400" cy="182707"/>
          </a:xfrm>
        </p:grpSpPr>
        <p:sp>
          <p:nvSpPr>
            <p:cNvPr id="806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9" name="Google Shape;293;p1"/>
          <p:cNvSpPr/>
          <p:nvPr/>
        </p:nvSpPr>
        <p:spPr>
          <a:xfrm>
            <a:off x="8085968" y="6439870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293;p1"/>
          <p:cNvSpPr/>
          <p:nvPr/>
        </p:nvSpPr>
        <p:spPr>
          <a:xfrm>
            <a:off x="5299513" y="637106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293;p1"/>
          <p:cNvSpPr/>
          <p:nvPr/>
        </p:nvSpPr>
        <p:spPr>
          <a:xfrm>
            <a:off x="1696108" y="6532517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2" name="Google Shape;2562;p10"/>
          <p:cNvGrpSpPr/>
          <p:nvPr/>
        </p:nvGrpSpPr>
        <p:grpSpPr>
          <a:xfrm>
            <a:off x="130596" y="6077332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91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293;p1"/>
          <p:cNvSpPr/>
          <p:nvPr/>
        </p:nvSpPr>
        <p:spPr>
          <a:xfrm>
            <a:off x="3995021" y="902801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293;p1"/>
          <p:cNvSpPr/>
          <p:nvPr/>
        </p:nvSpPr>
        <p:spPr>
          <a:xfrm>
            <a:off x="8192904" y="81483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293;p1"/>
          <p:cNvSpPr/>
          <p:nvPr/>
        </p:nvSpPr>
        <p:spPr>
          <a:xfrm>
            <a:off x="5918798" y="91270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9" name="Google Shape;2562;p10"/>
          <p:cNvGrpSpPr/>
          <p:nvPr/>
        </p:nvGrpSpPr>
        <p:grpSpPr>
          <a:xfrm>
            <a:off x="9341295" y="6325815"/>
            <a:ext cx="841680" cy="701097"/>
            <a:chOff x="6029366" y="3371852"/>
            <a:chExt cx="130719" cy="112578"/>
          </a:xfrm>
        </p:grpSpPr>
        <p:sp>
          <p:nvSpPr>
            <p:cNvPr id="92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293;p1"/>
          <p:cNvSpPr/>
          <p:nvPr/>
        </p:nvSpPr>
        <p:spPr>
          <a:xfrm>
            <a:off x="768673" y="119159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4" name="Google Shape;796;p3"/>
          <p:cNvGrpSpPr/>
          <p:nvPr/>
        </p:nvGrpSpPr>
        <p:grpSpPr>
          <a:xfrm>
            <a:off x="11700499" y="5592753"/>
            <a:ext cx="210400" cy="182707"/>
            <a:chOff x="9117820" y="2027686"/>
            <a:chExt cx="210400" cy="182707"/>
          </a:xfrm>
        </p:grpSpPr>
        <p:sp>
          <p:nvSpPr>
            <p:cNvPr id="92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28" name="Picture 10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29" y="5548537"/>
            <a:ext cx="1875000" cy="1601630"/>
          </a:xfrm>
          <a:prstGeom prst="rect">
            <a:avLst/>
          </a:prstGeom>
        </p:spPr>
      </p:pic>
      <p:grpSp>
        <p:nvGrpSpPr>
          <p:cNvPr id="1029" name="Google Shape;796;p3"/>
          <p:cNvGrpSpPr/>
          <p:nvPr/>
        </p:nvGrpSpPr>
        <p:grpSpPr>
          <a:xfrm>
            <a:off x="11579309" y="5571552"/>
            <a:ext cx="210400" cy="182707"/>
            <a:chOff x="9117820" y="2027686"/>
            <a:chExt cx="210400" cy="182707"/>
          </a:xfrm>
        </p:grpSpPr>
        <p:sp>
          <p:nvSpPr>
            <p:cNvPr id="103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Picture 113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61" y="5392618"/>
            <a:ext cx="1875000" cy="1601630"/>
          </a:xfrm>
          <a:prstGeom prst="rect">
            <a:avLst/>
          </a:prstGeom>
        </p:spPr>
      </p:pic>
      <p:grpSp>
        <p:nvGrpSpPr>
          <p:cNvPr id="1134" name="Google Shape;796;p3"/>
          <p:cNvGrpSpPr/>
          <p:nvPr/>
        </p:nvGrpSpPr>
        <p:grpSpPr>
          <a:xfrm>
            <a:off x="11029128" y="4951692"/>
            <a:ext cx="210400" cy="182707"/>
            <a:chOff x="9117820" y="2027686"/>
            <a:chExt cx="210400" cy="182707"/>
          </a:xfrm>
        </p:grpSpPr>
        <p:sp>
          <p:nvSpPr>
            <p:cNvPr id="113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8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000"/>
                            </p:stCondLst>
                            <p:childTnLst>
                              <p:par>
                                <p:cTn id="1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00"/>
                            </p:stCondLst>
                            <p:childTnLst>
                              <p:par>
                                <p:cTn id="2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500"/>
                            </p:stCondLst>
                            <p:childTnLst>
                              <p:par>
                                <p:cTn id="2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500"/>
                            </p:stCondLst>
                            <p:childTnLst>
                              <p:par>
                                <p:cTn id="2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000"/>
                            </p:stCondLst>
                            <p:childTnLst>
                              <p:par>
                                <p:cTn id="28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500"/>
                            </p:stCondLst>
                            <p:childTnLst>
                              <p:par>
                                <p:cTn id="2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5" grpId="0"/>
      <p:bldP spid="26" grpId="0" animBg="1"/>
      <p:bldP spid="27" grpId="0"/>
      <p:bldP spid="28" grpId="0"/>
      <p:bldP spid="29" grpId="0"/>
      <p:bldP spid="35" grpId="0"/>
      <p:bldP spid="36" grpId="0"/>
      <p:bldP spid="37" grpId="0"/>
      <p:bldP spid="38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5" grpId="0" animBg="1"/>
      <p:bldP spid="56" grpId="0" animBg="1"/>
      <p:bldP spid="57" grpId="0" animBg="1"/>
      <p:bldP spid="58" grpId="0" animBg="1"/>
      <p:bldP spid="59" grpId="0" animBg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97" grpId="0"/>
      <p:bldP spid="9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802;p8"/>
          <p:cNvSpPr/>
          <p:nvPr/>
        </p:nvSpPr>
        <p:spPr>
          <a:xfrm rot="14173891">
            <a:off x="5394354" y="-4594290"/>
            <a:ext cx="4036616" cy="8523273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0;p1"/>
          <p:cNvSpPr/>
          <p:nvPr/>
        </p:nvSpPr>
        <p:spPr>
          <a:xfrm rot="19494514">
            <a:off x="1209747" y="1349884"/>
            <a:ext cx="14208920" cy="10644799"/>
          </a:xfrm>
          <a:custGeom>
            <a:avLst/>
            <a:gdLst/>
            <a:ahLst/>
            <a:cxnLst/>
            <a:rect l="l" t="t" r="r" b="b"/>
            <a:pathLst>
              <a:path w="4823640" h="5846467" extrusionOk="0">
                <a:moveTo>
                  <a:pt x="4823641" y="0"/>
                </a:moveTo>
                <a:lnTo>
                  <a:pt x="4823641" y="5846468"/>
                </a:lnTo>
                <a:lnTo>
                  <a:pt x="0" y="5846468"/>
                </a:lnTo>
                <a:lnTo>
                  <a:pt x="0" y="43371"/>
                </a:lnTo>
                <a:cubicBezTo>
                  <a:pt x="4066" y="45268"/>
                  <a:pt x="8132" y="47256"/>
                  <a:pt x="12108" y="49153"/>
                </a:cubicBezTo>
                <a:cubicBezTo>
                  <a:pt x="150442" y="114933"/>
                  <a:pt x="301427" y="173754"/>
                  <a:pt x="394403" y="295554"/>
                </a:cubicBezTo>
                <a:cubicBezTo>
                  <a:pt x="534002" y="478253"/>
                  <a:pt x="497047" y="734050"/>
                  <a:pt x="474819" y="962921"/>
                </a:cubicBezTo>
                <a:cubicBezTo>
                  <a:pt x="452502" y="1191883"/>
                  <a:pt x="474639" y="1466564"/>
                  <a:pt x="671885" y="1584930"/>
                </a:cubicBezTo>
                <a:cubicBezTo>
                  <a:pt x="858379" y="1696790"/>
                  <a:pt x="1113092" y="1609326"/>
                  <a:pt x="1305279" y="1711067"/>
                </a:cubicBezTo>
                <a:cubicBezTo>
                  <a:pt x="1426175" y="1775129"/>
                  <a:pt x="1499815" y="1903615"/>
                  <a:pt x="1541830" y="2033727"/>
                </a:cubicBezTo>
                <a:cubicBezTo>
                  <a:pt x="1583755" y="2163930"/>
                  <a:pt x="1600561" y="2301180"/>
                  <a:pt x="1643390" y="2431112"/>
                </a:cubicBezTo>
                <a:cubicBezTo>
                  <a:pt x="1746576" y="2744284"/>
                  <a:pt x="2007885" y="3000714"/>
                  <a:pt x="2322956" y="3098027"/>
                </a:cubicBezTo>
                <a:lnTo>
                  <a:pt x="2672000" y="2973155"/>
                </a:lnTo>
                <a:cubicBezTo>
                  <a:pt x="2987070" y="2875842"/>
                  <a:pt x="3248379" y="2619322"/>
                  <a:pt x="3351565" y="2306240"/>
                </a:cubicBezTo>
                <a:cubicBezTo>
                  <a:pt x="3394304" y="2176308"/>
                  <a:pt x="3411110" y="2038967"/>
                  <a:pt x="3453125" y="1908855"/>
                </a:cubicBezTo>
                <a:cubicBezTo>
                  <a:pt x="3495141" y="1778653"/>
                  <a:pt x="3568780" y="1650167"/>
                  <a:pt x="3689676" y="1586195"/>
                </a:cubicBezTo>
                <a:cubicBezTo>
                  <a:pt x="3881863" y="1484454"/>
                  <a:pt x="4136576" y="1571919"/>
                  <a:pt x="4323070" y="1459968"/>
                </a:cubicBezTo>
                <a:cubicBezTo>
                  <a:pt x="4520226" y="1341692"/>
                  <a:pt x="4542454" y="1066921"/>
                  <a:pt x="4520136" y="838049"/>
                </a:cubicBezTo>
                <a:cubicBezTo>
                  <a:pt x="4497908" y="609178"/>
                  <a:pt x="4460863" y="353291"/>
                  <a:pt x="4600462" y="170592"/>
                </a:cubicBezTo>
                <a:cubicBezTo>
                  <a:pt x="4658199" y="95054"/>
                  <a:pt x="4738165" y="43732"/>
                  <a:pt x="4823641" y="0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1" y="1029479"/>
            <a:ext cx="11224629" cy="5084416"/>
          </a:xfrm>
          <a:prstGeom prst="rect">
            <a:avLst/>
          </a:prstGeom>
        </p:spPr>
      </p:pic>
      <p:sp>
        <p:nvSpPr>
          <p:cNvPr id="7" name="Google Shape;1454;p6"/>
          <p:cNvSpPr/>
          <p:nvPr/>
        </p:nvSpPr>
        <p:spPr>
          <a:xfrm rot="5165337">
            <a:off x="-494730" y="-1081881"/>
            <a:ext cx="1494892" cy="3247881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90" y="169310"/>
            <a:ext cx="1671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127000">
                  <a:solidFill>
                    <a:srgbClr val="FFC000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90" y="169310"/>
            <a:ext cx="1723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Bài</a:t>
            </a:r>
            <a:r>
              <a:rPr lang="en-GB" sz="4400" b="1" dirty="0">
                <a:ln w="28575">
                  <a:solidFill>
                    <a:srgbClr val="0F5B42"/>
                  </a:solidFill>
                </a:ln>
                <a:solidFill>
                  <a:srgbClr val="0F5B42"/>
                </a:solidFill>
                <a:latin typeface="UYa Mirella Script Limited" panose="02000000000000000000" pitchFamily="2" charset="0"/>
              </a:rPr>
              <a:t> 2 :</a:t>
            </a:r>
          </a:p>
        </p:txBody>
      </p:sp>
      <p:sp>
        <p:nvSpPr>
          <p:cNvPr id="12" name="TextBox 11"/>
          <p:cNvSpPr txBox="1"/>
          <p:nvPr/>
        </p:nvSpPr>
        <p:spPr>
          <a:xfrm rot="20694270">
            <a:off x="1780047" y="138531"/>
            <a:ext cx="2176502" cy="830997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rgbClr val="FFC000">
              <a:alpha val="56000"/>
            </a:srgb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Trò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 </a:t>
            </a:r>
            <a:r>
              <a:rPr lang="en-US" sz="4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chơi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VN But Long 2" panose="00000400000000000000" pitchFamily="2" charset="0"/>
              </a:rPr>
              <a:t>: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27205" y="33969"/>
            <a:ext cx="5193049" cy="830997"/>
            <a:chOff x="3503559" y="169310"/>
            <a:chExt cx="5193049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3503559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0F5B42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0F5B42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0F5B42"/>
                </a:solidFill>
                <a:latin typeface="UVN Mang Tre" panose="000004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1552" y="169310"/>
              <a:ext cx="51150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Tìm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cà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rốt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cho</a:t>
              </a:r>
              <a:r>
                <a:rPr lang="en-GB" sz="4800" b="1" i="1" dirty="0">
                  <a:solidFill>
                    <a:srgbClr val="E9684D"/>
                  </a:solidFill>
                  <a:latin typeface="UVN Mang Tre" panose="00000400000000000000" pitchFamily="2" charset="0"/>
                </a:rPr>
                <a:t> </a:t>
              </a:r>
              <a:r>
                <a:rPr lang="en-GB" sz="4800" b="1" i="1" dirty="0" err="1">
                  <a:solidFill>
                    <a:srgbClr val="E9684D"/>
                  </a:solidFill>
                  <a:latin typeface="UVN Mang Tre" panose="00000400000000000000" pitchFamily="2" charset="0"/>
                </a:rPr>
                <a:t>thỏ</a:t>
              </a:r>
              <a:endParaRPr lang="en-GB" sz="4800" b="1" i="1" dirty="0">
                <a:solidFill>
                  <a:srgbClr val="E9684D"/>
                </a:solidFill>
                <a:latin typeface="UVN Mang Tre" panose="00000400000000000000" pitchFamily="2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3917A25-B7FC-4E78-BFAB-9B30C77E75A4}"/>
              </a:ext>
            </a:extLst>
          </p:cNvPr>
          <p:cNvGrpSpPr/>
          <p:nvPr/>
        </p:nvGrpSpPr>
        <p:grpSpPr>
          <a:xfrm rot="17908083">
            <a:off x="7019634" y="2953708"/>
            <a:ext cx="883607" cy="2490533"/>
            <a:chOff x="6740013" y="3500284"/>
            <a:chExt cx="837727" cy="169114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F553820-1ABB-47B4-8059-C24177FF0A7D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rgbClr val="0F5B4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49D11C6-8D19-4FC6-B0AB-E43CD193B791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rgbClr val="0F5B42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1B1AD30A-C613-4667-80DB-E3489D4B890F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0F5B4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6CB7BE9-F846-4BAA-B4EE-735B38CE68B0}"/>
              </a:ext>
            </a:extLst>
          </p:cNvPr>
          <p:cNvGrpSpPr/>
          <p:nvPr/>
        </p:nvGrpSpPr>
        <p:grpSpPr>
          <a:xfrm rot="4721734" flipH="1">
            <a:off x="4373450" y="3863077"/>
            <a:ext cx="816816" cy="1321469"/>
            <a:chOff x="6740013" y="3500284"/>
            <a:chExt cx="837727" cy="169114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2BB6F6-6149-46CB-A469-8718CD19F96B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rgbClr val="7E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D867111-BA69-4D95-A661-DFDDC9C137AB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rgbClr val="7E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4D4793EE-4CA3-4600-8C34-026159E1D272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7E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D385B6-42A4-48A7-9BD9-345E044E7499}"/>
              </a:ext>
            </a:extLst>
          </p:cNvPr>
          <p:cNvGrpSpPr/>
          <p:nvPr/>
        </p:nvGrpSpPr>
        <p:grpSpPr>
          <a:xfrm rot="10800000" flipH="1" flipV="1">
            <a:off x="6529131" y="3332194"/>
            <a:ext cx="1515106" cy="1869483"/>
            <a:chOff x="6756372" y="3511287"/>
            <a:chExt cx="821368" cy="16565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E763A9D-63FD-40C7-A6CD-253AF10D7867}"/>
                </a:ext>
              </a:extLst>
            </p:cNvPr>
            <p:cNvSpPr/>
            <p:nvPr/>
          </p:nvSpPr>
          <p:spPr>
            <a:xfrm>
              <a:off x="6756372" y="5126542"/>
              <a:ext cx="70515" cy="41282"/>
            </a:xfrm>
            <a:prstGeom prst="ellipse">
              <a:avLst/>
            </a:prstGeom>
            <a:ln>
              <a:solidFill>
                <a:srgbClr val="BF9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EE6D489-F70D-4580-B076-41875E41AB10}"/>
                </a:ext>
              </a:extLst>
            </p:cNvPr>
            <p:cNvSpPr/>
            <p:nvPr/>
          </p:nvSpPr>
          <p:spPr>
            <a:xfrm>
              <a:off x="7457543" y="3511287"/>
              <a:ext cx="93854" cy="66484"/>
            </a:xfrm>
            <a:prstGeom prst="ellipse">
              <a:avLst/>
            </a:prstGeom>
            <a:ln>
              <a:solidFill>
                <a:srgbClr val="BF9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D22AB5C7-6CE4-4532-9EB3-EAB38DBD3465}"/>
                </a:ext>
              </a:extLst>
            </p:cNvPr>
            <p:cNvSpPr/>
            <p:nvPr/>
          </p:nvSpPr>
          <p:spPr>
            <a:xfrm>
              <a:off x="6799005" y="3524865"/>
              <a:ext cx="778735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8735" h="1622322">
                  <a:moveTo>
                    <a:pt x="0" y="1622322"/>
                  </a:moveTo>
                  <a:cubicBezTo>
                    <a:pt x="122903" y="1536290"/>
                    <a:pt x="403123" y="1386347"/>
                    <a:pt x="530943" y="1224115"/>
                  </a:cubicBezTo>
                  <a:cubicBezTo>
                    <a:pt x="658763" y="1061883"/>
                    <a:pt x="749712" y="850489"/>
                    <a:pt x="766918" y="648928"/>
                  </a:cubicBezTo>
                  <a:cubicBezTo>
                    <a:pt x="784125" y="447367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rgbClr val="BF9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39687E-EA81-47D4-AA4F-4D39434A817D}"/>
              </a:ext>
            </a:extLst>
          </p:cNvPr>
          <p:cNvGrpSpPr/>
          <p:nvPr/>
        </p:nvGrpSpPr>
        <p:grpSpPr>
          <a:xfrm rot="15881274" flipH="1">
            <a:off x="4578339" y="1885586"/>
            <a:ext cx="948286" cy="1347800"/>
            <a:chOff x="6740013" y="3500284"/>
            <a:chExt cx="816076" cy="169114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CCDDA01-150F-45CF-AE9D-757518CE9199}"/>
                </a:ext>
              </a:extLst>
            </p:cNvPr>
            <p:cNvSpPr/>
            <p:nvPr/>
          </p:nvSpPr>
          <p:spPr>
            <a:xfrm>
              <a:off x="6740013" y="5102942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36951A3-E6A8-47DA-83D9-26CB1A5C0E6E}"/>
                </a:ext>
              </a:extLst>
            </p:cNvPr>
            <p:cNvSpPr/>
            <p:nvPr/>
          </p:nvSpPr>
          <p:spPr>
            <a:xfrm>
              <a:off x="7452850" y="3500284"/>
              <a:ext cx="103239" cy="8849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BCC17D96-0E02-47F0-A907-8770D8652F85}"/>
                </a:ext>
              </a:extLst>
            </p:cNvPr>
            <p:cNvSpPr/>
            <p:nvPr/>
          </p:nvSpPr>
          <p:spPr>
            <a:xfrm>
              <a:off x="6799004" y="3524865"/>
              <a:ext cx="740752" cy="1622322"/>
            </a:xfrm>
            <a:custGeom>
              <a:avLst/>
              <a:gdLst>
                <a:gd name="connsiteX0" fmla="*/ 0 w 886774"/>
                <a:gd name="connsiteY0" fmla="*/ 1622322 h 1622322"/>
                <a:gd name="connsiteX1" fmla="*/ 265471 w 886774"/>
                <a:gd name="connsiteY1" fmla="*/ 1489587 h 1622322"/>
                <a:gd name="connsiteX2" fmla="*/ 589936 w 886774"/>
                <a:gd name="connsiteY2" fmla="*/ 1209367 h 1622322"/>
                <a:gd name="connsiteX3" fmla="*/ 884904 w 886774"/>
                <a:gd name="connsiteY3" fmla="*/ 693174 h 1622322"/>
                <a:gd name="connsiteX4" fmla="*/ 693175 w 886774"/>
                <a:gd name="connsiteY4" fmla="*/ 0 h 1622322"/>
                <a:gd name="connsiteX0" fmla="*/ 0 w 815656"/>
                <a:gd name="connsiteY0" fmla="*/ 1622322 h 1622322"/>
                <a:gd name="connsiteX1" fmla="*/ 265471 w 815656"/>
                <a:gd name="connsiteY1" fmla="*/ 1489587 h 1622322"/>
                <a:gd name="connsiteX2" fmla="*/ 589936 w 815656"/>
                <a:gd name="connsiteY2" fmla="*/ 1209367 h 1622322"/>
                <a:gd name="connsiteX3" fmla="*/ 811163 w 815656"/>
                <a:gd name="connsiteY3" fmla="*/ 707922 h 1622322"/>
                <a:gd name="connsiteX4" fmla="*/ 693175 w 815656"/>
                <a:gd name="connsiteY4" fmla="*/ 0 h 1622322"/>
                <a:gd name="connsiteX0" fmla="*/ 0 w 815656"/>
                <a:gd name="connsiteY0" fmla="*/ 1622322 h 1622322"/>
                <a:gd name="connsiteX1" fmla="*/ 589936 w 815656"/>
                <a:gd name="connsiteY1" fmla="*/ 1209367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815656"/>
                <a:gd name="connsiteY0" fmla="*/ 1622322 h 1622322"/>
                <a:gd name="connsiteX1" fmla="*/ 530943 w 815656"/>
                <a:gd name="connsiteY1" fmla="*/ 1224115 h 1622322"/>
                <a:gd name="connsiteX2" fmla="*/ 811163 w 815656"/>
                <a:gd name="connsiteY2" fmla="*/ 707922 h 1622322"/>
                <a:gd name="connsiteX3" fmla="*/ 693175 w 815656"/>
                <a:gd name="connsiteY3" fmla="*/ 0 h 1622322"/>
                <a:gd name="connsiteX0" fmla="*/ 0 w 778735"/>
                <a:gd name="connsiteY0" fmla="*/ 1622322 h 1622322"/>
                <a:gd name="connsiteX1" fmla="*/ 530943 w 778735"/>
                <a:gd name="connsiteY1" fmla="*/ 1224115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78735"/>
                <a:gd name="connsiteY0" fmla="*/ 1622322 h 1622322"/>
                <a:gd name="connsiteX1" fmla="*/ 321671 w 778735"/>
                <a:gd name="connsiteY1" fmla="*/ 1411659 h 1622322"/>
                <a:gd name="connsiteX2" fmla="*/ 766918 w 778735"/>
                <a:gd name="connsiteY2" fmla="*/ 648928 h 1622322"/>
                <a:gd name="connsiteX3" fmla="*/ 693175 w 778735"/>
                <a:gd name="connsiteY3" fmla="*/ 0 h 1622322"/>
                <a:gd name="connsiteX0" fmla="*/ 0 w 746277"/>
                <a:gd name="connsiteY0" fmla="*/ 1622322 h 1622322"/>
                <a:gd name="connsiteX1" fmla="*/ 321671 w 746277"/>
                <a:gd name="connsiteY1" fmla="*/ 1411659 h 1622322"/>
                <a:gd name="connsiteX2" fmla="*/ 701520 w 746277"/>
                <a:gd name="connsiteY2" fmla="*/ 859915 h 1622322"/>
                <a:gd name="connsiteX3" fmla="*/ 693175 w 746277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33168"/>
                <a:gd name="connsiteY0" fmla="*/ 1622322 h 1622322"/>
                <a:gd name="connsiteX1" fmla="*/ 321671 w 733168"/>
                <a:gd name="connsiteY1" fmla="*/ 1411659 h 1622322"/>
                <a:gd name="connsiteX2" fmla="*/ 649204 w 733168"/>
                <a:gd name="connsiteY2" fmla="*/ 859916 h 1622322"/>
                <a:gd name="connsiteX3" fmla="*/ 693175 w 733168"/>
                <a:gd name="connsiteY3" fmla="*/ 0 h 1622322"/>
                <a:gd name="connsiteX0" fmla="*/ 0 w 740752"/>
                <a:gd name="connsiteY0" fmla="*/ 1622322 h 1622322"/>
                <a:gd name="connsiteX1" fmla="*/ 321671 w 740752"/>
                <a:gd name="connsiteY1" fmla="*/ 1411659 h 1622322"/>
                <a:gd name="connsiteX2" fmla="*/ 649204 w 740752"/>
                <a:gd name="connsiteY2" fmla="*/ 859916 h 1622322"/>
                <a:gd name="connsiteX3" fmla="*/ 693175 w 740752"/>
                <a:gd name="connsiteY3" fmla="*/ 0 h 162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52" h="1622322">
                  <a:moveTo>
                    <a:pt x="0" y="1622322"/>
                  </a:moveTo>
                  <a:cubicBezTo>
                    <a:pt x="122903" y="1536290"/>
                    <a:pt x="213470" y="1538727"/>
                    <a:pt x="321671" y="1411659"/>
                  </a:cubicBezTo>
                  <a:cubicBezTo>
                    <a:pt x="429872" y="1284591"/>
                    <a:pt x="566603" y="1108364"/>
                    <a:pt x="649204" y="859916"/>
                  </a:cubicBezTo>
                  <a:cubicBezTo>
                    <a:pt x="705651" y="658356"/>
                    <a:pt x="797643" y="245806"/>
                    <a:pt x="693175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oogle Shape;2562;p10"/>
          <p:cNvGrpSpPr/>
          <p:nvPr/>
        </p:nvGrpSpPr>
        <p:grpSpPr>
          <a:xfrm>
            <a:off x="11072837" y="163161"/>
            <a:ext cx="841680" cy="701097"/>
            <a:chOff x="6029366" y="3371852"/>
            <a:chExt cx="130719" cy="112578"/>
          </a:xfrm>
        </p:grpSpPr>
        <p:sp>
          <p:nvSpPr>
            <p:cNvPr id="6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2562;p10"/>
          <p:cNvGrpSpPr/>
          <p:nvPr/>
        </p:nvGrpSpPr>
        <p:grpSpPr>
          <a:xfrm>
            <a:off x="11422231" y="103389"/>
            <a:ext cx="841680" cy="701097"/>
            <a:chOff x="6029366" y="3371852"/>
            <a:chExt cx="130719" cy="112578"/>
          </a:xfrm>
        </p:grpSpPr>
        <p:sp>
          <p:nvSpPr>
            <p:cNvPr id="6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2562;p10"/>
          <p:cNvGrpSpPr/>
          <p:nvPr/>
        </p:nvGrpSpPr>
        <p:grpSpPr>
          <a:xfrm>
            <a:off x="11350320" y="933954"/>
            <a:ext cx="841680" cy="701097"/>
            <a:chOff x="6029366" y="3371852"/>
            <a:chExt cx="130719" cy="112578"/>
          </a:xfrm>
        </p:grpSpPr>
        <p:sp>
          <p:nvSpPr>
            <p:cNvPr id="7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" name="Google Shape;93;p1"/>
          <p:cNvGrpSpPr/>
          <p:nvPr/>
        </p:nvGrpSpPr>
        <p:grpSpPr>
          <a:xfrm rot="-1062717">
            <a:off x="3574146" y="1033255"/>
            <a:ext cx="733193" cy="733193"/>
            <a:chOff x="8527281" y="3396648"/>
            <a:chExt cx="733193" cy="733193"/>
          </a:xfrm>
        </p:grpSpPr>
        <p:sp>
          <p:nvSpPr>
            <p:cNvPr id="185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93;p1"/>
          <p:cNvGrpSpPr/>
          <p:nvPr/>
        </p:nvGrpSpPr>
        <p:grpSpPr>
          <a:xfrm rot="-1062717">
            <a:off x="9000485" y="-210452"/>
            <a:ext cx="733193" cy="733193"/>
            <a:chOff x="8527281" y="3396648"/>
            <a:chExt cx="733193" cy="733193"/>
          </a:xfrm>
        </p:grpSpPr>
        <p:sp>
          <p:nvSpPr>
            <p:cNvPr id="190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2562;p10"/>
          <p:cNvGrpSpPr/>
          <p:nvPr/>
        </p:nvGrpSpPr>
        <p:grpSpPr>
          <a:xfrm>
            <a:off x="6532966" y="6093263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19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293;p1"/>
          <p:cNvSpPr/>
          <p:nvPr/>
        </p:nvSpPr>
        <p:spPr>
          <a:xfrm>
            <a:off x="11715522" y="1927064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796;p3"/>
          <p:cNvGrpSpPr/>
          <p:nvPr/>
        </p:nvGrpSpPr>
        <p:grpSpPr>
          <a:xfrm>
            <a:off x="11580222" y="2735558"/>
            <a:ext cx="210400" cy="182707"/>
            <a:chOff x="9117820" y="2027686"/>
            <a:chExt cx="210400" cy="182707"/>
          </a:xfrm>
        </p:grpSpPr>
        <p:sp>
          <p:nvSpPr>
            <p:cNvPr id="20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2562;p10"/>
          <p:cNvGrpSpPr/>
          <p:nvPr/>
        </p:nvGrpSpPr>
        <p:grpSpPr>
          <a:xfrm>
            <a:off x="214649" y="3771026"/>
            <a:ext cx="841680" cy="701097"/>
            <a:chOff x="6029366" y="3371852"/>
            <a:chExt cx="130719" cy="112578"/>
          </a:xfrm>
          <a:solidFill>
            <a:srgbClr val="0F5B42"/>
          </a:solidFill>
        </p:grpSpPr>
        <p:sp>
          <p:nvSpPr>
            <p:cNvPr id="30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Google Shape;293;p1"/>
          <p:cNvSpPr/>
          <p:nvPr/>
        </p:nvSpPr>
        <p:spPr>
          <a:xfrm>
            <a:off x="184580" y="997003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" name="Google Shape;796;p3"/>
          <p:cNvGrpSpPr/>
          <p:nvPr/>
        </p:nvGrpSpPr>
        <p:grpSpPr>
          <a:xfrm>
            <a:off x="4895382" y="1257890"/>
            <a:ext cx="210400" cy="182707"/>
            <a:chOff x="9117820" y="2027686"/>
            <a:chExt cx="210400" cy="182707"/>
          </a:xfrm>
        </p:grpSpPr>
        <p:sp>
          <p:nvSpPr>
            <p:cNvPr id="309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288;p1"/>
          <p:cNvGrpSpPr/>
          <p:nvPr/>
        </p:nvGrpSpPr>
        <p:grpSpPr>
          <a:xfrm>
            <a:off x="1165365" y="5181485"/>
            <a:ext cx="841680" cy="701097"/>
            <a:chOff x="6029366" y="3371852"/>
            <a:chExt cx="130719" cy="112578"/>
          </a:xfrm>
        </p:grpSpPr>
        <p:sp>
          <p:nvSpPr>
            <p:cNvPr id="413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7" name="Google Shape;288;p1"/>
          <p:cNvGrpSpPr/>
          <p:nvPr/>
        </p:nvGrpSpPr>
        <p:grpSpPr>
          <a:xfrm>
            <a:off x="6255975" y="6470091"/>
            <a:ext cx="841680" cy="701097"/>
            <a:chOff x="6029366" y="3371852"/>
            <a:chExt cx="130719" cy="112578"/>
          </a:xfrm>
        </p:grpSpPr>
        <p:sp>
          <p:nvSpPr>
            <p:cNvPr id="418" name="Google Shape;289;p1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290;p1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291;p1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" name="Google Shape;292;p1"/>
          <p:cNvSpPr/>
          <p:nvPr/>
        </p:nvSpPr>
        <p:spPr>
          <a:xfrm>
            <a:off x="89575" y="179709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3" name="Google Shape;2562;p10"/>
          <p:cNvGrpSpPr/>
          <p:nvPr/>
        </p:nvGrpSpPr>
        <p:grpSpPr>
          <a:xfrm>
            <a:off x="11404777" y="5896125"/>
            <a:ext cx="841680" cy="701097"/>
            <a:chOff x="6029366" y="3371852"/>
            <a:chExt cx="130719" cy="112578"/>
          </a:xfrm>
        </p:grpSpPr>
        <p:sp>
          <p:nvSpPr>
            <p:cNvPr id="42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2" name="Google Shape;2562;p10"/>
          <p:cNvGrpSpPr/>
          <p:nvPr/>
        </p:nvGrpSpPr>
        <p:grpSpPr>
          <a:xfrm>
            <a:off x="4152785" y="6324976"/>
            <a:ext cx="841680" cy="701097"/>
            <a:chOff x="6029366" y="3371852"/>
            <a:chExt cx="130719" cy="112578"/>
          </a:xfrm>
        </p:grpSpPr>
        <p:sp>
          <p:nvSpPr>
            <p:cNvPr id="43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6" name="Google Shape;2562;p10"/>
          <p:cNvGrpSpPr/>
          <p:nvPr/>
        </p:nvGrpSpPr>
        <p:grpSpPr>
          <a:xfrm>
            <a:off x="1884368" y="6421092"/>
            <a:ext cx="841680" cy="701097"/>
            <a:chOff x="6029366" y="3371852"/>
            <a:chExt cx="130719" cy="112578"/>
          </a:xfrm>
        </p:grpSpPr>
        <p:sp>
          <p:nvSpPr>
            <p:cNvPr id="43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93;p1"/>
          <p:cNvGrpSpPr/>
          <p:nvPr/>
        </p:nvGrpSpPr>
        <p:grpSpPr>
          <a:xfrm rot="-1062717">
            <a:off x="8799659" y="6273778"/>
            <a:ext cx="733193" cy="733193"/>
            <a:chOff x="8527281" y="3396648"/>
            <a:chExt cx="733193" cy="733193"/>
          </a:xfrm>
        </p:grpSpPr>
        <p:sp>
          <p:nvSpPr>
            <p:cNvPr id="441" name="Google Shape;94;p1"/>
            <p:cNvSpPr/>
            <p:nvPr/>
          </p:nvSpPr>
          <p:spPr>
            <a:xfrm rot="-4489367">
              <a:off x="8595085" y="3464452"/>
              <a:ext cx="597585" cy="597585"/>
            </a:xfrm>
            <a:custGeom>
              <a:avLst/>
              <a:gdLst/>
              <a:ahLst/>
              <a:cxnLst/>
              <a:rect l="l" t="t" r="r" b="b"/>
              <a:pathLst>
                <a:path w="597585" h="597585" extrusionOk="0">
                  <a:moveTo>
                    <a:pt x="597586" y="298793"/>
                  </a:moveTo>
                  <a:cubicBezTo>
                    <a:pt x="597586" y="463812"/>
                    <a:pt x="463812" y="597586"/>
                    <a:pt x="298793" y="597586"/>
                  </a:cubicBezTo>
                  <a:cubicBezTo>
                    <a:pt x="133774" y="597586"/>
                    <a:pt x="0" y="463812"/>
                    <a:pt x="0" y="298793"/>
                  </a:cubicBezTo>
                  <a:cubicBezTo>
                    <a:pt x="0" y="133774"/>
                    <a:pt x="133774" y="0"/>
                    <a:pt x="298793" y="0"/>
                  </a:cubicBezTo>
                  <a:cubicBezTo>
                    <a:pt x="463812" y="0"/>
                    <a:pt x="597586" y="133774"/>
                    <a:pt x="597586" y="298793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95;p1"/>
            <p:cNvSpPr/>
            <p:nvPr/>
          </p:nvSpPr>
          <p:spPr>
            <a:xfrm>
              <a:off x="8604217" y="3479958"/>
              <a:ext cx="521207" cy="245949"/>
            </a:xfrm>
            <a:custGeom>
              <a:avLst/>
              <a:gdLst/>
              <a:ahLst/>
              <a:cxnLst/>
              <a:rect l="l" t="t" r="r" b="b"/>
              <a:pathLst>
                <a:path w="521207" h="245949" extrusionOk="0">
                  <a:moveTo>
                    <a:pt x="521208" y="94297"/>
                  </a:moveTo>
                  <a:cubicBezTo>
                    <a:pt x="488632" y="82677"/>
                    <a:pt x="454437" y="80963"/>
                    <a:pt x="417290" y="99155"/>
                  </a:cubicBezTo>
                  <a:cubicBezTo>
                    <a:pt x="327850" y="143161"/>
                    <a:pt x="268510" y="234601"/>
                    <a:pt x="162210" y="245078"/>
                  </a:cubicBezTo>
                  <a:cubicBezTo>
                    <a:pt x="115157" y="249650"/>
                    <a:pt x="54387" y="236029"/>
                    <a:pt x="0" y="208978"/>
                  </a:cubicBezTo>
                  <a:cubicBezTo>
                    <a:pt x="8572" y="174784"/>
                    <a:pt x="23431" y="142113"/>
                    <a:pt x="43719" y="112681"/>
                  </a:cubicBezTo>
                  <a:cubicBezTo>
                    <a:pt x="58960" y="120110"/>
                    <a:pt x="74200" y="126016"/>
                    <a:pt x="86487" y="130111"/>
                  </a:cubicBezTo>
                  <a:cubicBezTo>
                    <a:pt x="170307" y="158591"/>
                    <a:pt x="223266" y="112776"/>
                    <a:pt x="287655" y="61722"/>
                  </a:cubicBezTo>
                  <a:cubicBezTo>
                    <a:pt x="317945" y="37719"/>
                    <a:pt x="350615" y="15335"/>
                    <a:pt x="385763" y="0"/>
                  </a:cubicBezTo>
                  <a:cubicBezTo>
                    <a:pt x="437864" y="17812"/>
                    <a:pt x="485299" y="49911"/>
                    <a:pt x="521208" y="94297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96;p1"/>
            <p:cNvSpPr/>
            <p:nvPr/>
          </p:nvSpPr>
          <p:spPr>
            <a:xfrm>
              <a:off x="8600598" y="3676630"/>
              <a:ext cx="591980" cy="241954"/>
            </a:xfrm>
            <a:custGeom>
              <a:avLst/>
              <a:gdLst/>
              <a:ahLst/>
              <a:cxnLst/>
              <a:rect l="l" t="t" r="r" b="b"/>
              <a:pathLst>
                <a:path w="591980" h="241954" extrusionOk="0">
                  <a:moveTo>
                    <a:pt x="582453" y="11735"/>
                  </a:moveTo>
                  <a:cubicBezTo>
                    <a:pt x="591978" y="48121"/>
                    <a:pt x="594170" y="85459"/>
                    <a:pt x="589883" y="121654"/>
                  </a:cubicBezTo>
                  <a:cubicBezTo>
                    <a:pt x="481869" y="91555"/>
                    <a:pt x="369189" y="104318"/>
                    <a:pt x="258032" y="164421"/>
                  </a:cubicBezTo>
                  <a:cubicBezTo>
                    <a:pt x="187928" y="202331"/>
                    <a:pt x="113729" y="229096"/>
                    <a:pt x="38005" y="241955"/>
                  </a:cubicBezTo>
                  <a:cubicBezTo>
                    <a:pt x="33718" y="235097"/>
                    <a:pt x="29909" y="228144"/>
                    <a:pt x="26194" y="220809"/>
                  </a:cubicBezTo>
                  <a:cubicBezTo>
                    <a:pt x="13716" y="196139"/>
                    <a:pt x="5048" y="170517"/>
                    <a:pt x="0" y="144609"/>
                  </a:cubicBezTo>
                  <a:cubicBezTo>
                    <a:pt x="12573" y="143180"/>
                    <a:pt x="25146" y="141180"/>
                    <a:pt x="37814" y="138513"/>
                  </a:cubicBezTo>
                  <a:cubicBezTo>
                    <a:pt x="134493" y="118701"/>
                    <a:pt x="212217" y="62218"/>
                    <a:pt x="303752" y="29642"/>
                  </a:cubicBezTo>
                  <a:cubicBezTo>
                    <a:pt x="397097" y="-3695"/>
                    <a:pt x="491871" y="-7791"/>
                    <a:pt x="582453" y="117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97;p1"/>
            <p:cNvSpPr/>
            <p:nvPr/>
          </p:nvSpPr>
          <p:spPr>
            <a:xfrm>
              <a:off x="8683179" y="3849703"/>
              <a:ext cx="482441" cy="185372"/>
            </a:xfrm>
            <a:custGeom>
              <a:avLst/>
              <a:gdLst/>
              <a:ahLst/>
              <a:cxnLst/>
              <a:rect l="l" t="t" r="r" b="b"/>
              <a:pathLst>
                <a:path w="482441" h="185372" extrusionOk="0">
                  <a:moveTo>
                    <a:pt x="482441" y="36973"/>
                  </a:moveTo>
                  <a:cubicBezTo>
                    <a:pt x="467868" y="69358"/>
                    <a:pt x="447390" y="99076"/>
                    <a:pt x="421767" y="124698"/>
                  </a:cubicBezTo>
                  <a:cubicBezTo>
                    <a:pt x="351854" y="100981"/>
                    <a:pt x="274987" y="95647"/>
                    <a:pt x="204597" y="116316"/>
                  </a:cubicBezTo>
                  <a:cubicBezTo>
                    <a:pt x="160020" y="129461"/>
                    <a:pt x="122968" y="156226"/>
                    <a:pt x="87249" y="185373"/>
                  </a:cubicBezTo>
                  <a:cubicBezTo>
                    <a:pt x="55055" y="170990"/>
                    <a:pt x="25432" y="150701"/>
                    <a:pt x="0" y="125270"/>
                  </a:cubicBezTo>
                  <a:cubicBezTo>
                    <a:pt x="18098" y="110125"/>
                    <a:pt x="36005" y="94409"/>
                    <a:pt x="55150" y="80026"/>
                  </a:cubicBezTo>
                  <a:cubicBezTo>
                    <a:pt x="103156" y="43736"/>
                    <a:pt x="156020" y="17923"/>
                    <a:pt x="215455" y="7160"/>
                  </a:cubicBezTo>
                  <a:cubicBezTo>
                    <a:pt x="305658" y="-9223"/>
                    <a:pt x="398240" y="3254"/>
                    <a:pt x="482441" y="36973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2562;p10"/>
          <p:cNvGrpSpPr/>
          <p:nvPr/>
        </p:nvGrpSpPr>
        <p:grpSpPr>
          <a:xfrm>
            <a:off x="10283373" y="8835726"/>
            <a:ext cx="841680" cy="701097"/>
            <a:chOff x="6029366" y="3371852"/>
            <a:chExt cx="130719" cy="112578"/>
          </a:xfrm>
        </p:grpSpPr>
        <p:sp>
          <p:nvSpPr>
            <p:cNvPr id="4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292;p1"/>
          <p:cNvSpPr/>
          <p:nvPr/>
        </p:nvSpPr>
        <p:spPr>
          <a:xfrm>
            <a:off x="143939" y="5397796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292;p1"/>
          <p:cNvSpPr/>
          <p:nvPr/>
        </p:nvSpPr>
        <p:spPr>
          <a:xfrm>
            <a:off x="11732117" y="346038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293;p1"/>
          <p:cNvSpPr/>
          <p:nvPr/>
        </p:nvSpPr>
        <p:spPr>
          <a:xfrm>
            <a:off x="850938" y="6179625"/>
            <a:ext cx="368885" cy="329025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292;p1"/>
          <p:cNvSpPr/>
          <p:nvPr/>
        </p:nvSpPr>
        <p:spPr>
          <a:xfrm>
            <a:off x="6068265" y="1004234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292;p1"/>
          <p:cNvSpPr/>
          <p:nvPr/>
        </p:nvSpPr>
        <p:spPr>
          <a:xfrm>
            <a:off x="7854642" y="1060931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1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70846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594</Words>
  <Application>Microsoft Office PowerPoint</Application>
  <PresentationFormat>Widescreen</PresentationFormat>
  <Paragraphs>136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UVN Bay Buom Hep Nang</vt:lpstr>
      <vt:lpstr>Overlock</vt:lpstr>
      <vt:lpstr>Calibri Light</vt:lpstr>
      <vt:lpstr>UTM Showcard</vt:lpstr>
      <vt:lpstr>Times New Roman</vt:lpstr>
      <vt:lpstr>UVF Slim Tony</vt:lpstr>
      <vt:lpstr>#9Slide05 Aphrodite Pro</vt:lpstr>
      <vt:lpstr>Calibri</vt:lpstr>
      <vt:lpstr>#9Slide05 Bodega Script</vt:lpstr>
      <vt:lpstr>Arial</vt:lpstr>
      <vt:lpstr>#9Slide07 Koni</vt:lpstr>
      <vt:lpstr>#9Slide07 HoneyCream</vt:lpstr>
      <vt:lpstr>UYa Mirella Script Limited</vt:lpstr>
      <vt:lpstr>SVN-Newton</vt:lpstr>
      <vt:lpstr>UVN Mang Tre</vt:lpstr>
      <vt:lpstr>UTM Staccato </vt:lpstr>
      <vt:lpstr>UVN But Long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HN31072024</cp:lastModifiedBy>
  <cp:revision>106</cp:revision>
  <dcterms:created xsi:type="dcterms:W3CDTF">2022-06-30T09:28:19Z</dcterms:created>
  <dcterms:modified xsi:type="dcterms:W3CDTF">2024-09-16T05:57:37Z</dcterms:modified>
</cp:coreProperties>
</file>