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0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264" r:id="rId13"/>
    <p:sldId id="286" r:id="rId14"/>
    <p:sldId id="287" r:id="rId15"/>
    <p:sldId id="288" r:id="rId16"/>
    <p:sldId id="289" r:id="rId17"/>
    <p:sldId id="29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954" t="20766" r="11957"/>
          <a:stretch/>
        </p:blipFill>
        <p:spPr>
          <a:xfrm>
            <a:off x="613019" y="2619668"/>
            <a:ext cx="6084277" cy="2480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5391"/>
          <a:stretch/>
        </p:blipFill>
        <p:spPr>
          <a:xfrm>
            <a:off x="153035" y="1984376"/>
            <a:ext cx="7411720" cy="7705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68" y="-1"/>
            <a:ext cx="5011241" cy="240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960755"/>
            <a:ext cx="11184505" cy="15490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03525" y="2870201"/>
            <a:ext cx="6318885" cy="256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38 - 7 = 31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31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4975" y="3695700"/>
            <a:ext cx="8836025" cy="2616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10 - 5 = 5 (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5440" y="1478165"/>
            <a:ext cx="92011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DỤNG, TRẢI NGHIỆM</a:t>
            </a:r>
            <a:endParaRPr kumimoji="0" lang="en-US" sz="5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71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30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9467" y="1611809"/>
            <a:ext cx="913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(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1)</a:t>
            </a:r>
            <a:endParaRPr lang="en-US" altLang="zh-CN" sz="6665" b="1" dirty="0">
              <a:solidFill>
                <a:schemeClr val="accent3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520701"/>
            <a:ext cx="7942580" cy="2641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3" y="3316605"/>
            <a:ext cx="5485765" cy="2271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7 - 5 = 2 (con)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313</Words>
  <Application>Microsoft Office PowerPoint</Application>
  <PresentationFormat>Widescreen</PresentationFormat>
  <Paragraphs>54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</cp:lastModifiedBy>
  <cp:revision>13</cp:revision>
  <dcterms:created xsi:type="dcterms:W3CDTF">2021-05-06T10:30:00Z</dcterms:created>
  <dcterms:modified xsi:type="dcterms:W3CDTF">2024-09-19T07:13:10Z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