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37" r:id="rId3"/>
    <p:sldId id="285" r:id="rId4"/>
    <p:sldId id="2639" r:id="rId5"/>
    <p:sldId id="2636" r:id="rId6"/>
    <p:sldId id="2638" r:id="rId7"/>
    <p:sldId id="268" r:id="rId8"/>
    <p:sldId id="265" r:id="rId9"/>
    <p:sldId id="286" r:id="rId10"/>
    <p:sldId id="287" r:id="rId11"/>
    <p:sldId id="288" r:id="rId12"/>
    <p:sldId id="289" r:id="rId13"/>
    <p:sldId id="308" r:id="rId14"/>
    <p:sldId id="310" r:id="rId15"/>
    <p:sldId id="302" r:id="rId16"/>
    <p:sldId id="2633" r:id="rId17"/>
    <p:sldId id="2640" r:id="rId18"/>
    <p:sldId id="2635" r:id="rId19"/>
    <p:sldId id="2634" r:id="rId20"/>
    <p:sldId id="263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2" y="1748911"/>
              <a:ext cx="24649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9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607797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 ra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248" y="1395915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260" y="2433775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716072" y="3851470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5913427" y="1484591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5736940" y="2526535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376138" y="2321817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629</Words>
  <Application>Microsoft Office PowerPoint</Application>
  <PresentationFormat>Widescreen</PresentationFormat>
  <Paragraphs>127</Paragraphs>
  <Slides>21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 Light</vt:lpstr>
      <vt:lpstr>Gloria Hallelujah</vt:lpstr>
      <vt:lpstr>Times New Roman</vt:lpstr>
      <vt:lpstr>字魂105号-简雅黑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44</cp:revision>
  <dcterms:created xsi:type="dcterms:W3CDTF">2022-05-21T08:09:05Z</dcterms:created>
  <dcterms:modified xsi:type="dcterms:W3CDTF">2022-09-05T22:13:53Z</dcterms:modified>
</cp:coreProperties>
</file>