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33" autoAdjust="0"/>
  </p:normalViewPr>
  <p:slideViewPr>
    <p:cSldViewPr snapToGrid="0">
      <p:cViewPr varScale="1">
        <p:scale>
          <a:sx n="47" d="100"/>
          <a:sy n="47" d="100"/>
        </p:scale>
        <p:origin x="9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riêng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2400" b="1" dirty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sông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Không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viết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hoa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ysClr val="windowText" lastClr="000000"/>
                </a:solidFill>
              </a:rPr>
              <a:t>Tên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chung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chỉ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dòng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thành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phố</a:t>
            </a:r>
            <a:r>
              <a:rPr lang="en-US" sz="2400" b="1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CHUNG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DANH TỪ RIÊNG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6218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danh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từ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riêng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cần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lưu</a:t>
            </a:r>
            <a:r>
              <a:rPr lang="en-US" sz="2800" b="1" dirty="0">
                <a:solidFill>
                  <a:schemeClr val="tx1"/>
                </a:solidFill>
              </a:rPr>
              <a:t> ý </a:t>
            </a:r>
            <a:r>
              <a:rPr lang="en-US" sz="2800" b="1" dirty="0" err="1">
                <a:solidFill>
                  <a:schemeClr val="tx1"/>
                </a:solidFill>
              </a:rPr>
              <a:t>điều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gì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.</a:t>
            </a:r>
          </a:p>
          <a:p>
            <a:r>
              <a:rPr lang="en-US" sz="3200" b="1" dirty="0"/>
              <a:t>-    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/>
              <a:t>nhóm</a:t>
            </a:r>
            <a:r>
              <a:rPr lang="en-US" sz="3200" b="1" dirty="0"/>
              <a:t>.</a:t>
            </a:r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1236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37</cp:revision>
  <dcterms:created xsi:type="dcterms:W3CDTF">2023-06-29T03:07:26Z</dcterms:created>
  <dcterms:modified xsi:type="dcterms:W3CDTF">2024-09-18T12:40:08Z</dcterms:modified>
  <cp:version>MNT37</cp:version>
</cp:coreProperties>
</file>