
<file path=[Content_Types].xml><?xml version="1.0" encoding="utf-8"?>
<Types xmlns="http://schemas.openxmlformats.org/package/2006/content-types">
  <Default Extension="png" ContentType="image/png"/>
  <Default Extension="mp3" ContentType="audio/mpe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74" r:id="rId1"/>
  </p:sldMasterIdLst>
  <p:notesMasterIdLst>
    <p:notesMasterId r:id="rId23"/>
  </p:notesMasterIdLst>
  <p:sldIdLst>
    <p:sldId id="257" r:id="rId2"/>
    <p:sldId id="267" r:id="rId3"/>
    <p:sldId id="275" r:id="rId4"/>
    <p:sldId id="261" r:id="rId5"/>
    <p:sldId id="265" r:id="rId6"/>
    <p:sldId id="270" r:id="rId7"/>
    <p:sldId id="274" r:id="rId8"/>
    <p:sldId id="276" r:id="rId9"/>
    <p:sldId id="277" r:id="rId10"/>
    <p:sldId id="278" r:id="rId11"/>
    <p:sldId id="279" r:id="rId12"/>
    <p:sldId id="280" r:id="rId13"/>
    <p:sldId id="283" r:id="rId14"/>
    <p:sldId id="284" r:id="rId15"/>
    <p:sldId id="285" r:id="rId16"/>
    <p:sldId id="286" r:id="rId17"/>
    <p:sldId id="287" r:id="rId18"/>
    <p:sldId id="288" r:id="rId19"/>
    <p:sldId id="289" r:id="rId20"/>
    <p:sldId id="290" r:id="rId21"/>
    <p:sldId id="293" r:id="rId22"/>
  </p:sldIdLst>
  <p:sldSz cx="12192000" cy="6858000"/>
  <p:notesSz cx="6858000" cy="9144000"/>
  <p:embeddedFontLst>
    <p:embeddedFont>
      <p:font typeface="Calibri Light" panose="020F0302020204030204" pitchFamily="34" charset="0"/>
      <p:regular r:id="rId24"/>
      <p:italic r:id="rId25"/>
    </p:embeddedFont>
    <p:embeddedFont>
      <p:font typeface="#9Slide05 Aphrodite Pro" panose="020B0604020202020204" charset="0"/>
      <p:regular r:id="rId26"/>
    </p:embeddedFont>
    <p:embeddedFont>
      <p:font typeface="Calibri" panose="020F0502020204030204" pitchFamily="34" charset="0"/>
      <p:regular r:id="rId27"/>
      <p:bold r:id="rId28"/>
      <p:italic r:id="rId29"/>
      <p:boldItalic r:id="rId30"/>
    </p:embeddedFont>
    <p:embeddedFont>
      <p:font typeface="Cambria" panose="02040503050406030204" pitchFamily="18" charset="0"/>
      <p:regular r:id="rId31"/>
      <p:bold r:id="rId32"/>
      <p:italic r:id="rId33"/>
      <p:boldItalic r:id="rId34"/>
    </p:embeddedFont>
    <p:embeddedFont>
      <p:font typeface="UVF Pistilli" panose="020B0604020202020204" charset="0"/>
      <p:regular r:id="rId35"/>
    </p:embeddedFont>
    <p:embeddedFont>
      <p:font typeface="UTM Avo" panose="02040603050506020204" pitchFamily="18" charset="0"/>
      <p:regular r:id="rId36"/>
      <p:bold r:id="rId37"/>
      <p:italic r:id="rId38"/>
      <p:boldItalic r:id="rId39"/>
    </p:embeddedFont>
    <p:embeddedFont>
      <p:font typeface="#9Slide07 Cadena" panose="020B0604020202020204" charset="0"/>
      <p:bold r:id="rId40"/>
    </p:embeddedFont>
    <p:embeddedFont>
      <p:font typeface="#9Slide07 Altus" panose="020B0604020202020204" charset="0"/>
      <p:regular r:id="rId41"/>
    </p:embeddedFont>
    <p:embeddedFont>
      <p:font typeface="#9Slide07 HoneyCream" panose="020B0604020202020204" charset="0"/>
      <p:regular r:id="rId42"/>
    </p:embeddedFont>
    <p:embeddedFont>
      <p:font typeface="UVF Kewl Script" panose="020B0604020202020204" charset="0"/>
      <p:regular r:id="rId43"/>
    </p:embeddedFont>
    <p:embeddedFont>
      <p:font typeface="#9Slide07 IcielHelena" panose="020B0604020202020204" charset="0"/>
      <p:regular r:id="rId44"/>
    </p:embeddedFont>
  </p:embeddedFontLst>
  <p:custDataLst>
    <p:tags r:id="rId45"/>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3399"/>
    <a:srgbClr val="008000"/>
    <a:srgbClr val="2618DE"/>
    <a:srgbClr val="003300"/>
    <a:srgbClr val="FF99FF"/>
    <a:srgbClr val="9ED600"/>
    <a:srgbClr val="B3F200"/>
    <a:srgbClr val="FFE3AB"/>
    <a:srgbClr val="CCFF99"/>
    <a:srgbClr val="00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874" autoAdjust="0"/>
    <p:restoredTop sz="81118" autoAdjust="0"/>
  </p:normalViewPr>
  <p:slideViewPr>
    <p:cSldViewPr snapToGrid="0">
      <p:cViewPr varScale="1">
        <p:scale>
          <a:sx n="57" d="100"/>
          <a:sy n="57" d="100"/>
        </p:scale>
        <p:origin x="1062" y="78"/>
      </p:cViewPr>
      <p:guideLst/>
    </p:cSldViewPr>
  </p:slideViewPr>
  <p:outlineViewPr>
    <p:cViewPr>
      <p:scale>
        <a:sx n="33" d="100"/>
        <a:sy n="33" d="100"/>
      </p:scale>
      <p:origin x="0" y="-324"/>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3.fntdata"/><Relationship Id="rId39" Type="http://schemas.openxmlformats.org/officeDocument/2006/relationships/font" Target="fonts/font16.fntdata"/><Relationship Id="rId21" Type="http://schemas.openxmlformats.org/officeDocument/2006/relationships/slide" Target="slides/slide20.xml"/><Relationship Id="rId34" Type="http://schemas.openxmlformats.org/officeDocument/2006/relationships/font" Target="fonts/font11.fntdata"/><Relationship Id="rId42" Type="http://schemas.openxmlformats.org/officeDocument/2006/relationships/font" Target="fonts/font19.fntdata"/><Relationship Id="rId47"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font" Target="fonts/font6.fntdata"/><Relationship Id="rId11" Type="http://schemas.openxmlformats.org/officeDocument/2006/relationships/slide" Target="slides/slide10.xml"/><Relationship Id="rId24" Type="http://schemas.openxmlformats.org/officeDocument/2006/relationships/font" Target="fonts/font1.fntdata"/><Relationship Id="rId32" Type="http://schemas.openxmlformats.org/officeDocument/2006/relationships/font" Target="fonts/font9.fntdata"/><Relationship Id="rId37" Type="http://schemas.openxmlformats.org/officeDocument/2006/relationships/font" Target="fonts/font14.fntdata"/><Relationship Id="rId40" Type="http://schemas.openxmlformats.org/officeDocument/2006/relationships/font" Target="fonts/font17.fntdata"/><Relationship Id="rId45" Type="http://schemas.openxmlformats.org/officeDocument/2006/relationships/tags" Target="tags/tag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font" Target="fonts/font5.fntdata"/><Relationship Id="rId36" Type="http://schemas.openxmlformats.org/officeDocument/2006/relationships/font" Target="fonts/font13.fntdata"/><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8.fntdata"/><Relationship Id="rId44" Type="http://schemas.openxmlformats.org/officeDocument/2006/relationships/font" Target="fonts/font2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4.fntdata"/><Relationship Id="rId30" Type="http://schemas.openxmlformats.org/officeDocument/2006/relationships/font" Target="fonts/font7.fntdata"/><Relationship Id="rId35" Type="http://schemas.openxmlformats.org/officeDocument/2006/relationships/font" Target="fonts/font12.fntdata"/><Relationship Id="rId43" Type="http://schemas.openxmlformats.org/officeDocument/2006/relationships/font" Target="fonts/font20.fntdata"/><Relationship Id="rId48"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2.fntdata"/><Relationship Id="rId33" Type="http://schemas.openxmlformats.org/officeDocument/2006/relationships/font" Target="fonts/font10.fntdata"/><Relationship Id="rId38" Type="http://schemas.openxmlformats.org/officeDocument/2006/relationships/font" Target="fonts/font15.fntdata"/><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font" Target="fonts/font18.fntdata"/><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EF7F0E3-9939-4140-855F-1B5D55D1C55F}" type="datetimeFigureOut">
              <a:rPr lang="en-GB" smtClean="0"/>
              <a:t>16/09/2024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F367DAD-BAD2-4FE4-AB31-E1479B2CC57C}" type="slidenum">
              <a:rPr lang="en-GB" smtClean="0"/>
              <a:t>‹#›</a:t>
            </a:fld>
            <a:endParaRPr lang="en-GB"/>
          </a:p>
        </p:txBody>
      </p:sp>
    </p:spTree>
    <p:extLst>
      <p:ext uri="{BB962C8B-B14F-4D97-AF65-F5344CB8AC3E}">
        <p14:creationId xmlns:p14="http://schemas.microsoft.com/office/powerpoint/2010/main" val="21875952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幻灯片图像占位符 17409"/>
          <p:cNvSpPr>
            <a:spLocks noGrp="1" noRot="1" noChangeAspect="1" noTextEdit="1"/>
          </p:cNvSpPr>
          <p:nvPr>
            <p:ph type="sldImg"/>
          </p:nvPr>
        </p:nvSpPr>
        <p:spPr>
          <a:xfrm>
            <a:off x="685800" y="1143000"/>
            <a:ext cx="5486400" cy="3086100"/>
          </a:xfrm>
          <a:ln/>
        </p:spPr>
      </p:sp>
      <p:sp>
        <p:nvSpPr>
          <p:cNvPr id="17411" name="文本占位符 17410"/>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1</a:t>
            </a:fld>
            <a:endParaRPr lang="zh-CN" sz="1200" dirty="0"/>
          </a:p>
        </p:txBody>
      </p:sp>
    </p:spTree>
    <p:extLst>
      <p:ext uri="{BB962C8B-B14F-4D97-AF65-F5344CB8AC3E}">
        <p14:creationId xmlns:p14="http://schemas.microsoft.com/office/powerpoint/2010/main" val="31525351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dirty="0" err="1"/>
              <a:t>Có</a:t>
            </a:r>
            <a:r>
              <a:rPr lang="en-GB" baseline="0" dirty="0"/>
              <a:t> </a:t>
            </a:r>
            <a:r>
              <a:rPr lang="en-GB" baseline="0" dirty="0" err="1"/>
              <a:t>thể</a:t>
            </a:r>
            <a:r>
              <a:rPr lang="en-GB" baseline="0" dirty="0"/>
              <a:t> </a:t>
            </a:r>
            <a:r>
              <a:rPr lang="en-GB" baseline="0" dirty="0" err="1"/>
              <a:t>cho</a:t>
            </a:r>
            <a:r>
              <a:rPr lang="en-GB" baseline="0" dirty="0"/>
              <a:t> </a:t>
            </a:r>
            <a:r>
              <a:rPr lang="en-GB" baseline="0" dirty="0" err="1"/>
              <a:t>học</a:t>
            </a:r>
            <a:r>
              <a:rPr lang="en-GB" baseline="0" dirty="0"/>
              <a:t> </a:t>
            </a:r>
            <a:r>
              <a:rPr lang="en-GB" baseline="0" dirty="0" err="1"/>
              <a:t>sinh</a:t>
            </a:r>
            <a:r>
              <a:rPr lang="en-GB" baseline="0" dirty="0"/>
              <a:t> </a:t>
            </a:r>
            <a:r>
              <a:rPr lang="en-GB" baseline="0" dirty="0" err="1"/>
              <a:t>hoạt</a:t>
            </a:r>
            <a:r>
              <a:rPr lang="en-GB" baseline="0" dirty="0"/>
              <a:t> </a:t>
            </a:r>
            <a:r>
              <a:rPr lang="en-GB" baseline="0" dirty="0" err="1"/>
              <a:t>động</a:t>
            </a:r>
            <a:r>
              <a:rPr lang="en-GB" baseline="0" dirty="0"/>
              <a:t> </a:t>
            </a:r>
            <a:r>
              <a:rPr lang="en-GB" baseline="0" dirty="0" err="1"/>
              <a:t>theo</a:t>
            </a:r>
            <a:r>
              <a:rPr lang="en-GB" baseline="0" dirty="0"/>
              <a:t> </a:t>
            </a:r>
            <a:r>
              <a:rPr lang="en-GB" baseline="0" dirty="0" err="1"/>
              <a:t>cặp</a:t>
            </a:r>
            <a:r>
              <a:rPr lang="en-GB" baseline="0" dirty="0"/>
              <a:t> </a:t>
            </a:r>
            <a:r>
              <a:rPr lang="en-GB" baseline="0" dirty="0" err="1"/>
              <a:t>và</a:t>
            </a:r>
            <a:r>
              <a:rPr lang="en-GB" baseline="0" dirty="0"/>
              <a:t> </a:t>
            </a:r>
            <a:r>
              <a:rPr lang="en-GB" baseline="0" dirty="0" err="1"/>
              <a:t>trình</a:t>
            </a:r>
            <a:r>
              <a:rPr lang="en-GB" baseline="0" dirty="0"/>
              <a:t> </a:t>
            </a:r>
            <a:r>
              <a:rPr lang="en-GB" baseline="0" dirty="0" err="1"/>
              <a:t>bày</a:t>
            </a:r>
            <a:r>
              <a:rPr lang="en-GB" baseline="0" dirty="0"/>
              <a:t> </a:t>
            </a:r>
            <a:r>
              <a:rPr lang="en-GB" baseline="0" dirty="0" err="1"/>
              <a:t>trước</a:t>
            </a:r>
            <a:r>
              <a:rPr lang="en-GB" baseline="0" dirty="0"/>
              <a:t> </a:t>
            </a:r>
            <a:r>
              <a:rPr lang="en-GB" baseline="0" dirty="0" err="1"/>
              <a:t>lớp</a:t>
            </a:r>
            <a:r>
              <a:rPr lang="en-GB" baseline="0" dirty="0"/>
              <a:t>, </a:t>
            </a:r>
            <a:r>
              <a:rPr lang="en-GB" baseline="0" dirty="0" err="1"/>
              <a:t>hoặc</a:t>
            </a:r>
            <a:r>
              <a:rPr lang="en-GB" baseline="0" dirty="0"/>
              <a:t> </a:t>
            </a:r>
            <a:r>
              <a:rPr lang="en-GB" baseline="0" dirty="0" err="1"/>
              <a:t>chơi</a:t>
            </a:r>
            <a:r>
              <a:rPr lang="en-GB" baseline="0" dirty="0"/>
              <a:t> </a:t>
            </a:r>
            <a:r>
              <a:rPr lang="en-GB" baseline="0" dirty="0" err="1"/>
              <a:t>trò</a:t>
            </a:r>
            <a:r>
              <a:rPr lang="en-GB" baseline="0" dirty="0"/>
              <a:t> </a:t>
            </a:r>
            <a:r>
              <a:rPr lang="en-GB" baseline="0" dirty="0" err="1"/>
              <a:t>chơi</a:t>
            </a:r>
            <a:r>
              <a:rPr lang="en-GB" baseline="0" dirty="0"/>
              <a:t> </a:t>
            </a:r>
            <a:r>
              <a:rPr lang="en-GB" baseline="0" dirty="0" err="1"/>
              <a:t>phóng</a:t>
            </a:r>
            <a:r>
              <a:rPr lang="en-GB" baseline="0" dirty="0"/>
              <a:t> </a:t>
            </a:r>
            <a:r>
              <a:rPr lang="en-GB" baseline="0" dirty="0" err="1"/>
              <a:t>viên</a:t>
            </a:r>
            <a:r>
              <a:rPr lang="en-GB" baseline="0" dirty="0"/>
              <a:t>.</a:t>
            </a:r>
            <a:endParaRPr lang="en-GB" dirty="0"/>
          </a:p>
        </p:txBody>
      </p:sp>
      <p:sp>
        <p:nvSpPr>
          <p:cNvPr id="4" name="Slide Number Placeholder 3"/>
          <p:cNvSpPr>
            <a:spLocks noGrp="1"/>
          </p:cNvSpPr>
          <p:nvPr>
            <p:ph type="sldNum" sz="quarter" idx="10"/>
          </p:nvPr>
        </p:nvSpPr>
        <p:spPr/>
        <p:txBody>
          <a:bodyPr/>
          <a:lstStyle/>
          <a:p>
            <a:fld id="{6F367DAD-BAD2-4FE4-AB31-E1479B2CC57C}" type="slidenum">
              <a:rPr lang="en-GB" smtClean="0"/>
              <a:t>15</a:t>
            </a:fld>
            <a:endParaRPr lang="en-GB"/>
          </a:p>
        </p:txBody>
      </p:sp>
    </p:spTree>
    <p:extLst>
      <p:ext uri="{BB962C8B-B14F-4D97-AF65-F5344CB8AC3E}">
        <p14:creationId xmlns:p14="http://schemas.microsoft.com/office/powerpoint/2010/main" val="10790698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dirty="0" err="1"/>
              <a:t>Có</a:t>
            </a:r>
            <a:r>
              <a:rPr lang="en-GB" baseline="0" dirty="0"/>
              <a:t> </a:t>
            </a:r>
            <a:r>
              <a:rPr lang="en-GB" baseline="0" dirty="0" err="1"/>
              <a:t>thể</a:t>
            </a:r>
            <a:r>
              <a:rPr lang="en-GB" baseline="0" dirty="0"/>
              <a:t> </a:t>
            </a:r>
            <a:r>
              <a:rPr lang="en-GB" baseline="0" dirty="0" err="1"/>
              <a:t>cho</a:t>
            </a:r>
            <a:r>
              <a:rPr lang="en-GB" baseline="0" dirty="0"/>
              <a:t> </a:t>
            </a:r>
            <a:r>
              <a:rPr lang="en-GB" baseline="0" dirty="0" err="1"/>
              <a:t>học</a:t>
            </a:r>
            <a:r>
              <a:rPr lang="en-GB" baseline="0" dirty="0"/>
              <a:t> </a:t>
            </a:r>
            <a:r>
              <a:rPr lang="en-GB" baseline="0" dirty="0" err="1"/>
              <a:t>sinh</a:t>
            </a:r>
            <a:r>
              <a:rPr lang="en-GB" baseline="0" dirty="0"/>
              <a:t> </a:t>
            </a:r>
            <a:r>
              <a:rPr lang="en-GB" baseline="0" dirty="0" err="1"/>
              <a:t>hoạt</a:t>
            </a:r>
            <a:r>
              <a:rPr lang="en-GB" baseline="0" dirty="0"/>
              <a:t> </a:t>
            </a:r>
            <a:r>
              <a:rPr lang="en-GB" baseline="0" dirty="0" err="1"/>
              <a:t>động</a:t>
            </a:r>
            <a:r>
              <a:rPr lang="en-GB" baseline="0" dirty="0"/>
              <a:t> </a:t>
            </a:r>
            <a:r>
              <a:rPr lang="en-GB" baseline="0" dirty="0" err="1"/>
              <a:t>theo</a:t>
            </a:r>
            <a:r>
              <a:rPr lang="en-GB" baseline="0" dirty="0"/>
              <a:t> </a:t>
            </a:r>
            <a:r>
              <a:rPr lang="en-GB" baseline="0" dirty="0" err="1"/>
              <a:t>cặp</a:t>
            </a:r>
            <a:r>
              <a:rPr lang="en-GB" baseline="0" dirty="0"/>
              <a:t> </a:t>
            </a:r>
            <a:r>
              <a:rPr lang="en-GB" baseline="0" dirty="0" err="1"/>
              <a:t>và</a:t>
            </a:r>
            <a:r>
              <a:rPr lang="en-GB" baseline="0" dirty="0"/>
              <a:t> </a:t>
            </a:r>
            <a:r>
              <a:rPr lang="en-GB" baseline="0" dirty="0" err="1"/>
              <a:t>trình</a:t>
            </a:r>
            <a:r>
              <a:rPr lang="en-GB" baseline="0" dirty="0"/>
              <a:t> </a:t>
            </a:r>
            <a:r>
              <a:rPr lang="en-GB" baseline="0" dirty="0" err="1"/>
              <a:t>bày</a:t>
            </a:r>
            <a:r>
              <a:rPr lang="en-GB" baseline="0" dirty="0"/>
              <a:t> </a:t>
            </a:r>
            <a:r>
              <a:rPr lang="en-GB" baseline="0" dirty="0" err="1"/>
              <a:t>trước</a:t>
            </a:r>
            <a:r>
              <a:rPr lang="en-GB" baseline="0" dirty="0"/>
              <a:t> </a:t>
            </a:r>
            <a:r>
              <a:rPr lang="en-GB" baseline="0" dirty="0" err="1"/>
              <a:t>lớp</a:t>
            </a:r>
            <a:r>
              <a:rPr lang="en-GB" baseline="0" dirty="0"/>
              <a:t>, </a:t>
            </a:r>
            <a:r>
              <a:rPr lang="en-GB" baseline="0" dirty="0" err="1"/>
              <a:t>hoặc</a:t>
            </a:r>
            <a:r>
              <a:rPr lang="en-GB" baseline="0" dirty="0"/>
              <a:t> </a:t>
            </a:r>
            <a:r>
              <a:rPr lang="en-GB" baseline="0" dirty="0" err="1"/>
              <a:t>chơi</a:t>
            </a:r>
            <a:r>
              <a:rPr lang="en-GB" baseline="0" dirty="0"/>
              <a:t> </a:t>
            </a:r>
            <a:r>
              <a:rPr lang="en-GB" baseline="0" dirty="0" err="1"/>
              <a:t>trò</a:t>
            </a:r>
            <a:r>
              <a:rPr lang="en-GB" baseline="0" dirty="0"/>
              <a:t> </a:t>
            </a:r>
            <a:r>
              <a:rPr lang="en-GB" baseline="0" dirty="0" err="1"/>
              <a:t>chơi</a:t>
            </a:r>
            <a:r>
              <a:rPr lang="en-GB" baseline="0" dirty="0"/>
              <a:t> </a:t>
            </a:r>
            <a:r>
              <a:rPr lang="en-GB" baseline="0" dirty="0" err="1"/>
              <a:t>phóng</a:t>
            </a:r>
            <a:r>
              <a:rPr lang="en-GB" baseline="0" dirty="0"/>
              <a:t> </a:t>
            </a:r>
            <a:r>
              <a:rPr lang="en-GB" baseline="0" dirty="0" err="1"/>
              <a:t>viên</a:t>
            </a:r>
            <a:r>
              <a:rPr lang="en-GB" baseline="0" dirty="0"/>
              <a:t>.</a:t>
            </a:r>
            <a:endParaRPr lang="en-GB" dirty="0"/>
          </a:p>
        </p:txBody>
      </p:sp>
      <p:sp>
        <p:nvSpPr>
          <p:cNvPr id="4" name="Slide Number Placeholder 3"/>
          <p:cNvSpPr>
            <a:spLocks noGrp="1"/>
          </p:cNvSpPr>
          <p:nvPr>
            <p:ph type="sldNum" sz="quarter" idx="10"/>
          </p:nvPr>
        </p:nvSpPr>
        <p:spPr/>
        <p:txBody>
          <a:bodyPr/>
          <a:lstStyle/>
          <a:p>
            <a:fld id="{6F367DAD-BAD2-4FE4-AB31-E1479B2CC57C}" type="slidenum">
              <a:rPr lang="en-GB" smtClean="0"/>
              <a:t>16</a:t>
            </a:fld>
            <a:endParaRPr lang="en-GB"/>
          </a:p>
        </p:txBody>
      </p:sp>
    </p:spTree>
    <p:extLst>
      <p:ext uri="{BB962C8B-B14F-4D97-AF65-F5344CB8AC3E}">
        <p14:creationId xmlns:p14="http://schemas.microsoft.com/office/powerpoint/2010/main" val="9827237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dirty="0" err="1"/>
              <a:t>Có</a:t>
            </a:r>
            <a:r>
              <a:rPr lang="en-GB" baseline="0" dirty="0"/>
              <a:t> </a:t>
            </a:r>
            <a:r>
              <a:rPr lang="en-GB" baseline="0" dirty="0" err="1"/>
              <a:t>thể</a:t>
            </a:r>
            <a:r>
              <a:rPr lang="en-GB" baseline="0" dirty="0"/>
              <a:t> </a:t>
            </a:r>
            <a:r>
              <a:rPr lang="en-GB" baseline="0" dirty="0" err="1"/>
              <a:t>cho</a:t>
            </a:r>
            <a:r>
              <a:rPr lang="en-GB" baseline="0" dirty="0"/>
              <a:t> </a:t>
            </a:r>
            <a:r>
              <a:rPr lang="en-GB" baseline="0" dirty="0" err="1"/>
              <a:t>học</a:t>
            </a:r>
            <a:r>
              <a:rPr lang="en-GB" baseline="0" dirty="0"/>
              <a:t> </a:t>
            </a:r>
            <a:r>
              <a:rPr lang="en-GB" baseline="0" dirty="0" err="1"/>
              <a:t>sinh</a:t>
            </a:r>
            <a:r>
              <a:rPr lang="en-GB" baseline="0" dirty="0"/>
              <a:t> </a:t>
            </a:r>
            <a:r>
              <a:rPr lang="en-GB" baseline="0" dirty="0" err="1"/>
              <a:t>hoạt</a:t>
            </a:r>
            <a:r>
              <a:rPr lang="en-GB" baseline="0" dirty="0"/>
              <a:t> </a:t>
            </a:r>
            <a:r>
              <a:rPr lang="en-GB" baseline="0" dirty="0" err="1"/>
              <a:t>động</a:t>
            </a:r>
            <a:r>
              <a:rPr lang="en-GB" baseline="0" dirty="0"/>
              <a:t> </a:t>
            </a:r>
            <a:r>
              <a:rPr lang="en-GB" baseline="0" dirty="0" err="1"/>
              <a:t>theo</a:t>
            </a:r>
            <a:r>
              <a:rPr lang="en-GB" baseline="0" dirty="0"/>
              <a:t> </a:t>
            </a:r>
            <a:r>
              <a:rPr lang="en-GB" baseline="0" dirty="0" err="1"/>
              <a:t>cặp</a:t>
            </a:r>
            <a:r>
              <a:rPr lang="en-GB" baseline="0" dirty="0"/>
              <a:t> </a:t>
            </a:r>
            <a:r>
              <a:rPr lang="en-GB" baseline="0" dirty="0" err="1"/>
              <a:t>và</a:t>
            </a:r>
            <a:r>
              <a:rPr lang="en-GB" baseline="0" dirty="0"/>
              <a:t> </a:t>
            </a:r>
            <a:r>
              <a:rPr lang="en-GB" baseline="0" dirty="0" err="1"/>
              <a:t>trình</a:t>
            </a:r>
            <a:r>
              <a:rPr lang="en-GB" baseline="0" dirty="0"/>
              <a:t> </a:t>
            </a:r>
            <a:r>
              <a:rPr lang="en-GB" baseline="0" dirty="0" err="1"/>
              <a:t>bày</a:t>
            </a:r>
            <a:r>
              <a:rPr lang="en-GB" baseline="0" dirty="0"/>
              <a:t> </a:t>
            </a:r>
            <a:r>
              <a:rPr lang="en-GB" baseline="0" dirty="0" err="1"/>
              <a:t>trước</a:t>
            </a:r>
            <a:r>
              <a:rPr lang="en-GB" baseline="0" dirty="0"/>
              <a:t> </a:t>
            </a:r>
            <a:r>
              <a:rPr lang="en-GB" baseline="0" dirty="0" err="1"/>
              <a:t>lớp</a:t>
            </a:r>
            <a:r>
              <a:rPr lang="en-GB" baseline="0" dirty="0"/>
              <a:t>, </a:t>
            </a:r>
            <a:r>
              <a:rPr lang="en-GB" baseline="0" dirty="0" err="1"/>
              <a:t>hoặc</a:t>
            </a:r>
            <a:r>
              <a:rPr lang="en-GB" baseline="0" dirty="0"/>
              <a:t> </a:t>
            </a:r>
            <a:r>
              <a:rPr lang="en-GB" baseline="0" dirty="0" err="1"/>
              <a:t>chơi</a:t>
            </a:r>
            <a:r>
              <a:rPr lang="en-GB" baseline="0" dirty="0"/>
              <a:t> </a:t>
            </a:r>
            <a:r>
              <a:rPr lang="en-GB" baseline="0" dirty="0" err="1"/>
              <a:t>trò</a:t>
            </a:r>
            <a:r>
              <a:rPr lang="en-GB" baseline="0" dirty="0"/>
              <a:t> </a:t>
            </a:r>
            <a:r>
              <a:rPr lang="en-GB" baseline="0" dirty="0" err="1"/>
              <a:t>chơi</a:t>
            </a:r>
            <a:r>
              <a:rPr lang="en-GB" baseline="0" dirty="0"/>
              <a:t> </a:t>
            </a:r>
            <a:r>
              <a:rPr lang="en-GB" baseline="0" dirty="0" err="1"/>
              <a:t>phóng</a:t>
            </a:r>
            <a:r>
              <a:rPr lang="en-GB" baseline="0" dirty="0"/>
              <a:t> </a:t>
            </a:r>
            <a:r>
              <a:rPr lang="en-GB" baseline="0" dirty="0" err="1"/>
              <a:t>viên</a:t>
            </a:r>
            <a:r>
              <a:rPr lang="en-GB" baseline="0" dirty="0"/>
              <a:t>.</a:t>
            </a:r>
            <a:endParaRPr lang="en-GB" dirty="0"/>
          </a:p>
        </p:txBody>
      </p:sp>
      <p:sp>
        <p:nvSpPr>
          <p:cNvPr id="4" name="Slide Number Placeholder 3"/>
          <p:cNvSpPr>
            <a:spLocks noGrp="1"/>
          </p:cNvSpPr>
          <p:nvPr>
            <p:ph type="sldNum" sz="quarter" idx="10"/>
          </p:nvPr>
        </p:nvSpPr>
        <p:spPr/>
        <p:txBody>
          <a:bodyPr/>
          <a:lstStyle/>
          <a:p>
            <a:fld id="{6F367DAD-BAD2-4FE4-AB31-E1479B2CC57C}" type="slidenum">
              <a:rPr lang="en-GB" smtClean="0"/>
              <a:t>17</a:t>
            </a:fld>
            <a:endParaRPr lang="en-GB"/>
          </a:p>
        </p:txBody>
      </p:sp>
    </p:spTree>
    <p:extLst>
      <p:ext uri="{BB962C8B-B14F-4D97-AF65-F5344CB8AC3E}">
        <p14:creationId xmlns:p14="http://schemas.microsoft.com/office/powerpoint/2010/main" val="7570789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幻灯片图像占位符 58369"/>
          <p:cNvSpPr>
            <a:spLocks noGrp="1" noRot="1" noChangeAspect="1" noTextEdit="1"/>
          </p:cNvSpPr>
          <p:nvPr>
            <p:ph type="sldImg"/>
          </p:nvPr>
        </p:nvSpPr>
        <p:spPr>
          <a:xfrm>
            <a:off x="685800" y="1143000"/>
            <a:ext cx="5486400" cy="3086100"/>
          </a:xfrm>
          <a:ln/>
        </p:spPr>
      </p:sp>
      <p:sp>
        <p:nvSpPr>
          <p:cNvPr id="58371" name="文本占位符 58370"/>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18</a:t>
            </a:fld>
            <a:endParaRPr lang="zh-CN" sz="1200" dirty="0"/>
          </a:p>
        </p:txBody>
      </p:sp>
    </p:spTree>
    <p:extLst>
      <p:ext uri="{BB962C8B-B14F-4D97-AF65-F5344CB8AC3E}">
        <p14:creationId xmlns:p14="http://schemas.microsoft.com/office/powerpoint/2010/main" val="37219185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幻灯片图像占位符 58369"/>
          <p:cNvSpPr>
            <a:spLocks noGrp="1" noRot="1" noChangeAspect="1" noTextEdit="1"/>
          </p:cNvSpPr>
          <p:nvPr>
            <p:ph type="sldImg"/>
          </p:nvPr>
        </p:nvSpPr>
        <p:spPr>
          <a:xfrm>
            <a:off x="685800" y="1143000"/>
            <a:ext cx="5486400" cy="3086100"/>
          </a:xfrm>
          <a:ln/>
        </p:spPr>
      </p:sp>
      <p:sp>
        <p:nvSpPr>
          <p:cNvPr id="58371" name="文本占位符 58370"/>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21</a:t>
            </a:fld>
            <a:endParaRPr lang="zh-CN" sz="1200" dirty="0"/>
          </a:p>
        </p:txBody>
      </p:sp>
    </p:spTree>
    <p:extLst>
      <p:ext uri="{BB962C8B-B14F-4D97-AF65-F5344CB8AC3E}">
        <p14:creationId xmlns:p14="http://schemas.microsoft.com/office/powerpoint/2010/main" val="27036662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幻灯片图像占位符 58369"/>
          <p:cNvSpPr>
            <a:spLocks noGrp="1" noRot="1" noChangeAspect="1" noTextEdit="1"/>
          </p:cNvSpPr>
          <p:nvPr>
            <p:ph type="sldImg"/>
          </p:nvPr>
        </p:nvSpPr>
        <p:spPr>
          <a:xfrm>
            <a:off x="685800" y="1143000"/>
            <a:ext cx="5486400" cy="3086100"/>
          </a:xfrm>
          <a:ln/>
        </p:spPr>
      </p:sp>
      <p:sp>
        <p:nvSpPr>
          <p:cNvPr id="58371" name="文本占位符 58370"/>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3</a:t>
            </a:fld>
            <a:endParaRPr lang="zh-CN" sz="1200" dirty="0"/>
          </a:p>
        </p:txBody>
      </p:sp>
    </p:spTree>
    <p:extLst>
      <p:ext uri="{BB962C8B-B14F-4D97-AF65-F5344CB8AC3E}">
        <p14:creationId xmlns:p14="http://schemas.microsoft.com/office/powerpoint/2010/main" val="24533752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dirty="0" err="1"/>
              <a:t>Kích</a:t>
            </a:r>
            <a:r>
              <a:rPr lang="en-GB" baseline="0" dirty="0"/>
              <a:t> </a:t>
            </a:r>
            <a:r>
              <a:rPr lang="en-GB" baseline="0" dirty="0" err="1"/>
              <a:t>vào</a:t>
            </a:r>
            <a:r>
              <a:rPr lang="en-GB" baseline="0" dirty="0"/>
              <a:t> </a:t>
            </a:r>
            <a:r>
              <a:rPr lang="en-GB" baseline="0" dirty="0" err="1"/>
              <a:t>khung</a:t>
            </a:r>
            <a:r>
              <a:rPr lang="en-GB" baseline="0" dirty="0"/>
              <a:t> </a:t>
            </a:r>
            <a:r>
              <a:rPr lang="en-GB" baseline="0" dirty="0" err="1"/>
              <a:t>chữ</a:t>
            </a:r>
            <a:r>
              <a:rPr lang="en-GB" baseline="0" dirty="0"/>
              <a:t> </a:t>
            </a:r>
            <a:r>
              <a:rPr lang="en-GB" baseline="0" dirty="0" err="1"/>
              <a:t>đọc</a:t>
            </a:r>
            <a:r>
              <a:rPr lang="en-GB" baseline="0" dirty="0"/>
              <a:t> </a:t>
            </a:r>
            <a:r>
              <a:rPr lang="en-GB" baseline="0" dirty="0" err="1"/>
              <a:t>mẫu</a:t>
            </a:r>
            <a:r>
              <a:rPr lang="en-GB" baseline="0" dirty="0"/>
              <a:t> </a:t>
            </a:r>
            <a:r>
              <a:rPr lang="en-GB" baseline="0" dirty="0" err="1"/>
              <a:t>để</a:t>
            </a:r>
            <a:r>
              <a:rPr lang="en-GB" baseline="0" dirty="0"/>
              <a:t> </a:t>
            </a:r>
            <a:r>
              <a:rPr lang="en-GB" baseline="0" dirty="0" err="1"/>
              <a:t>mở</a:t>
            </a:r>
            <a:r>
              <a:rPr lang="en-GB" baseline="0" dirty="0"/>
              <a:t> file </a:t>
            </a:r>
            <a:r>
              <a:rPr lang="en-GB" baseline="0" dirty="0" err="1"/>
              <a:t>đọc</a:t>
            </a:r>
            <a:r>
              <a:rPr lang="en-GB" baseline="0" dirty="0"/>
              <a:t> </a:t>
            </a:r>
            <a:r>
              <a:rPr lang="en-GB" baseline="0" dirty="0" err="1"/>
              <a:t>mẫu</a:t>
            </a:r>
            <a:endParaRPr lang="en-GB" dirty="0"/>
          </a:p>
        </p:txBody>
      </p:sp>
      <p:sp>
        <p:nvSpPr>
          <p:cNvPr id="4" name="Slide Number Placeholder 3"/>
          <p:cNvSpPr>
            <a:spLocks noGrp="1"/>
          </p:cNvSpPr>
          <p:nvPr>
            <p:ph type="sldNum" sz="quarter" idx="10"/>
          </p:nvPr>
        </p:nvSpPr>
        <p:spPr/>
        <p:txBody>
          <a:bodyPr/>
          <a:lstStyle/>
          <a:p>
            <a:fld id="{6F367DAD-BAD2-4FE4-AB31-E1479B2CC57C}" type="slidenum">
              <a:rPr lang="en-GB" smtClean="0"/>
              <a:t>4</a:t>
            </a:fld>
            <a:endParaRPr lang="en-GB"/>
          </a:p>
        </p:txBody>
      </p:sp>
    </p:spTree>
    <p:extLst>
      <p:ext uri="{BB962C8B-B14F-4D97-AF65-F5344CB8AC3E}">
        <p14:creationId xmlns:p14="http://schemas.microsoft.com/office/powerpoint/2010/main" val="34942477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err="1"/>
              <a:t>Kích</a:t>
            </a:r>
            <a:r>
              <a:rPr lang="en-GB" baseline="0" dirty="0"/>
              <a:t> </a:t>
            </a:r>
            <a:r>
              <a:rPr lang="en-GB" baseline="0" dirty="0" err="1"/>
              <a:t>vào</a:t>
            </a:r>
            <a:r>
              <a:rPr lang="en-GB" baseline="0" dirty="0"/>
              <a:t> </a:t>
            </a:r>
            <a:r>
              <a:rPr lang="en-GB" baseline="0" dirty="0" err="1"/>
              <a:t>các</a:t>
            </a:r>
            <a:r>
              <a:rPr lang="en-GB" baseline="0" dirty="0"/>
              <a:t> </a:t>
            </a:r>
            <a:r>
              <a:rPr lang="en-GB" baseline="0" dirty="0" err="1"/>
              <a:t>dấu</a:t>
            </a:r>
            <a:r>
              <a:rPr lang="en-GB" baseline="0" dirty="0"/>
              <a:t> </a:t>
            </a:r>
            <a:r>
              <a:rPr lang="en-GB" baseline="0" dirty="0" err="1"/>
              <a:t>gạch</a:t>
            </a:r>
            <a:r>
              <a:rPr lang="en-GB" baseline="0" dirty="0"/>
              <a:t> </a:t>
            </a:r>
            <a:r>
              <a:rPr lang="en-GB" baseline="0" dirty="0" err="1"/>
              <a:t>ngang</a:t>
            </a:r>
            <a:r>
              <a:rPr lang="en-GB" baseline="0" dirty="0"/>
              <a:t> </a:t>
            </a:r>
            <a:r>
              <a:rPr lang="en-GB" baseline="0" dirty="0" err="1"/>
              <a:t>để</a:t>
            </a:r>
            <a:r>
              <a:rPr lang="en-GB" baseline="0" dirty="0"/>
              <a:t> </a:t>
            </a:r>
            <a:r>
              <a:rPr lang="en-GB" baseline="0" dirty="0" err="1"/>
              <a:t>hiện</a:t>
            </a:r>
            <a:r>
              <a:rPr lang="en-GB" baseline="0" dirty="0"/>
              <a:t> </a:t>
            </a:r>
            <a:r>
              <a:rPr lang="en-GB" baseline="0" dirty="0" err="1"/>
              <a:t>chữ</a:t>
            </a:r>
            <a:r>
              <a:rPr lang="en-GB" baseline="0" dirty="0"/>
              <a:t> </a:t>
            </a:r>
            <a:r>
              <a:rPr lang="en-GB" baseline="0" dirty="0" err="1"/>
              <a:t>cần</a:t>
            </a:r>
            <a:r>
              <a:rPr lang="en-GB" baseline="0" dirty="0"/>
              <a:t> </a:t>
            </a:r>
            <a:r>
              <a:rPr lang="en-GB" baseline="0" dirty="0" err="1"/>
              <a:t>luyện</a:t>
            </a:r>
            <a:r>
              <a:rPr lang="en-GB" baseline="0" dirty="0"/>
              <a:t> qua </a:t>
            </a:r>
            <a:r>
              <a:rPr lang="en-GB" baseline="0" dirty="0" err="1"/>
              <a:t>bảng</a:t>
            </a:r>
            <a:endParaRPr lang="en-GB" dirty="0"/>
          </a:p>
          <a:p>
            <a:endParaRPr lang="en-GB" dirty="0"/>
          </a:p>
        </p:txBody>
      </p:sp>
      <p:sp>
        <p:nvSpPr>
          <p:cNvPr id="4" name="Slide Number Placeholder 3"/>
          <p:cNvSpPr>
            <a:spLocks noGrp="1"/>
          </p:cNvSpPr>
          <p:nvPr>
            <p:ph type="sldNum" sz="quarter" idx="10"/>
          </p:nvPr>
        </p:nvSpPr>
        <p:spPr/>
        <p:txBody>
          <a:bodyPr/>
          <a:lstStyle/>
          <a:p>
            <a:fld id="{6F367DAD-BAD2-4FE4-AB31-E1479B2CC57C}" type="slidenum">
              <a:rPr lang="en-GB" smtClean="0"/>
              <a:t>5</a:t>
            </a:fld>
            <a:endParaRPr lang="en-GB"/>
          </a:p>
        </p:txBody>
      </p:sp>
    </p:spTree>
    <p:extLst>
      <p:ext uri="{BB962C8B-B14F-4D97-AF65-F5344CB8AC3E}">
        <p14:creationId xmlns:p14="http://schemas.microsoft.com/office/powerpoint/2010/main" val="23129659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F367DAD-BAD2-4FE4-AB31-E1479B2CC57C}" type="slidenum">
              <a:rPr lang="en-GB" smtClean="0"/>
              <a:t>6</a:t>
            </a:fld>
            <a:endParaRPr lang="en-GB"/>
          </a:p>
        </p:txBody>
      </p:sp>
    </p:spTree>
    <p:extLst>
      <p:ext uri="{BB962C8B-B14F-4D97-AF65-F5344CB8AC3E}">
        <p14:creationId xmlns:p14="http://schemas.microsoft.com/office/powerpoint/2010/main" val="25721353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幻灯片图像占位符 58369"/>
          <p:cNvSpPr>
            <a:spLocks noGrp="1" noRot="1" noChangeAspect="1" noTextEdit="1"/>
          </p:cNvSpPr>
          <p:nvPr>
            <p:ph type="sldImg"/>
          </p:nvPr>
        </p:nvSpPr>
        <p:spPr>
          <a:xfrm>
            <a:off x="685800" y="1143000"/>
            <a:ext cx="5486400" cy="3086100"/>
          </a:xfrm>
          <a:ln/>
        </p:spPr>
      </p:sp>
      <p:sp>
        <p:nvSpPr>
          <p:cNvPr id="58371" name="文本占位符 58370"/>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7</a:t>
            </a:fld>
            <a:endParaRPr lang="zh-CN" sz="1200" dirty="0"/>
          </a:p>
        </p:txBody>
      </p:sp>
    </p:spTree>
    <p:extLst>
      <p:ext uri="{BB962C8B-B14F-4D97-AF65-F5344CB8AC3E}">
        <p14:creationId xmlns:p14="http://schemas.microsoft.com/office/powerpoint/2010/main" val="29640612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幻灯片图像占位符 58369"/>
          <p:cNvSpPr>
            <a:spLocks noGrp="1" noRot="1" noChangeAspect="1" noTextEdit="1"/>
          </p:cNvSpPr>
          <p:nvPr>
            <p:ph type="sldImg"/>
          </p:nvPr>
        </p:nvSpPr>
        <p:spPr>
          <a:xfrm>
            <a:off x="685800" y="1143000"/>
            <a:ext cx="5486400" cy="3086100"/>
          </a:xfrm>
          <a:ln/>
        </p:spPr>
      </p:sp>
      <p:sp>
        <p:nvSpPr>
          <p:cNvPr id="58371" name="文本占位符 58370"/>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12</a:t>
            </a:fld>
            <a:endParaRPr lang="zh-CN" sz="1200" dirty="0"/>
          </a:p>
        </p:txBody>
      </p:sp>
    </p:spTree>
    <p:extLst>
      <p:ext uri="{BB962C8B-B14F-4D97-AF65-F5344CB8AC3E}">
        <p14:creationId xmlns:p14="http://schemas.microsoft.com/office/powerpoint/2010/main" val="32925327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a:t>Kích</a:t>
            </a:r>
            <a:r>
              <a:rPr lang="en-GB" baseline="0" dirty="0"/>
              <a:t> </a:t>
            </a:r>
            <a:r>
              <a:rPr lang="en-GB" baseline="0" dirty="0" err="1"/>
              <a:t>vào</a:t>
            </a:r>
            <a:r>
              <a:rPr lang="en-GB" baseline="0" dirty="0"/>
              <a:t> </a:t>
            </a:r>
            <a:r>
              <a:rPr lang="en-GB" baseline="0" dirty="0" err="1"/>
              <a:t>các</a:t>
            </a:r>
            <a:r>
              <a:rPr lang="en-GB" baseline="0" dirty="0"/>
              <a:t> ô </a:t>
            </a:r>
            <a:r>
              <a:rPr lang="en-GB" baseline="0" dirty="0" err="1"/>
              <a:t>chữ</a:t>
            </a:r>
            <a:r>
              <a:rPr lang="en-GB" baseline="0" dirty="0"/>
              <a:t> </a:t>
            </a:r>
            <a:r>
              <a:rPr lang="en-GB" baseline="0" dirty="0" err="1"/>
              <a:t>để</a:t>
            </a:r>
            <a:r>
              <a:rPr lang="en-GB" baseline="0" dirty="0"/>
              <a:t> </a:t>
            </a:r>
            <a:r>
              <a:rPr lang="en-GB" baseline="0" dirty="0" err="1"/>
              <a:t>hình</a:t>
            </a:r>
            <a:r>
              <a:rPr lang="en-GB" baseline="0" dirty="0"/>
              <a:t> </a:t>
            </a:r>
            <a:r>
              <a:rPr lang="en-GB" baseline="0" dirty="0" err="1"/>
              <a:t>ảnh</a:t>
            </a:r>
            <a:r>
              <a:rPr lang="en-GB" baseline="0" dirty="0"/>
              <a:t> </a:t>
            </a:r>
            <a:r>
              <a:rPr lang="en-GB" baseline="0" dirty="0" err="1"/>
              <a:t>xuất</a:t>
            </a:r>
            <a:r>
              <a:rPr lang="en-GB" baseline="0" dirty="0"/>
              <a:t> </a:t>
            </a:r>
            <a:r>
              <a:rPr lang="en-GB" baseline="0" dirty="0" err="1"/>
              <a:t>hiện</a:t>
            </a:r>
            <a:r>
              <a:rPr lang="en-GB" baseline="0" dirty="0"/>
              <a:t>, </a:t>
            </a:r>
            <a:r>
              <a:rPr lang="en-GB" baseline="0" dirty="0" err="1"/>
              <a:t>sau</a:t>
            </a:r>
            <a:r>
              <a:rPr lang="en-GB" baseline="0" dirty="0"/>
              <a:t> </a:t>
            </a:r>
            <a:r>
              <a:rPr lang="en-GB" baseline="0" dirty="0" err="1"/>
              <a:t>khi</a:t>
            </a:r>
            <a:r>
              <a:rPr lang="en-GB" baseline="0" dirty="0"/>
              <a:t> </a:t>
            </a:r>
            <a:r>
              <a:rPr lang="en-GB" baseline="0" dirty="0" err="1"/>
              <a:t>học</a:t>
            </a:r>
            <a:r>
              <a:rPr lang="en-GB" baseline="0" dirty="0"/>
              <a:t> </a:t>
            </a:r>
            <a:r>
              <a:rPr lang="en-GB" baseline="0" dirty="0" err="1"/>
              <a:t>sinh</a:t>
            </a:r>
            <a:r>
              <a:rPr lang="en-GB" baseline="0" dirty="0"/>
              <a:t> </a:t>
            </a:r>
            <a:r>
              <a:rPr lang="en-GB" baseline="0" dirty="0" err="1"/>
              <a:t>trả</a:t>
            </a:r>
            <a:r>
              <a:rPr lang="en-GB" baseline="0" dirty="0"/>
              <a:t> </a:t>
            </a:r>
            <a:r>
              <a:rPr lang="en-GB" baseline="0" dirty="0" err="1"/>
              <a:t>lời</a:t>
            </a:r>
            <a:r>
              <a:rPr lang="en-GB" baseline="0" dirty="0"/>
              <a:t> </a:t>
            </a:r>
            <a:r>
              <a:rPr lang="en-GB" baseline="0" dirty="0" err="1"/>
              <a:t>đúng</a:t>
            </a:r>
            <a:r>
              <a:rPr lang="en-GB" baseline="0" dirty="0"/>
              <a:t>, </a:t>
            </a:r>
            <a:r>
              <a:rPr lang="en-GB" baseline="0" dirty="0" err="1"/>
              <a:t>kích</a:t>
            </a:r>
            <a:r>
              <a:rPr lang="en-GB" baseline="0" dirty="0"/>
              <a:t> </a:t>
            </a:r>
            <a:r>
              <a:rPr lang="en-GB" baseline="0" dirty="0" err="1"/>
              <a:t>vào</a:t>
            </a:r>
            <a:r>
              <a:rPr lang="en-GB" baseline="0" dirty="0"/>
              <a:t> </a:t>
            </a:r>
            <a:r>
              <a:rPr lang="en-GB" baseline="0" dirty="0" err="1"/>
              <a:t>hình</a:t>
            </a:r>
            <a:r>
              <a:rPr lang="en-GB" baseline="0" dirty="0"/>
              <a:t> </a:t>
            </a:r>
            <a:r>
              <a:rPr lang="en-GB" baseline="0" dirty="0" err="1"/>
              <a:t>ảnh</a:t>
            </a:r>
            <a:r>
              <a:rPr lang="en-GB" baseline="0" dirty="0"/>
              <a:t> </a:t>
            </a:r>
            <a:r>
              <a:rPr lang="en-GB" baseline="0" dirty="0" err="1"/>
              <a:t>cậu</a:t>
            </a:r>
            <a:r>
              <a:rPr lang="en-GB" baseline="0" dirty="0"/>
              <a:t> </a:t>
            </a:r>
            <a:r>
              <a:rPr lang="en-GB" baseline="0" dirty="0" err="1"/>
              <a:t>bé</a:t>
            </a:r>
            <a:r>
              <a:rPr lang="en-GB" baseline="0" dirty="0"/>
              <a:t> </a:t>
            </a:r>
            <a:r>
              <a:rPr lang="en-GB" baseline="0" dirty="0" err="1"/>
              <a:t>để</a:t>
            </a:r>
            <a:r>
              <a:rPr lang="en-GB" baseline="0" dirty="0"/>
              <a:t> </a:t>
            </a:r>
            <a:r>
              <a:rPr lang="en-GB" baseline="0" dirty="0" err="1"/>
              <a:t>các</a:t>
            </a:r>
            <a:r>
              <a:rPr lang="en-GB" baseline="0" dirty="0"/>
              <a:t> </a:t>
            </a:r>
            <a:r>
              <a:rPr lang="en-GB" baseline="0" dirty="0" err="1"/>
              <a:t>hình</a:t>
            </a:r>
            <a:r>
              <a:rPr lang="en-GB" baseline="0" dirty="0"/>
              <a:t> </a:t>
            </a:r>
            <a:r>
              <a:rPr lang="en-GB" baseline="0" dirty="0" err="1"/>
              <a:t>ảnh</a:t>
            </a:r>
            <a:r>
              <a:rPr lang="en-GB" baseline="0" dirty="0"/>
              <a:t> </a:t>
            </a:r>
            <a:r>
              <a:rPr lang="en-GB" baseline="0" dirty="0" err="1"/>
              <a:t>kia</a:t>
            </a:r>
            <a:r>
              <a:rPr lang="en-GB" baseline="0" dirty="0"/>
              <a:t> </a:t>
            </a:r>
            <a:r>
              <a:rPr lang="en-GB" baseline="0" dirty="0" err="1"/>
              <a:t>biến</a:t>
            </a:r>
            <a:r>
              <a:rPr lang="en-GB" baseline="0" dirty="0"/>
              <a:t> </a:t>
            </a:r>
            <a:r>
              <a:rPr lang="en-GB" baseline="0" dirty="0" err="1"/>
              <a:t>mất</a:t>
            </a:r>
            <a:endParaRPr lang="en-GB" dirty="0"/>
          </a:p>
        </p:txBody>
      </p:sp>
      <p:sp>
        <p:nvSpPr>
          <p:cNvPr id="4" name="Slide Number Placeholder 3"/>
          <p:cNvSpPr>
            <a:spLocks noGrp="1"/>
          </p:cNvSpPr>
          <p:nvPr>
            <p:ph type="sldNum" sz="quarter" idx="10"/>
          </p:nvPr>
        </p:nvSpPr>
        <p:spPr/>
        <p:txBody>
          <a:bodyPr/>
          <a:lstStyle/>
          <a:p>
            <a:fld id="{6F367DAD-BAD2-4FE4-AB31-E1479B2CC57C}" type="slidenum">
              <a:rPr lang="en-GB" smtClean="0"/>
              <a:t>13</a:t>
            </a:fld>
            <a:endParaRPr lang="en-GB"/>
          </a:p>
        </p:txBody>
      </p:sp>
    </p:spTree>
    <p:extLst>
      <p:ext uri="{BB962C8B-B14F-4D97-AF65-F5344CB8AC3E}">
        <p14:creationId xmlns:p14="http://schemas.microsoft.com/office/powerpoint/2010/main" val="26491103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err="1"/>
              <a:t>Có</a:t>
            </a:r>
            <a:r>
              <a:rPr lang="en-GB" baseline="0" dirty="0"/>
              <a:t> </a:t>
            </a:r>
            <a:r>
              <a:rPr lang="en-GB" baseline="0" dirty="0" err="1"/>
              <a:t>thể</a:t>
            </a:r>
            <a:r>
              <a:rPr lang="en-GB" baseline="0" dirty="0"/>
              <a:t> </a:t>
            </a:r>
            <a:r>
              <a:rPr lang="en-GB" baseline="0" dirty="0" err="1"/>
              <a:t>cho</a:t>
            </a:r>
            <a:r>
              <a:rPr lang="en-GB" baseline="0" dirty="0"/>
              <a:t> </a:t>
            </a:r>
            <a:r>
              <a:rPr lang="en-GB" baseline="0" dirty="0" err="1"/>
              <a:t>học</a:t>
            </a:r>
            <a:r>
              <a:rPr lang="en-GB" baseline="0" dirty="0"/>
              <a:t> </a:t>
            </a:r>
            <a:r>
              <a:rPr lang="en-GB" baseline="0" dirty="0" err="1"/>
              <a:t>sinh</a:t>
            </a:r>
            <a:r>
              <a:rPr lang="en-GB" baseline="0" dirty="0"/>
              <a:t> </a:t>
            </a:r>
            <a:r>
              <a:rPr lang="en-GB" baseline="0" dirty="0" err="1"/>
              <a:t>hoạt</a:t>
            </a:r>
            <a:r>
              <a:rPr lang="en-GB" baseline="0" dirty="0"/>
              <a:t> </a:t>
            </a:r>
            <a:r>
              <a:rPr lang="en-GB" baseline="0" dirty="0" err="1"/>
              <a:t>động</a:t>
            </a:r>
            <a:r>
              <a:rPr lang="en-GB" baseline="0" dirty="0"/>
              <a:t> </a:t>
            </a:r>
            <a:r>
              <a:rPr lang="en-GB" baseline="0" dirty="0" err="1"/>
              <a:t>theo</a:t>
            </a:r>
            <a:r>
              <a:rPr lang="en-GB" baseline="0" dirty="0"/>
              <a:t> </a:t>
            </a:r>
            <a:r>
              <a:rPr lang="en-GB" baseline="0" dirty="0" err="1"/>
              <a:t>cặp</a:t>
            </a:r>
            <a:r>
              <a:rPr lang="en-GB" baseline="0" dirty="0"/>
              <a:t> </a:t>
            </a:r>
            <a:r>
              <a:rPr lang="en-GB" baseline="0" dirty="0" err="1"/>
              <a:t>và</a:t>
            </a:r>
            <a:r>
              <a:rPr lang="en-GB" baseline="0" dirty="0"/>
              <a:t> </a:t>
            </a:r>
            <a:r>
              <a:rPr lang="en-GB" baseline="0" dirty="0" err="1"/>
              <a:t>trình</a:t>
            </a:r>
            <a:r>
              <a:rPr lang="en-GB" baseline="0" dirty="0"/>
              <a:t> </a:t>
            </a:r>
            <a:r>
              <a:rPr lang="en-GB" baseline="0" dirty="0" err="1"/>
              <a:t>bày</a:t>
            </a:r>
            <a:r>
              <a:rPr lang="en-GB" baseline="0" dirty="0"/>
              <a:t> </a:t>
            </a:r>
            <a:r>
              <a:rPr lang="en-GB" baseline="0" dirty="0" err="1"/>
              <a:t>trước</a:t>
            </a:r>
            <a:r>
              <a:rPr lang="en-GB" baseline="0" dirty="0"/>
              <a:t> </a:t>
            </a:r>
            <a:r>
              <a:rPr lang="en-GB" baseline="0" dirty="0" err="1"/>
              <a:t>lớp</a:t>
            </a:r>
            <a:r>
              <a:rPr lang="en-GB" baseline="0" dirty="0"/>
              <a:t>, </a:t>
            </a:r>
            <a:r>
              <a:rPr lang="en-GB" baseline="0" dirty="0" err="1"/>
              <a:t>hoặc</a:t>
            </a:r>
            <a:r>
              <a:rPr lang="en-GB" baseline="0" dirty="0"/>
              <a:t> </a:t>
            </a:r>
            <a:r>
              <a:rPr lang="en-GB" baseline="0" dirty="0" err="1"/>
              <a:t>chơi</a:t>
            </a:r>
            <a:r>
              <a:rPr lang="en-GB" baseline="0" dirty="0"/>
              <a:t> </a:t>
            </a:r>
            <a:r>
              <a:rPr lang="en-GB" baseline="0" dirty="0" err="1"/>
              <a:t>trò</a:t>
            </a:r>
            <a:r>
              <a:rPr lang="en-GB" baseline="0" dirty="0"/>
              <a:t> </a:t>
            </a:r>
            <a:r>
              <a:rPr lang="en-GB" baseline="0" dirty="0" err="1"/>
              <a:t>chơi</a:t>
            </a:r>
            <a:r>
              <a:rPr lang="en-GB" baseline="0" dirty="0"/>
              <a:t> </a:t>
            </a:r>
            <a:r>
              <a:rPr lang="en-GB" baseline="0" dirty="0" err="1"/>
              <a:t>phóng</a:t>
            </a:r>
            <a:r>
              <a:rPr lang="en-GB" baseline="0" dirty="0"/>
              <a:t> </a:t>
            </a:r>
            <a:r>
              <a:rPr lang="en-GB" baseline="0" dirty="0" err="1"/>
              <a:t>viên</a:t>
            </a:r>
            <a:r>
              <a:rPr lang="en-GB" baseline="0" dirty="0"/>
              <a:t>.</a:t>
            </a:r>
            <a:endParaRPr lang="en-GB" dirty="0"/>
          </a:p>
          <a:p>
            <a:endParaRPr lang="en-GB" dirty="0"/>
          </a:p>
        </p:txBody>
      </p:sp>
      <p:sp>
        <p:nvSpPr>
          <p:cNvPr id="4" name="Slide Number Placeholder 3"/>
          <p:cNvSpPr>
            <a:spLocks noGrp="1"/>
          </p:cNvSpPr>
          <p:nvPr>
            <p:ph type="sldNum" sz="quarter" idx="10"/>
          </p:nvPr>
        </p:nvSpPr>
        <p:spPr/>
        <p:txBody>
          <a:bodyPr/>
          <a:lstStyle/>
          <a:p>
            <a:fld id="{6F367DAD-BAD2-4FE4-AB31-E1479B2CC57C}" type="slidenum">
              <a:rPr lang="en-GB" smtClean="0"/>
              <a:t>14</a:t>
            </a:fld>
            <a:endParaRPr lang="en-GB"/>
          </a:p>
        </p:txBody>
      </p:sp>
    </p:spTree>
    <p:extLst>
      <p:ext uri="{BB962C8B-B14F-4D97-AF65-F5344CB8AC3E}">
        <p14:creationId xmlns:p14="http://schemas.microsoft.com/office/powerpoint/2010/main" val="6091948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ED317EAC-F7E3-4B9D-87A4-1E7BCEBA561F}" type="datetimeFigureOut">
              <a:rPr lang="en-GB" smtClean="0"/>
              <a:t>16/09/2024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1A07079-E68D-4D03-B20A-0CCB610C32C6}" type="slidenum">
              <a:rPr lang="en-GB" smtClean="0"/>
              <a:t>‹#›</a:t>
            </a:fld>
            <a:endParaRPr lang="en-GB"/>
          </a:p>
        </p:txBody>
      </p:sp>
      <p:sp>
        <p:nvSpPr>
          <p:cNvPr id="8" name="Rectangle 7"/>
          <p:cNvSpPr/>
          <p:nvPr userDrawn="1"/>
        </p:nvSpPr>
        <p:spPr>
          <a:xfrm>
            <a:off x="2" y="6488668"/>
            <a:ext cx="1888659" cy="369332"/>
          </a:xfrm>
          <a:prstGeom prst="rect">
            <a:avLst/>
          </a:prstGeom>
        </p:spPr>
        <p:txBody>
          <a:bodyPr wrap="none">
            <a:spAutoFit/>
          </a:bodyPr>
          <a:lstStyle/>
          <a:p>
            <a:r>
              <a:rPr kumimoji="0" lang="en-US" sz="1800" b="0" i="0" u="none" strike="noStrike" kern="1200" cap="none" spc="0" normalizeH="0" baseline="0" noProof="0" dirty="0">
                <a:ln>
                  <a:noFill/>
                </a:ln>
                <a:solidFill>
                  <a:schemeClr val="accent1"/>
                </a:solidFill>
                <a:effectLst/>
                <a:uLnTx/>
                <a:uFillTx/>
                <a:latin typeface="#9Slide07 HoneyCream" pitchFamily="2" charset="0"/>
                <a:ea typeface="+mn-ea"/>
                <a:cs typeface="+mn-cs"/>
              </a:rPr>
              <a:t>By: </a:t>
            </a:r>
            <a:r>
              <a:rPr kumimoji="0" lang="en-US" sz="1800" b="0" i="0" u="none" strike="noStrike" kern="1200" cap="none" spc="0" normalizeH="0" baseline="0" noProof="0" dirty="0" err="1">
                <a:ln>
                  <a:noFill/>
                </a:ln>
                <a:solidFill>
                  <a:schemeClr val="accent1"/>
                </a:solidFill>
                <a:effectLst/>
                <a:uLnTx/>
                <a:uFillTx/>
                <a:latin typeface="#9Slide07 HoneyCream" pitchFamily="2" charset="0"/>
                <a:ea typeface="+mn-ea"/>
                <a:cs typeface="+mn-cs"/>
              </a:rPr>
              <a:t>Măng</a:t>
            </a:r>
            <a:r>
              <a:rPr kumimoji="0" lang="en-US" sz="1800" b="0" i="0" u="none" strike="noStrike" kern="1200" cap="none" spc="0" normalizeH="0" baseline="0" noProof="0" dirty="0">
                <a:ln>
                  <a:noFill/>
                </a:ln>
                <a:solidFill>
                  <a:schemeClr val="accent1"/>
                </a:solidFill>
                <a:effectLst/>
                <a:uLnTx/>
                <a:uFillTx/>
                <a:latin typeface="#9Slide07 HoneyCream" pitchFamily="2" charset="0"/>
                <a:ea typeface="+mn-ea"/>
                <a:cs typeface="+mn-cs"/>
              </a:rPr>
              <a:t> Non </a:t>
            </a:r>
            <a:endParaRPr lang="en-US" sz="1800" dirty="0">
              <a:solidFill>
                <a:schemeClr val="accent1"/>
              </a:solidFill>
            </a:endParaRPr>
          </a:p>
        </p:txBody>
      </p:sp>
      <p:sp>
        <p:nvSpPr>
          <p:cNvPr id="9" name="Rectangle 8"/>
          <p:cNvSpPr/>
          <p:nvPr userDrawn="1"/>
        </p:nvSpPr>
        <p:spPr>
          <a:xfrm>
            <a:off x="10821114" y="6488668"/>
            <a:ext cx="1888659" cy="369332"/>
          </a:xfrm>
          <a:prstGeom prst="rect">
            <a:avLst/>
          </a:prstGeom>
        </p:spPr>
        <p:txBody>
          <a:bodyPr wrap="none">
            <a:spAutoFit/>
          </a:bodyPr>
          <a:lstStyle/>
          <a:p>
            <a:r>
              <a:rPr kumimoji="0" lang="en-US" sz="1800" b="0" i="0" u="none" strike="noStrike" kern="1200" cap="none" spc="0" normalizeH="0" baseline="0" noProof="0" dirty="0">
                <a:ln>
                  <a:noFill/>
                </a:ln>
                <a:solidFill>
                  <a:schemeClr val="accent1"/>
                </a:solidFill>
                <a:effectLst/>
                <a:uLnTx/>
                <a:uFillTx/>
                <a:latin typeface="#9Slide07 HoneyCream" pitchFamily="2" charset="0"/>
                <a:ea typeface="+mn-ea"/>
                <a:cs typeface="+mn-cs"/>
              </a:rPr>
              <a:t>By: </a:t>
            </a:r>
            <a:r>
              <a:rPr kumimoji="0" lang="en-US" sz="1800" b="0" i="0" u="none" strike="noStrike" kern="1200" cap="none" spc="0" normalizeH="0" baseline="0" noProof="0" dirty="0" err="1">
                <a:ln>
                  <a:noFill/>
                </a:ln>
                <a:solidFill>
                  <a:schemeClr val="accent1"/>
                </a:solidFill>
                <a:effectLst/>
                <a:uLnTx/>
                <a:uFillTx/>
                <a:latin typeface="#9Slide07 HoneyCream" pitchFamily="2" charset="0"/>
                <a:ea typeface="+mn-ea"/>
                <a:cs typeface="+mn-cs"/>
              </a:rPr>
              <a:t>Măng</a:t>
            </a:r>
            <a:r>
              <a:rPr kumimoji="0" lang="en-US" sz="1800" b="0" i="0" u="none" strike="noStrike" kern="1200" cap="none" spc="0" normalizeH="0" baseline="0" noProof="0" dirty="0">
                <a:ln>
                  <a:noFill/>
                </a:ln>
                <a:solidFill>
                  <a:schemeClr val="accent1"/>
                </a:solidFill>
                <a:effectLst/>
                <a:uLnTx/>
                <a:uFillTx/>
                <a:latin typeface="#9Slide07 HoneyCream" pitchFamily="2" charset="0"/>
                <a:ea typeface="+mn-ea"/>
                <a:cs typeface="+mn-cs"/>
              </a:rPr>
              <a:t> Non </a:t>
            </a:r>
            <a:endParaRPr lang="en-US" sz="1800" dirty="0">
              <a:solidFill>
                <a:schemeClr val="accent1"/>
              </a:solidFill>
            </a:endParaRPr>
          </a:p>
        </p:txBody>
      </p:sp>
    </p:spTree>
    <p:extLst>
      <p:ext uri="{BB962C8B-B14F-4D97-AF65-F5344CB8AC3E}">
        <p14:creationId xmlns:p14="http://schemas.microsoft.com/office/powerpoint/2010/main" val="41214251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D317EAC-F7E3-4B9D-87A4-1E7BCEBA561F}" type="datetimeFigureOut">
              <a:rPr lang="en-GB" smtClean="0"/>
              <a:t>16/09/2024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1A07079-E68D-4D03-B20A-0CCB610C32C6}" type="slidenum">
              <a:rPr lang="en-GB" smtClean="0"/>
              <a:t>‹#›</a:t>
            </a:fld>
            <a:endParaRPr lang="en-GB"/>
          </a:p>
        </p:txBody>
      </p:sp>
    </p:spTree>
    <p:extLst>
      <p:ext uri="{BB962C8B-B14F-4D97-AF65-F5344CB8AC3E}">
        <p14:creationId xmlns:p14="http://schemas.microsoft.com/office/powerpoint/2010/main" val="18209129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D317EAC-F7E3-4B9D-87A4-1E7BCEBA561F}" type="datetimeFigureOut">
              <a:rPr lang="en-GB" smtClean="0"/>
              <a:t>16/09/2024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1A07079-E68D-4D03-B20A-0CCB610C32C6}" type="slidenum">
              <a:rPr lang="en-GB" smtClean="0"/>
              <a:t>‹#›</a:t>
            </a:fld>
            <a:endParaRPr lang="en-GB"/>
          </a:p>
        </p:txBody>
      </p:sp>
    </p:spTree>
    <p:extLst>
      <p:ext uri="{BB962C8B-B14F-4D97-AF65-F5344CB8AC3E}">
        <p14:creationId xmlns:p14="http://schemas.microsoft.com/office/powerpoint/2010/main" val="8385580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D317EAC-F7E3-4B9D-87A4-1E7BCEBA561F}" type="datetimeFigureOut">
              <a:rPr lang="en-GB" smtClean="0"/>
              <a:t>16/09/2024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1A07079-E68D-4D03-B20A-0CCB610C32C6}" type="slidenum">
              <a:rPr lang="en-GB" smtClean="0"/>
              <a:t>‹#›</a:t>
            </a:fld>
            <a:endParaRPr lang="en-GB"/>
          </a:p>
        </p:txBody>
      </p:sp>
    </p:spTree>
    <p:extLst>
      <p:ext uri="{BB962C8B-B14F-4D97-AF65-F5344CB8AC3E}">
        <p14:creationId xmlns:p14="http://schemas.microsoft.com/office/powerpoint/2010/main" val="2468057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D317EAC-F7E3-4B9D-87A4-1E7BCEBA561F}" type="datetimeFigureOut">
              <a:rPr lang="en-GB" smtClean="0"/>
              <a:t>16/09/2024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1A07079-E68D-4D03-B20A-0CCB610C32C6}" type="slidenum">
              <a:rPr lang="en-GB" smtClean="0"/>
              <a:t>‹#›</a:t>
            </a:fld>
            <a:endParaRPr lang="en-GB"/>
          </a:p>
        </p:txBody>
      </p:sp>
    </p:spTree>
    <p:extLst>
      <p:ext uri="{BB962C8B-B14F-4D97-AF65-F5344CB8AC3E}">
        <p14:creationId xmlns:p14="http://schemas.microsoft.com/office/powerpoint/2010/main" val="30175667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D317EAC-F7E3-4B9D-87A4-1E7BCEBA561F}" type="datetimeFigureOut">
              <a:rPr lang="en-GB" smtClean="0"/>
              <a:t>16/09/2024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1A07079-E68D-4D03-B20A-0CCB610C32C6}" type="slidenum">
              <a:rPr lang="en-GB" smtClean="0"/>
              <a:t>‹#›</a:t>
            </a:fld>
            <a:endParaRPr lang="en-GB"/>
          </a:p>
        </p:txBody>
      </p:sp>
    </p:spTree>
    <p:extLst>
      <p:ext uri="{BB962C8B-B14F-4D97-AF65-F5344CB8AC3E}">
        <p14:creationId xmlns:p14="http://schemas.microsoft.com/office/powerpoint/2010/main" val="8018127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D317EAC-F7E3-4B9D-87A4-1E7BCEBA561F}" type="datetimeFigureOut">
              <a:rPr lang="en-GB" smtClean="0"/>
              <a:t>16/09/2024</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91A07079-E68D-4D03-B20A-0CCB610C32C6}" type="slidenum">
              <a:rPr lang="en-GB" smtClean="0"/>
              <a:t>‹#›</a:t>
            </a:fld>
            <a:endParaRPr lang="en-GB"/>
          </a:p>
        </p:txBody>
      </p:sp>
    </p:spTree>
    <p:extLst>
      <p:ext uri="{BB962C8B-B14F-4D97-AF65-F5344CB8AC3E}">
        <p14:creationId xmlns:p14="http://schemas.microsoft.com/office/powerpoint/2010/main" val="25176722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ED317EAC-F7E3-4B9D-87A4-1E7BCEBA561F}" type="datetimeFigureOut">
              <a:rPr lang="en-GB" smtClean="0"/>
              <a:t>16/09/2024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1A07079-E68D-4D03-B20A-0CCB610C32C6}" type="slidenum">
              <a:rPr lang="en-GB" smtClean="0"/>
              <a:t>‹#›</a:t>
            </a:fld>
            <a:endParaRPr lang="en-GB"/>
          </a:p>
        </p:txBody>
      </p:sp>
    </p:spTree>
    <p:extLst>
      <p:ext uri="{BB962C8B-B14F-4D97-AF65-F5344CB8AC3E}">
        <p14:creationId xmlns:p14="http://schemas.microsoft.com/office/powerpoint/2010/main" val="12231011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D317EAC-F7E3-4B9D-87A4-1E7BCEBA561F}" type="datetimeFigureOut">
              <a:rPr lang="en-GB" smtClean="0"/>
              <a:t>16/09/2024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91A07079-E68D-4D03-B20A-0CCB610C32C6}" type="slidenum">
              <a:rPr lang="en-GB" smtClean="0"/>
              <a:t>‹#›</a:t>
            </a:fld>
            <a:endParaRPr lang="en-GB"/>
          </a:p>
        </p:txBody>
      </p:sp>
    </p:spTree>
    <p:extLst>
      <p:ext uri="{BB962C8B-B14F-4D97-AF65-F5344CB8AC3E}">
        <p14:creationId xmlns:p14="http://schemas.microsoft.com/office/powerpoint/2010/main" val="11487097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D317EAC-F7E3-4B9D-87A4-1E7BCEBA561F}" type="datetimeFigureOut">
              <a:rPr lang="en-GB" smtClean="0"/>
              <a:t>16/09/2024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1A07079-E68D-4D03-B20A-0CCB610C32C6}" type="slidenum">
              <a:rPr lang="en-GB" smtClean="0"/>
              <a:t>‹#›</a:t>
            </a:fld>
            <a:endParaRPr lang="en-GB"/>
          </a:p>
        </p:txBody>
      </p:sp>
    </p:spTree>
    <p:extLst>
      <p:ext uri="{BB962C8B-B14F-4D97-AF65-F5344CB8AC3E}">
        <p14:creationId xmlns:p14="http://schemas.microsoft.com/office/powerpoint/2010/main" val="23750315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D317EAC-F7E3-4B9D-87A4-1E7BCEBA561F}" type="datetimeFigureOut">
              <a:rPr lang="en-GB" smtClean="0"/>
              <a:t>16/09/2024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1A07079-E68D-4D03-B20A-0CCB610C32C6}" type="slidenum">
              <a:rPr lang="en-GB" smtClean="0"/>
              <a:t>‹#›</a:t>
            </a:fld>
            <a:endParaRPr lang="en-GB"/>
          </a:p>
        </p:txBody>
      </p:sp>
    </p:spTree>
    <p:extLst>
      <p:ext uri="{BB962C8B-B14F-4D97-AF65-F5344CB8AC3E}">
        <p14:creationId xmlns:p14="http://schemas.microsoft.com/office/powerpoint/2010/main" val="17725314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hyperlink" Target="https://www.facebook.com/groups/629898828017053" TargetMode="Externa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D317EAC-F7E3-4B9D-87A4-1E7BCEBA561F}" type="datetimeFigureOut">
              <a:rPr lang="en-GB" smtClean="0"/>
              <a:t>16/09/2024</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1A07079-E68D-4D03-B20A-0CCB610C32C6}" type="slidenum">
              <a:rPr lang="en-GB" smtClean="0"/>
              <a:t>‹#›</a:t>
            </a:fld>
            <a:endParaRPr lang="en-GB"/>
          </a:p>
        </p:txBody>
      </p:sp>
      <p:sp>
        <p:nvSpPr>
          <p:cNvPr id="8" name="Rectangle 7"/>
          <p:cNvSpPr/>
          <p:nvPr userDrawn="1"/>
        </p:nvSpPr>
        <p:spPr>
          <a:xfrm>
            <a:off x="10821114" y="6488668"/>
            <a:ext cx="1888659" cy="369332"/>
          </a:xfrm>
          <a:prstGeom prst="rect">
            <a:avLst/>
          </a:prstGeom>
        </p:spPr>
        <p:txBody>
          <a:bodyPr wrap="none">
            <a:spAutoFit/>
          </a:bodyPr>
          <a:lstStyle/>
          <a:p>
            <a:r>
              <a:rPr kumimoji="0" lang="en-US" sz="1800" b="0" i="0" u="none" strike="noStrike" kern="1200" cap="none" spc="0" normalizeH="0" baseline="0" noProof="0" dirty="0">
                <a:ln>
                  <a:noFill/>
                </a:ln>
                <a:solidFill>
                  <a:schemeClr val="accent1"/>
                </a:solidFill>
                <a:effectLst/>
                <a:uLnTx/>
                <a:uFillTx/>
                <a:latin typeface="#9Slide07 HoneyCream" pitchFamily="2" charset="0"/>
                <a:ea typeface="+mn-ea"/>
                <a:cs typeface="+mn-cs"/>
              </a:rPr>
              <a:t>By: </a:t>
            </a:r>
            <a:r>
              <a:rPr kumimoji="0" lang="en-US" sz="1800" b="0" i="0" u="none" strike="noStrike" kern="1200" cap="none" spc="0" normalizeH="0" baseline="0" noProof="0" dirty="0" err="1">
                <a:ln>
                  <a:noFill/>
                </a:ln>
                <a:solidFill>
                  <a:schemeClr val="accent1"/>
                </a:solidFill>
                <a:effectLst/>
                <a:uLnTx/>
                <a:uFillTx/>
                <a:latin typeface="#9Slide07 HoneyCream" pitchFamily="2" charset="0"/>
                <a:ea typeface="+mn-ea"/>
                <a:cs typeface="+mn-cs"/>
              </a:rPr>
              <a:t>Măng</a:t>
            </a:r>
            <a:r>
              <a:rPr kumimoji="0" lang="en-US" sz="1800" b="0" i="0" u="none" strike="noStrike" kern="1200" cap="none" spc="0" normalizeH="0" baseline="0" noProof="0" dirty="0">
                <a:ln>
                  <a:noFill/>
                </a:ln>
                <a:solidFill>
                  <a:schemeClr val="accent1"/>
                </a:solidFill>
                <a:effectLst/>
                <a:uLnTx/>
                <a:uFillTx/>
                <a:latin typeface="#9Slide07 HoneyCream" pitchFamily="2" charset="0"/>
                <a:ea typeface="+mn-ea"/>
                <a:cs typeface="+mn-cs"/>
              </a:rPr>
              <a:t> Non </a:t>
            </a:r>
            <a:endParaRPr lang="en-US" sz="1800" dirty="0">
              <a:solidFill>
                <a:schemeClr val="accent1"/>
              </a:solidFill>
            </a:endParaRPr>
          </a:p>
        </p:txBody>
      </p:sp>
      <p:pic>
        <p:nvPicPr>
          <p:cNvPr id="9" name="Picture 8">
            <a:extLst>
              <a:ext uri="{FF2B5EF4-FFF2-40B4-BE49-F238E27FC236}">
                <a16:creationId xmlns:a16="http://schemas.microsoft.com/office/drawing/2014/main" id="{07A8B384-E371-FCA5-47D1-C1168EC69CAD}"/>
              </a:ext>
            </a:extLst>
          </p:cNvPr>
          <p:cNvPicPr>
            <a:picLocks noChangeAspect="1"/>
          </p:cNvPicPr>
          <p:nvPr userDrawn="1"/>
        </p:nvPicPr>
        <p:blipFill rotWithShape="1">
          <a:blip r:embed="rId14"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10" name="Picture 9">
            <a:extLst>
              <a:ext uri="{FF2B5EF4-FFF2-40B4-BE49-F238E27FC236}">
                <a16:creationId xmlns:a16="http://schemas.microsoft.com/office/drawing/2014/main" id="{A089DAFE-8B72-77E0-439B-2B7609639B80}"/>
              </a:ext>
            </a:extLst>
          </p:cNvPr>
          <p:cNvPicPr>
            <a:picLocks noChangeAspect="1"/>
          </p:cNvPicPr>
          <p:nvPr userDrawn="1"/>
        </p:nvPicPr>
        <p:blipFill rotWithShape="1">
          <a:blip r:embed="rId15"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11" name="TextBox 3">
            <a:extLst>
              <a:ext uri="{FF2B5EF4-FFF2-40B4-BE49-F238E27FC236}">
                <a16:creationId xmlns:a16="http://schemas.microsoft.com/office/drawing/2014/main" id="{09E3B028-B49F-C920-F959-1D199560D2CC}"/>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16">
                  <a:extLst>
                    <a:ext uri="{A12FA001-AC4F-418D-AE19-62706E023703}">
                      <ahyp:hlinkClr xmlns=""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sp>
        <p:nvSpPr>
          <p:cNvPr id="12" name="Title 1">
            <a:extLst>
              <a:ext uri="{FF2B5EF4-FFF2-40B4-BE49-F238E27FC236}">
                <a16:creationId xmlns:a16="http://schemas.microsoft.com/office/drawing/2014/main" id="{394ACA3B-E131-5042-E7C8-AB47E60DCF38}"/>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rgbClr val="2C9430"/>
                </a:solidFill>
                <a:latin typeface="#9Slide07 HoneyCream" pitchFamily="2" charset="0"/>
              </a:rPr>
              <a:t>Măng Non</a:t>
            </a:r>
            <a:endParaRPr lang="en-US" sz="3200" b="0" dirty="0">
              <a:solidFill>
                <a:srgbClr val="2C9430"/>
              </a:solidFill>
              <a:latin typeface="#9Slide07 HoneyCream" pitchFamily="2" charset="0"/>
            </a:endParaRPr>
          </a:p>
        </p:txBody>
      </p:sp>
      <p:pic>
        <p:nvPicPr>
          <p:cNvPr id="13" name="Picture 12">
            <a:extLst>
              <a:ext uri="{FF2B5EF4-FFF2-40B4-BE49-F238E27FC236}">
                <a16:creationId xmlns:a16="http://schemas.microsoft.com/office/drawing/2014/main" id="{B652A728-8C5F-54CC-B6D1-AB585624A696}"/>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44049921" y="14676864"/>
            <a:ext cx="2186247" cy="3717751"/>
          </a:xfrm>
          <a:prstGeom prst="rect">
            <a:avLst/>
          </a:prstGeom>
        </p:spPr>
      </p:pic>
      <p:pic>
        <p:nvPicPr>
          <p:cNvPr id="14" name="Picture 13">
            <a:extLst>
              <a:ext uri="{FF2B5EF4-FFF2-40B4-BE49-F238E27FC236}">
                <a16:creationId xmlns:a16="http://schemas.microsoft.com/office/drawing/2014/main" id="{099B4806-B92D-2DCB-E402-B9D04861128A}"/>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54452444" y="14676863"/>
            <a:ext cx="2186247" cy="3717751"/>
          </a:xfrm>
          <a:prstGeom prst="rect">
            <a:avLst/>
          </a:prstGeom>
        </p:spPr>
      </p:pic>
      <p:sp>
        <p:nvSpPr>
          <p:cNvPr id="15" name="Title 1">
            <a:extLst>
              <a:ext uri="{FF2B5EF4-FFF2-40B4-BE49-F238E27FC236}">
                <a16:creationId xmlns:a16="http://schemas.microsoft.com/office/drawing/2014/main" id="{235504FC-7062-A82C-5BE2-6567F0CC82E2}"/>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chemeClr val="accent6">
                    <a:lumMod val="50000"/>
                  </a:schemeClr>
                </a:solidFill>
                <a:latin typeface="#9Slide07 Altus" pitchFamily="2" charset="0"/>
              </a:rPr>
              <a:t>By Nhi</a:t>
            </a:r>
            <a:endParaRPr lang="en-US" sz="3200" b="0" dirty="0">
              <a:solidFill>
                <a:schemeClr val="accent6">
                  <a:lumMod val="50000"/>
                </a:schemeClr>
              </a:solidFill>
              <a:latin typeface="#9Slide07 Altus" pitchFamily="2" charset="0"/>
            </a:endParaRPr>
          </a:p>
        </p:txBody>
      </p:sp>
      <p:sp>
        <p:nvSpPr>
          <p:cNvPr id="16" name="Title 1">
            <a:extLst>
              <a:ext uri="{FF2B5EF4-FFF2-40B4-BE49-F238E27FC236}">
                <a16:creationId xmlns:a16="http://schemas.microsoft.com/office/drawing/2014/main" id="{33CD1034-2585-0E61-6B02-FB1395E57147}"/>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a:solidFill>
                  <a:schemeClr val="accent3">
                    <a:lumMod val="60000"/>
                    <a:lumOff val="40000"/>
                  </a:schemeClr>
                </a:solidFill>
                <a:latin typeface="#9Slide07 HoneyCream" pitchFamily="2" charset="0"/>
              </a:rPr>
              <a:t>Măng Non</a:t>
            </a:r>
            <a:endParaRPr lang="en-US" sz="1800" b="0" dirty="0">
              <a:solidFill>
                <a:schemeClr val="accent3">
                  <a:lumMod val="60000"/>
                  <a:lumOff val="40000"/>
                </a:schemeClr>
              </a:solidFill>
              <a:latin typeface="#9Slide07 HoneyCream" pitchFamily="2" charset="0"/>
            </a:endParaRPr>
          </a:p>
        </p:txBody>
      </p:sp>
      <p:sp>
        <p:nvSpPr>
          <p:cNvPr id="17" name="TextBox 16">
            <a:extLst>
              <a:ext uri="{FF2B5EF4-FFF2-40B4-BE49-F238E27FC236}">
                <a16:creationId xmlns:a16="http://schemas.microsoft.com/office/drawing/2014/main" id="{0ACD2181-FEB3-9EA6-2560-F53CFEBDA189}"/>
              </a:ext>
            </a:extLst>
          </p:cNvPr>
          <p:cNvSpPr txBox="1"/>
          <p:nvPr userDrawn="1"/>
        </p:nvSpPr>
        <p:spPr>
          <a:xfrm>
            <a:off x="-2622126" y="1912026"/>
            <a:ext cx="3326085" cy="553998"/>
          </a:xfrm>
          <a:prstGeom prst="rect">
            <a:avLst/>
          </a:prstGeom>
          <a:noFill/>
        </p:spPr>
        <p:txBody>
          <a:bodyPr wrap="square" rtlCol="0">
            <a:spAutoFit/>
          </a:bodyPr>
          <a:lstStyle/>
          <a:p>
            <a:pPr algn="ctr"/>
            <a:r>
              <a:rPr lang="en-US" sz="3000" err="1">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rPr>
              <a:t>Măng</a:t>
            </a:r>
            <a:r>
              <a:rPr lang="en-US" sz="3000">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rPr>
              <a:t> Non</a:t>
            </a:r>
            <a:endParaRPr lang="id-ID" sz="3000">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endParaRPr>
          </a:p>
        </p:txBody>
      </p:sp>
      <p:sp>
        <p:nvSpPr>
          <p:cNvPr id="18" name="TextBox 17">
            <a:extLst>
              <a:ext uri="{FF2B5EF4-FFF2-40B4-BE49-F238E27FC236}">
                <a16:creationId xmlns:a16="http://schemas.microsoft.com/office/drawing/2014/main" id="{43DEAA2C-B8EB-AE8F-F252-6D51E971FAB1}"/>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algn="ctr">
              <a:buClr>
                <a:srgbClr val="000000"/>
              </a:buClr>
              <a:buFont typeface="Arial"/>
              <a:buNone/>
            </a:pPr>
            <a:r>
              <a:rPr lang="en-US" sz="1600" kern="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rPr>
              <a:t>Măng Non</a:t>
            </a:r>
            <a:endParaRPr lang="id-ID" sz="1600" kern="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endParaRPr>
          </a:p>
        </p:txBody>
      </p:sp>
    </p:spTree>
    <p:extLst>
      <p:ext uri="{BB962C8B-B14F-4D97-AF65-F5344CB8AC3E}">
        <p14:creationId xmlns:p14="http://schemas.microsoft.com/office/powerpoint/2010/main" val="731752027"/>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1750" fill="hold"/>
                                        <p:tgtEl>
                                          <p:spTgt spid="17"/>
                                        </p:tgtEl>
                                        <p:attrNameLst>
                                          <p:attrName>ppt_w</p:attrName>
                                        </p:attrNameLst>
                                      </p:cBhvr>
                                      <p:tavLst>
                                        <p:tav tm="0">
                                          <p:val>
                                            <p:fltVal val="0"/>
                                          </p:val>
                                        </p:tav>
                                        <p:tav tm="100000">
                                          <p:val>
                                            <p:strVal val="#ppt_w"/>
                                          </p:val>
                                        </p:tav>
                                      </p:tavLst>
                                    </p:anim>
                                    <p:anim calcmode="lin" valueType="num">
                                      <p:cBhvr>
                                        <p:cTn id="8" dur="1750" fill="hold"/>
                                        <p:tgtEl>
                                          <p:spTgt spid="17"/>
                                        </p:tgtEl>
                                        <p:attrNameLst>
                                          <p:attrName>ppt_h</p:attrName>
                                        </p:attrNameLst>
                                      </p:cBhvr>
                                      <p:tavLst>
                                        <p:tav tm="0">
                                          <p:val>
                                            <p:fltVal val="0"/>
                                          </p:val>
                                        </p:tav>
                                        <p:tav tm="100000">
                                          <p:val>
                                            <p:strVal val="#ppt_h"/>
                                          </p:val>
                                        </p:tav>
                                      </p:tavLst>
                                    </p:anim>
                                    <p:animEffect transition="in" filter="fade">
                                      <p:cBhvr>
                                        <p:cTn id="9" dur="1750"/>
                                        <p:tgtEl>
                                          <p:spTgt spid="17"/>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7"/>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7" grpId="1"/>
    </p:bld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4.png"/><Relationship Id="rId7" Type="http://schemas.openxmlformats.org/officeDocument/2006/relationships/image" Target="../media/image8.png"/><Relationship Id="rId12" Type="http://schemas.microsoft.com/office/2007/relationships/hdphoto" Target="../media/hdphoto2.wdp"/><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7.png"/><Relationship Id="rId11" Type="http://schemas.openxmlformats.org/officeDocument/2006/relationships/image" Target="../media/image11.png"/><Relationship Id="rId5" Type="http://schemas.openxmlformats.org/officeDocument/2006/relationships/image" Target="../media/image6.png"/><Relationship Id="rId10" Type="http://schemas.openxmlformats.org/officeDocument/2006/relationships/image" Target="../media/image10.png"/><Relationship Id="rId4" Type="http://schemas.openxmlformats.org/officeDocument/2006/relationships/image" Target="../media/image5.png"/><Relationship Id="rId9"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24.png"/><Relationship Id="rId1" Type="http://schemas.openxmlformats.org/officeDocument/2006/relationships/slideLayout" Target="../slideLayouts/slideLayout2.xml"/><Relationship Id="rId6" Type="http://schemas.microsoft.com/office/2007/relationships/hdphoto" Target="../media/hdphoto6.wdp"/><Relationship Id="rId5" Type="http://schemas.openxmlformats.org/officeDocument/2006/relationships/image" Target="../media/image25.png"/><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6.jpg"/><Relationship Id="rId1" Type="http://schemas.openxmlformats.org/officeDocument/2006/relationships/slideLayout" Target="../slideLayouts/slideLayout2.xml"/><Relationship Id="rId4" Type="http://schemas.microsoft.com/office/2007/relationships/hdphoto" Target="../media/hdphoto5.wdp"/></Relationships>
</file>

<file path=ppt/slides/_rels/slide12.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16.png"/><Relationship Id="rId7"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8.png"/><Relationship Id="rId10" Type="http://schemas.openxmlformats.org/officeDocument/2006/relationships/image" Target="../media/image20.png"/><Relationship Id="rId4" Type="http://schemas.openxmlformats.org/officeDocument/2006/relationships/image" Target="../media/image17.png"/><Relationship Id="rId9"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microsoft.com/office/2007/relationships/hdphoto" Target="../media/hdphoto7.wdp"/></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microsoft.com/office/2007/relationships/hdphoto" Target="../media/hdphoto6.wdp"/><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microsoft.com/office/2007/relationships/hdphoto" Target="../media/hdphoto9.wdp"/><Relationship Id="rId5" Type="http://schemas.openxmlformats.org/officeDocument/2006/relationships/image" Target="../media/image31.png"/><Relationship Id="rId4" Type="http://schemas.microsoft.com/office/2007/relationships/hdphoto" Target="../media/hdphoto8.wdp"/></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33.png"/><Relationship Id="rId4" Type="http://schemas.microsoft.com/office/2007/relationships/hdphoto" Target="../media/hdphoto10.wdp"/></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microsoft.com/office/2007/relationships/hdphoto" Target="../media/hdphoto11.wdp"/><Relationship Id="rId5" Type="http://schemas.openxmlformats.org/officeDocument/2006/relationships/image" Target="../media/image34.png"/><Relationship Id="rId4" Type="http://schemas.microsoft.com/office/2007/relationships/hdphoto" Target="../media/hdphoto9.wdp"/></Relationships>
</file>

<file path=ppt/slides/_rels/slide18.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16.png"/><Relationship Id="rId7"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8.png"/><Relationship Id="rId10" Type="http://schemas.openxmlformats.org/officeDocument/2006/relationships/image" Target="../media/image20.png"/><Relationship Id="rId4" Type="http://schemas.openxmlformats.org/officeDocument/2006/relationships/image" Target="../media/image17.png"/><Relationship Id="rId9" Type="http://schemas.openxmlformats.org/officeDocument/2006/relationships/image" Target="../media/image13.png"/></Relationships>
</file>

<file path=ppt/slides/_rels/slide19.xml.rels><?xml version="1.0" encoding="UTF-8" standalone="yes"?>
<Relationships xmlns="http://schemas.openxmlformats.org/package/2006/relationships"><Relationship Id="rId8" Type="http://schemas.openxmlformats.org/officeDocument/2006/relationships/image" Target="../media/image37.png"/><Relationship Id="rId3" Type="http://schemas.microsoft.com/office/2007/relationships/hdphoto" Target="../media/hdphoto12.wdp"/><Relationship Id="rId7" Type="http://schemas.microsoft.com/office/2007/relationships/hdphoto" Target="../media/hdphoto9.wdp"/><Relationship Id="rId2" Type="http://schemas.openxmlformats.org/officeDocument/2006/relationships/image" Target="../media/image35.png"/><Relationship Id="rId1" Type="http://schemas.openxmlformats.org/officeDocument/2006/relationships/slideLayout" Target="../slideLayouts/slideLayout2.xml"/><Relationship Id="rId6" Type="http://schemas.openxmlformats.org/officeDocument/2006/relationships/image" Target="../media/image31.png"/><Relationship Id="rId11" Type="http://schemas.microsoft.com/office/2007/relationships/hdphoto" Target="../media/hdphoto15.wdp"/><Relationship Id="rId5" Type="http://schemas.microsoft.com/office/2007/relationships/hdphoto" Target="../media/hdphoto13.wdp"/><Relationship Id="rId10" Type="http://schemas.openxmlformats.org/officeDocument/2006/relationships/image" Target="../media/image38.png"/><Relationship Id="rId4" Type="http://schemas.openxmlformats.org/officeDocument/2006/relationships/image" Target="../media/image36.png"/><Relationship Id="rId9" Type="http://schemas.microsoft.com/office/2007/relationships/hdphoto" Target="../media/hdphoto14.wdp"/></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xml"/><Relationship Id="rId5" Type="http://schemas.openxmlformats.org/officeDocument/2006/relationships/image" Target="../media/image15.png"/><Relationship Id="rId4" Type="http://schemas.openxmlformats.org/officeDocument/2006/relationships/image" Target="../media/image14.png"/></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2.png"/><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15.png"/><Relationship Id="rId4" Type="http://schemas.openxmlformats.org/officeDocument/2006/relationships/image" Target="../media/image14.png"/></Relationships>
</file>

<file path=ppt/slides/_rels/slide21.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16.png"/><Relationship Id="rId7"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8.png"/><Relationship Id="rId10" Type="http://schemas.openxmlformats.org/officeDocument/2006/relationships/image" Target="../media/image20.png"/><Relationship Id="rId4" Type="http://schemas.openxmlformats.org/officeDocument/2006/relationships/image" Target="../media/image17.png"/><Relationship Id="rId9" Type="http://schemas.openxmlformats.org/officeDocument/2006/relationships/image" Target="../media/image13.png"/></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16.png"/><Relationship Id="rId7"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8.png"/><Relationship Id="rId10" Type="http://schemas.openxmlformats.org/officeDocument/2006/relationships/image" Target="../media/image20.png"/><Relationship Id="rId4" Type="http://schemas.openxmlformats.org/officeDocument/2006/relationships/image" Target="../media/image17.png"/><Relationship Id="rId9"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2.png"/><Relationship Id="rId2" Type="http://schemas.openxmlformats.org/officeDocument/2006/relationships/audio" Target="../media/media1.mp3"/><Relationship Id="rId1" Type="http://schemas.microsoft.com/office/2007/relationships/media" Target="../media/media1.mp3"/><Relationship Id="rId6" Type="http://schemas.microsoft.com/office/2007/relationships/hdphoto" Target="../media/hdphoto3.wdp"/><Relationship Id="rId5" Type="http://schemas.openxmlformats.org/officeDocument/2006/relationships/image" Target="../media/image21.png"/><Relationship Id="rId4"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microsoft.com/office/2007/relationships/hdphoto" Target="../media/hdphoto4.wdp"/></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2.png"/><Relationship Id="rId2" Type="http://schemas.openxmlformats.org/officeDocument/2006/relationships/audio" Target="../media/media1.mp3"/><Relationship Id="rId1" Type="http://schemas.microsoft.com/office/2007/relationships/media" Target="../media/media1.mp3"/><Relationship Id="rId6" Type="http://schemas.microsoft.com/office/2007/relationships/hdphoto" Target="../media/hdphoto3.wdp"/><Relationship Id="rId5" Type="http://schemas.openxmlformats.org/officeDocument/2006/relationships/image" Target="../media/image21.png"/><Relationship Id="rId4"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16.png"/><Relationship Id="rId7"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8.png"/><Relationship Id="rId10" Type="http://schemas.openxmlformats.org/officeDocument/2006/relationships/image" Target="../media/image20.png"/><Relationship Id="rId4" Type="http://schemas.openxmlformats.org/officeDocument/2006/relationships/image" Target="../media/image17.png"/><Relationship Id="rId9"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24.png"/><Relationship Id="rId1" Type="http://schemas.openxmlformats.org/officeDocument/2006/relationships/slideLayout" Target="../slideLayouts/slideLayout2.xml"/><Relationship Id="rId5" Type="http://schemas.microsoft.com/office/2007/relationships/hdphoto" Target="../media/hdphoto6.wdp"/><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37896" descr="1-26"/>
          <p:cNvPicPr>
            <a:picLocks noChangeAspect="1"/>
          </p:cNvPicPr>
          <p:nvPr/>
        </p:nvPicPr>
        <p:blipFill>
          <a:blip r:embed="rId3"/>
          <a:stretch>
            <a:fillRect/>
          </a:stretch>
        </p:blipFill>
        <p:spPr>
          <a:xfrm rot="4342251">
            <a:off x="8427593" y="166271"/>
            <a:ext cx="4416742" cy="3305294"/>
          </a:xfrm>
          <a:prstGeom prst="rect">
            <a:avLst/>
          </a:prstGeom>
          <a:noFill/>
          <a:ln w="9525">
            <a:noFill/>
          </a:ln>
        </p:spPr>
      </p:pic>
      <p:pic>
        <p:nvPicPr>
          <p:cNvPr id="2069" name="图片 2068" descr="2"/>
          <p:cNvPicPr>
            <a:picLocks noChangeAspect="1"/>
          </p:cNvPicPr>
          <p:nvPr/>
        </p:nvPicPr>
        <p:blipFill>
          <a:blip r:embed="rId4"/>
          <a:stretch>
            <a:fillRect/>
          </a:stretch>
        </p:blipFill>
        <p:spPr>
          <a:xfrm>
            <a:off x="354352" y="187574"/>
            <a:ext cx="11483299" cy="6104298"/>
          </a:xfrm>
          <a:prstGeom prst="rect">
            <a:avLst/>
          </a:prstGeom>
          <a:noFill/>
          <a:ln w="9525">
            <a:noFill/>
          </a:ln>
        </p:spPr>
      </p:pic>
      <p:pic>
        <p:nvPicPr>
          <p:cNvPr id="2071" name="图片 2070" descr="4"/>
          <p:cNvPicPr>
            <a:picLocks noChangeAspect="1"/>
          </p:cNvPicPr>
          <p:nvPr/>
        </p:nvPicPr>
        <p:blipFill>
          <a:blip r:embed="rId5"/>
          <a:stretch>
            <a:fillRect/>
          </a:stretch>
        </p:blipFill>
        <p:spPr>
          <a:xfrm>
            <a:off x="24448" y="3314683"/>
            <a:ext cx="12143107" cy="3543319"/>
          </a:xfrm>
          <a:prstGeom prst="rect">
            <a:avLst/>
          </a:prstGeom>
          <a:noFill/>
          <a:ln w="9525">
            <a:noFill/>
          </a:ln>
        </p:spPr>
      </p:pic>
      <p:pic>
        <p:nvPicPr>
          <p:cNvPr id="2070" name="图片 2069" descr="3"/>
          <p:cNvPicPr>
            <a:picLocks noChangeAspect="1"/>
          </p:cNvPicPr>
          <p:nvPr/>
        </p:nvPicPr>
        <p:blipFill>
          <a:blip r:embed="rId6"/>
          <a:stretch>
            <a:fillRect/>
          </a:stretch>
        </p:blipFill>
        <p:spPr>
          <a:xfrm rot="21367556">
            <a:off x="1283933" y="3777708"/>
            <a:ext cx="9227106" cy="3544468"/>
          </a:xfrm>
          <a:prstGeom prst="rect">
            <a:avLst/>
          </a:prstGeom>
          <a:noFill/>
          <a:ln w="9525">
            <a:noFill/>
          </a:ln>
        </p:spPr>
      </p:pic>
      <p:pic>
        <p:nvPicPr>
          <p:cNvPr id="8" name="Picture 7" descr="Logo, company name&#10;&#10;Description automatically generated">
            <a:extLst>
              <a:ext uri="{FF2B5EF4-FFF2-40B4-BE49-F238E27FC236}">
                <a16:creationId xmlns:a16="http://schemas.microsoft.com/office/drawing/2014/main" id="{375F0091-8A0A-17C4-B922-DE863FAC6C06}"/>
              </a:ext>
            </a:extLst>
          </p:cNvPr>
          <p:cNvPicPr>
            <a:picLocks noChangeAspect="1"/>
          </p:cNvPicPr>
          <p:nvPr/>
        </p:nvPicPr>
        <p:blipFill>
          <a:blip r:embed="rId7">
            <a:extLst>
              <a:ext uri="{BEBA8EAE-BF5A-486C-A8C5-ECC9F3942E4B}">
                <a14:imgProps xmlns:a14="http://schemas.microsoft.com/office/drawing/2010/main">
                  <a14:imgLayer r:embed="rId8">
                    <a14:imgEffect>
                      <a14:colorTemperature colorTemp="7200"/>
                    </a14:imgEffect>
                    <a14:imgEffect>
                      <a14:saturation sat="300000"/>
                    </a14:imgEffect>
                  </a14:imgLayer>
                </a14:imgProps>
              </a:ext>
            </a:extLst>
          </a:blip>
          <a:stretch>
            <a:fillRect/>
          </a:stretch>
        </p:blipFill>
        <p:spPr>
          <a:xfrm>
            <a:off x="293196" y="562053"/>
            <a:ext cx="832926" cy="832926"/>
          </a:xfrm>
          <a:prstGeom prst="rect">
            <a:avLst/>
          </a:prstGeom>
        </p:spPr>
      </p:pic>
      <p:sp>
        <p:nvSpPr>
          <p:cNvPr id="3" name="TextBox 2"/>
          <p:cNvSpPr txBox="1"/>
          <p:nvPr/>
        </p:nvSpPr>
        <p:spPr>
          <a:xfrm rot="21041715">
            <a:off x="2447054" y="504759"/>
            <a:ext cx="6894458" cy="1200329"/>
          </a:xfrm>
          <a:prstGeom prst="rect">
            <a:avLst/>
          </a:prstGeom>
          <a:noFill/>
          <a:ln>
            <a:noFill/>
          </a:ln>
          <a:effectLst>
            <a:outerShdw blurRad="149987" dist="250190" dir="8460000" algn="ctr">
              <a:schemeClr val="accent2">
                <a:lumMod val="40000"/>
                <a:lumOff val="60000"/>
                <a:alpha val="28000"/>
              </a:schemeClr>
            </a:outerShdw>
          </a:effectLst>
          <a:scene3d>
            <a:camera prst="orthographicFront">
              <a:rot lat="0" lon="0" rev="0"/>
            </a:camera>
            <a:lightRig rig="contrasting" dir="t">
              <a:rot lat="0" lon="0" rev="1500000"/>
            </a:lightRig>
          </a:scene3d>
          <a:sp3d prstMaterial="metal">
            <a:bevelT w="88900" h="88900"/>
          </a:sp3d>
        </p:spPr>
        <p:txBody>
          <a:bodyPr wrap="square" rtlCol="0">
            <a:spAutoFit/>
          </a:bodyPr>
          <a:lstStyle/>
          <a:p>
            <a:r>
              <a:rPr lang="en-GB" sz="7200" b="1" dirty="0" err="1">
                <a:ln>
                  <a:solidFill>
                    <a:schemeClr val="accent1">
                      <a:lumMod val="50000"/>
                    </a:schemeClr>
                  </a:solidFill>
                </a:ln>
                <a:solidFill>
                  <a:schemeClr val="tx1">
                    <a:lumMod val="65000"/>
                    <a:lumOff val="35000"/>
                  </a:schemeClr>
                </a:solidFill>
                <a:effectLst>
                  <a:glow rad="139700">
                    <a:schemeClr val="accent3">
                      <a:satMod val="175000"/>
                      <a:alpha val="40000"/>
                    </a:schemeClr>
                  </a:glow>
                </a:effectLst>
                <a:latin typeface="#9Slide07 IcielHelena" pitchFamily="2" charset="0"/>
              </a:rPr>
              <a:t>Tôi</a:t>
            </a:r>
            <a:r>
              <a:rPr lang="en-GB" sz="7200" b="1" dirty="0">
                <a:ln>
                  <a:solidFill>
                    <a:schemeClr val="accent1">
                      <a:lumMod val="50000"/>
                    </a:schemeClr>
                  </a:solidFill>
                </a:ln>
                <a:solidFill>
                  <a:schemeClr val="tx1">
                    <a:lumMod val="65000"/>
                    <a:lumOff val="35000"/>
                  </a:schemeClr>
                </a:solidFill>
                <a:effectLst>
                  <a:glow rad="139700">
                    <a:schemeClr val="accent3">
                      <a:satMod val="175000"/>
                      <a:alpha val="40000"/>
                    </a:schemeClr>
                  </a:glow>
                </a:effectLst>
                <a:latin typeface="#9Slide07 IcielHelena" pitchFamily="2" charset="0"/>
              </a:rPr>
              <a:t> </a:t>
            </a:r>
            <a:r>
              <a:rPr lang="en-GB" sz="7200" b="1" dirty="0" err="1">
                <a:ln>
                  <a:solidFill>
                    <a:schemeClr val="accent1">
                      <a:lumMod val="50000"/>
                    </a:schemeClr>
                  </a:solidFill>
                </a:ln>
                <a:solidFill>
                  <a:schemeClr val="tx1">
                    <a:lumMod val="65000"/>
                    <a:lumOff val="35000"/>
                  </a:schemeClr>
                </a:solidFill>
                <a:effectLst>
                  <a:glow rad="139700">
                    <a:schemeClr val="accent3">
                      <a:satMod val="175000"/>
                      <a:alpha val="40000"/>
                    </a:schemeClr>
                  </a:glow>
                </a:effectLst>
                <a:latin typeface="#9Slide07 IcielHelena" pitchFamily="2" charset="0"/>
              </a:rPr>
              <a:t>là</a:t>
            </a:r>
            <a:r>
              <a:rPr lang="en-GB" sz="7200" b="1" dirty="0">
                <a:ln>
                  <a:solidFill>
                    <a:schemeClr val="accent1">
                      <a:lumMod val="50000"/>
                    </a:schemeClr>
                  </a:solidFill>
                </a:ln>
                <a:solidFill>
                  <a:schemeClr val="tx1">
                    <a:lumMod val="65000"/>
                    <a:lumOff val="35000"/>
                  </a:schemeClr>
                </a:solidFill>
                <a:effectLst>
                  <a:glow rad="139700">
                    <a:schemeClr val="accent3">
                      <a:satMod val="175000"/>
                      <a:alpha val="40000"/>
                    </a:schemeClr>
                  </a:glow>
                </a:effectLst>
                <a:latin typeface="#9Slide07 IcielHelena" pitchFamily="2" charset="0"/>
              </a:rPr>
              <a:t> </a:t>
            </a:r>
          </a:p>
        </p:txBody>
      </p:sp>
      <p:sp>
        <p:nvSpPr>
          <p:cNvPr id="10" name="TextBox 9"/>
          <p:cNvSpPr txBox="1"/>
          <p:nvPr/>
        </p:nvSpPr>
        <p:spPr>
          <a:xfrm rot="668072">
            <a:off x="6790682" y="948137"/>
            <a:ext cx="2940736" cy="584775"/>
          </a:xfrm>
          <a:prstGeom prst="rect">
            <a:avLst/>
          </a:prstGeom>
          <a:noFill/>
          <a:scene3d>
            <a:camera prst="orthographicFront">
              <a:rot lat="0" lon="0" rev="0"/>
            </a:camera>
            <a:lightRig rig="threePt" dir="t"/>
          </a:scene3d>
        </p:spPr>
        <p:txBody>
          <a:bodyPr wrap="square" rtlCol="0">
            <a:spAutoFit/>
          </a:bodyPr>
          <a:lstStyle/>
          <a:p>
            <a:pPr algn="ctr"/>
            <a:r>
              <a:rPr lang="en-GB" sz="3200" b="1" dirty="0" err="1">
                <a:solidFill>
                  <a:schemeClr val="tx1">
                    <a:lumMod val="75000"/>
                    <a:lumOff val="25000"/>
                  </a:schemeClr>
                </a:solidFill>
                <a:latin typeface="SVN-Bira" panose="02040603050506020204" pitchFamily="18" charset="0"/>
              </a:rPr>
              <a:t>Tiếng</a:t>
            </a:r>
            <a:r>
              <a:rPr lang="en-GB" sz="3200" b="1" dirty="0">
                <a:solidFill>
                  <a:schemeClr val="tx1">
                    <a:lumMod val="75000"/>
                    <a:lumOff val="25000"/>
                  </a:schemeClr>
                </a:solidFill>
                <a:latin typeface="SVN-Bira" panose="02040603050506020204" pitchFamily="18" charset="0"/>
              </a:rPr>
              <a:t> </a:t>
            </a:r>
            <a:r>
              <a:rPr lang="en-GB" sz="3200" b="1" dirty="0" err="1">
                <a:solidFill>
                  <a:schemeClr val="tx1">
                    <a:lumMod val="75000"/>
                    <a:lumOff val="25000"/>
                  </a:schemeClr>
                </a:solidFill>
                <a:latin typeface="SVN-Bira" panose="02040603050506020204" pitchFamily="18" charset="0"/>
              </a:rPr>
              <a:t>Việt</a:t>
            </a:r>
            <a:r>
              <a:rPr lang="en-GB" sz="3200" b="1" dirty="0">
                <a:solidFill>
                  <a:schemeClr val="tx1">
                    <a:lumMod val="75000"/>
                    <a:lumOff val="25000"/>
                  </a:schemeClr>
                </a:solidFill>
                <a:latin typeface="SVN-Bira" panose="02040603050506020204" pitchFamily="18" charset="0"/>
              </a:rPr>
              <a:t> 2</a:t>
            </a:r>
          </a:p>
        </p:txBody>
      </p:sp>
      <p:sp>
        <p:nvSpPr>
          <p:cNvPr id="2" name="Rectangle 1"/>
          <p:cNvSpPr/>
          <p:nvPr/>
        </p:nvSpPr>
        <p:spPr>
          <a:xfrm>
            <a:off x="8610866" y="3392366"/>
            <a:ext cx="1935145" cy="582339"/>
          </a:xfrm>
          <a:prstGeom prst="rect">
            <a:avLst/>
          </a:prstGeom>
        </p:spPr>
        <p:txBody>
          <a:bodyPr wrap="none">
            <a:spAutoFit/>
          </a:bodyPr>
          <a:lstStyle/>
          <a:p>
            <a:pPr algn="ctr"/>
            <a:r>
              <a:rPr lang="en-GB" sz="3184" b="1" dirty="0">
                <a:solidFill>
                  <a:schemeClr val="accent1">
                    <a:lumMod val="50000"/>
                  </a:schemeClr>
                </a:solidFill>
                <a:latin typeface="UTM Habano" panose="02040603050506020204" pitchFamily="18" charset="0"/>
              </a:rPr>
              <a:t>(</a:t>
            </a:r>
            <a:r>
              <a:rPr lang="en-GB" sz="3184" b="1" dirty="0" err="1">
                <a:solidFill>
                  <a:schemeClr val="accent1">
                    <a:lumMod val="50000"/>
                  </a:schemeClr>
                </a:solidFill>
                <a:latin typeface="UTM Habano" panose="02040603050506020204" pitchFamily="18" charset="0"/>
              </a:rPr>
              <a:t>Tiết</a:t>
            </a:r>
            <a:r>
              <a:rPr lang="en-GB" sz="3184" b="1" dirty="0">
                <a:solidFill>
                  <a:schemeClr val="accent1">
                    <a:lumMod val="50000"/>
                  </a:schemeClr>
                </a:solidFill>
                <a:latin typeface="UTM Habano" panose="02040603050506020204" pitchFamily="18" charset="0"/>
              </a:rPr>
              <a:t> 1 – 2)</a:t>
            </a:r>
          </a:p>
        </p:txBody>
      </p:sp>
      <p:grpSp>
        <p:nvGrpSpPr>
          <p:cNvPr id="5" name="Group 4"/>
          <p:cNvGrpSpPr/>
          <p:nvPr/>
        </p:nvGrpSpPr>
        <p:grpSpPr>
          <a:xfrm>
            <a:off x="12260008" y="4911562"/>
            <a:ext cx="1429714" cy="1225411"/>
            <a:chOff x="14829887" y="6752047"/>
            <a:chExt cx="1975454" cy="1693166"/>
          </a:xfrm>
        </p:grpSpPr>
        <p:pic>
          <p:nvPicPr>
            <p:cNvPr id="14" name="图片 44038" descr="1-33"/>
            <p:cNvPicPr>
              <a:picLocks noChangeAspect="1"/>
            </p:cNvPicPr>
            <p:nvPr/>
          </p:nvPicPr>
          <p:blipFill rotWithShape="1">
            <a:blip r:embed="rId9"/>
            <a:srcRect l="23630" t="60765" b="11263"/>
            <a:stretch/>
          </p:blipFill>
          <p:spPr>
            <a:xfrm rot="2433005">
              <a:off x="14829887" y="6752047"/>
              <a:ext cx="1950153" cy="1693166"/>
            </a:xfrm>
            <a:prstGeom prst="rect">
              <a:avLst/>
            </a:prstGeom>
            <a:noFill/>
            <a:ln w="9525">
              <a:noFill/>
            </a:ln>
          </p:spPr>
        </p:pic>
        <p:sp>
          <p:nvSpPr>
            <p:cNvPr id="4" name="TextBox 3"/>
            <p:cNvSpPr txBox="1"/>
            <p:nvPr/>
          </p:nvSpPr>
          <p:spPr>
            <a:xfrm rot="2333142">
              <a:off x="15455043" y="6945829"/>
              <a:ext cx="1350298" cy="404617"/>
            </a:xfrm>
            <a:prstGeom prst="rect">
              <a:avLst/>
            </a:prstGeom>
            <a:noFill/>
          </p:spPr>
          <p:txBody>
            <a:bodyPr wrap="square" rtlCol="0">
              <a:spAutoFit/>
            </a:bodyPr>
            <a:lstStyle/>
            <a:p>
              <a:r>
                <a:rPr lang="en-GB" sz="1303" dirty="0" err="1">
                  <a:solidFill>
                    <a:srgbClr val="CC3300"/>
                  </a:solidFill>
                  <a:latin typeface="UVF Kewl Script" panose="02000505000000020002" pitchFamily="2" charset="0"/>
                </a:rPr>
                <a:t>Măng</a:t>
              </a:r>
              <a:r>
                <a:rPr lang="en-GB" sz="1303" dirty="0">
                  <a:solidFill>
                    <a:srgbClr val="CC3300"/>
                  </a:solidFill>
                  <a:latin typeface="UVF Kewl Script" panose="02000505000000020002" pitchFamily="2" charset="0"/>
                </a:rPr>
                <a:t> non</a:t>
              </a:r>
            </a:p>
          </p:txBody>
        </p:sp>
      </p:grpSp>
      <p:sp>
        <p:nvSpPr>
          <p:cNvPr id="15" name="TextBox 14"/>
          <p:cNvSpPr txBox="1"/>
          <p:nvPr/>
        </p:nvSpPr>
        <p:spPr>
          <a:xfrm>
            <a:off x="419776" y="2346336"/>
            <a:ext cx="2295478" cy="1123712"/>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lnSpc>
                <a:spcPts val="7200"/>
              </a:lnSpc>
            </a:pPr>
            <a:r>
              <a:rPr lang="en-GB" sz="6000" b="1" dirty="0" err="1">
                <a:solidFill>
                  <a:srgbClr val="FF0066"/>
                </a:solidFill>
                <a:latin typeface="#9Slide07 IcielHelena" pitchFamily="2" charset="0"/>
              </a:rPr>
              <a:t>Đọc</a:t>
            </a:r>
            <a:r>
              <a:rPr lang="en-GB" sz="6000" b="1" dirty="0">
                <a:solidFill>
                  <a:srgbClr val="FF0066"/>
                </a:solidFill>
                <a:latin typeface="#9Slide07 IcielHelena" pitchFamily="2" charset="0"/>
              </a:rPr>
              <a:t>:</a:t>
            </a:r>
          </a:p>
        </p:txBody>
      </p:sp>
      <p:pic>
        <p:nvPicPr>
          <p:cNvPr id="16" name="图片 33797" descr="1-24"/>
          <p:cNvPicPr>
            <a:picLocks noChangeAspect="1"/>
          </p:cNvPicPr>
          <p:nvPr/>
        </p:nvPicPr>
        <p:blipFill>
          <a:blip r:embed="rId10"/>
          <a:stretch>
            <a:fillRect/>
          </a:stretch>
        </p:blipFill>
        <p:spPr>
          <a:xfrm>
            <a:off x="5056318" y="287560"/>
            <a:ext cx="2057246" cy="1873583"/>
          </a:xfrm>
          <a:prstGeom prst="rect">
            <a:avLst/>
          </a:prstGeom>
          <a:noFill/>
          <a:ln w="9525">
            <a:noFill/>
          </a:ln>
        </p:spPr>
      </p:pic>
      <p:sp>
        <p:nvSpPr>
          <p:cNvPr id="6" name="Rectangle 5"/>
          <p:cNvSpPr/>
          <p:nvPr/>
        </p:nvSpPr>
        <p:spPr>
          <a:xfrm rot="21162215">
            <a:off x="9271096" y="1078136"/>
            <a:ext cx="1388522" cy="2646878"/>
          </a:xfrm>
          <a:prstGeom prst="rect">
            <a:avLst/>
          </a:prstGeom>
        </p:spPr>
        <p:txBody>
          <a:bodyPr wrap="none">
            <a:spAutoFit/>
          </a:bodyPr>
          <a:lstStyle/>
          <a:p>
            <a:pPr algn="ctr"/>
            <a:r>
              <a:rPr lang="en-GB" sz="16600" b="1" dirty="0">
                <a:ln w="28575">
                  <a:solidFill>
                    <a:schemeClr val="tx1"/>
                  </a:solidFill>
                </a:ln>
                <a:solidFill>
                  <a:srgbClr val="00B050"/>
                </a:solidFill>
                <a:latin typeface="#9Slide07 Cadena" panose="02000503000000020004" pitchFamily="2" charset="0"/>
              </a:rPr>
              <a:t>2</a:t>
            </a:r>
          </a:p>
        </p:txBody>
      </p:sp>
      <p:sp>
        <p:nvSpPr>
          <p:cNvPr id="7" name="Rectangle 6"/>
          <p:cNvSpPr/>
          <p:nvPr/>
        </p:nvSpPr>
        <p:spPr>
          <a:xfrm rot="210894">
            <a:off x="6980816" y="1882940"/>
            <a:ext cx="2358338" cy="1446550"/>
          </a:xfrm>
          <a:prstGeom prst="rect">
            <a:avLst/>
          </a:prstGeom>
          <a:solidFill>
            <a:schemeClr val="accent4">
              <a:lumMod val="40000"/>
              <a:lumOff val="60000"/>
            </a:schemeClr>
          </a:solidFill>
          <a:effectLst>
            <a:outerShdw blurRad="50800" dist="38100" dir="2700000" algn="tl" rotWithShape="0">
              <a:prstClr val="black">
                <a:alpha val="40000"/>
              </a:prstClr>
            </a:outerShdw>
          </a:effectLst>
        </p:spPr>
        <p:txBody>
          <a:bodyPr wrap="none">
            <a:spAutoFit/>
          </a:bodyPr>
          <a:lstStyle/>
          <a:p>
            <a:r>
              <a:rPr lang="en-GB" sz="8800" b="1" dirty="0">
                <a:ln>
                  <a:solidFill>
                    <a:schemeClr val="tx1"/>
                  </a:solidFill>
                  <a:prstDash val="dash"/>
                </a:ln>
                <a:solidFill>
                  <a:schemeClr val="accent2">
                    <a:lumMod val="75000"/>
                  </a:schemeClr>
                </a:solidFill>
                <a:latin typeface="#9Slide07 Cadena" panose="02000503000000020004" pitchFamily="2" charset="0"/>
              </a:rPr>
              <a:t>LỚP</a:t>
            </a:r>
            <a:endParaRPr lang="en-US" sz="8800" dirty="0">
              <a:ln>
                <a:solidFill>
                  <a:schemeClr val="tx1"/>
                </a:solidFill>
                <a:prstDash val="dash"/>
              </a:ln>
              <a:solidFill>
                <a:schemeClr val="accent2">
                  <a:lumMod val="75000"/>
                </a:schemeClr>
              </a:solidFill>
            </a:endParaRPr>
          </a:p>
        </p:txBody>
      </p:sp>
      <p:sp>
        <p:nvSpPr>
          <p:cNvPr id="9" name="Rectangle 8"/>
          <p:cNvSpPr/>
          <p:nvPr/>
        </p:nvSpPr>
        <p:spPr>
          <a:xfrm>
            <a:off x="2651498" y="2225309"/>
            <a:ext cx="2177199" cy="1200329"/>
          </a:xfrm>
          <a:prstGeom prst="rect">
            <a:avLst/>
          </a:prstGeom>
          <a:solidFill>
            <a:schemeClr val="accent1">
              <a:lumMod val="60000"/>
              <a:lumOff val="40000"/>
            </a:schemeClr>
          </a:solidFill>
          <a:effectLst>
            <a:outerShdw blurRad="50800" dist="38100" dir="2700000" algn="tl" rotWithShape="0">
              <a:prstClr val="black">
                <a:alpha val="40000"/>
              </a:prstClr>
            </a:outerShdw>
          </a:effectLst>
        </p:spPr>
        <p:txBody>
          <a:bodyPr wrap="none">
            <a:spAutoFit/>
          </a:bodyPr>
          <a:lstStyle/>
          <a:p>
            <a:pPr algn="ctr"/>
            <a:r>
              <a:rPr lang="en-GB" sz="7200" b="1" dirty="0">
                <a:ln>
                  <a:solidFill>
                    <a:schemeClr val="tx1"/>
                  </a:solidFill>
                  <a:prstDash val="dash"/>
                </a:ln>
                <a:solidFill>
                  <a:schemeClr val="accent1">
                    <a:lumMod val="50000"/>
                  </a:schemeClr>
                </a:solidFill>
                <a:latin typeface="#9Slide07 Cadena" panose="02000503000000020004" pitchFamily="2" charset="0"/>
              </a:rPr>
              <a:t>HỌC</a:t>
            </a:r>
          </a:p>
        </p:txBody>
      </p:sp>
      <p:sp>
        <p:nvSpPr>
          <p:cNvPr id="12" name="Rectangle 11"/>
          <p:cNvSpPr/>
          <p:nvPr/>
        </p:nvSpPr>
        <p:spPr>
          <a:xfrm rot="21285478">
            <a:off x="4626691" y="2106250"/>
            <a:ext cx="2552302" cy="1323439"/>
          </a:xfrm>
          <a:prstGeom prst="rect">
            <a:avLst/>
          </a:prstGeom>
          <a:solidFill>
            <a:schemeClr val="accent2">
              <a:lumMod val="20000"/>
              <a:lumOff val="80000"/>
            </a:schemeClr>
          </a:solidFill>
          <a:effectLst>
            <a:outerShdw blurRad="50800" dist="38100" dir="2700000" algn="tl" rotWithShape="0">
              <a:prstClr val="black">
                <a:alpha val="40000"/>
              </a:prstClr>
            </a:outerShdw>
          </a:effectLst>
        </p:spPr>
        <p:txBody>
          <a:bodyPr wrap="none">
            <a:spAutoFit/>
          </a:bodyPr>
          <a:lstStyle/>
          <a:p>
            <a:pPr algn="ctr"/>
            <a:r>
              <a:rPr lang="en-GB" sz="8000" b="1" dirty="0">
                <a:ln>
                  <a:solidFill>
                    <a:schemeClr val="tx1"/>
                  </a:solidFill>
                  <a:prstDash val="dash"/>
                </a:ln>
                <a:solidFill>
                  <a:schemeClr val="accent4">
                    <a:lumMod val="75000"/>
                  </a:schemeClr>
                </a:solidFill>
                <a:latin typeface="#9Slide07 Cadena" panose="02000503000000020004" pitchFamily="2" charset="0"/>
              </a:rPr>
              <a:t>SINH</a:t>
            </a:r>
          </a:p>
        </p:txBody>
      </p:sp>
      <p:pic>
        <p:nvPicPr>
          <p:cNvPr id="13" name="Picture 12"/>
          <p:cNvPicPr>
            <a:picLocks noChangeAspect="1"/>
          </p:cNvPicPr>
          <p:nvPr/>
        </p:nvPicPr>
        <p:blipFill>
          <a:blip r:embed="rId11" cstate="print">
            <a:extLst>
              <a:ext uri="{BEBA8EAE-BF5A-486C-A8C5-ECC9F3942E4B}">
                <a14:imgProps xmlns:a14="http://schemas.microsoft.com/office/drawing/2010/main">
                  <a14:imgLayer r:embed="rId12">
                    <a14:imgEffect>
                      <a14:backgroundRemoval t="10000" b="90000" l="10000" r="90000">
                        <a14:foregroundMark x1="48939" y1="59491" x2="36386" y2="66768"/>
                        <a14:foregroundMark x1="70103" y1="63311" x2="56883" y2="61007"/>
                        <a14:foregroundMark x1="70467" y1="54457" x2="77926" y2="67920"/>
                        <a14:foregroundMark x1="59066" y1="68466" x2="31231" y2="68344"/>
                        <a14:foregroundMark x1="55488" y1="54639" x2="33778" y2="58824"/>
                        <a14:foregroundMark x1="41601" y1="43602" x2="42511" y2="50030"/>
                        <a14:foregroundMark x1="27774" y1="70770" x2="21346" y2="70891"/>
                      </a14:backgroundRemoval>
                    </a14:imgEffect>
                  </a14:imgLayer>
                </a14:imgProps>
              </a:ext>
              <a:ext uri="{28A0092B-C50C-407E-A947-70E740481C1C}">
                <a14:useLocalDpi xmlns:a14="http://schemas.microsoft.com/office/drawing/2010/main" val="0"/>
              </a:ext>
            </a:extLst>
          </a:blip>
          <a:stretch>
            <a:fillRect/>
          </a:stretch>
        </p:blipFill>
        <p:spPr>
          <a:xfrm>
            <a:off x="445366" y="778671"/>
            <a:ext cx="2080494" cy="2080494"/>
          </a:xfrm>
          <a:prstGeom prst="rect">
            <a:avLst/>
          </a:prstGeom>
        </p:spPr>
      </p:pic>
      <p:sp>
        <p:nvSpPr>
          <p:cNvPr id="21" name="TextBox 20"/>
          <p:cNvSpPr txBox="1"/>
          <p:nvPr/>
        </p:nvSpPr>
        <p:spPr>
          <a:xfrm rot="1837198">
            <a:off x="9861511" y="3653794"/>
            <a:ext cx="3354179" cy="1123712"/>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lnSpc>
                <a:spcPts val="7200"/>
              </a:lnSpc>
            </a:pPr>
            <a:r>
              <a:rPr lang="en-GB" b="1" dirty="0" err="1">
                <a:solidFill>
                  <a:schemeClr val="accent1">
                    <a:lumMod val="40000"/>
                    <a:lumOff val="60000"/>
                  </a:schemeClr>
                </a:solidFill>
                <a:latin typeface="#9Slide07 IcielHelena" pitchFamily="2" charset="0"/>
              </a:rPr>
              <a:t>Yến</a:t>
            </a:r>
            <a:r>
              <a:rPr lang="en-GB" b="1" dirty="0">
                <a:solidFill>
                  <a:schemeClr val="accent1">
                    <a:lumMod val="40000"/>
                    <a:lumOff val="60000"/>
                  </a:schemeClr>
                </a:solidFill>
                <a:latin typeface="#9Slide07 IcielHelena" pitchFamily="2" charset="0"/>
              </a:rPr>
              <a:t> </a:t>
            </a:r>
            <a:r>
              <a:rPr lang="en-GB" b="1" dirty="0" err="1">
                <a:solidFill>
                  <a:schemeClr val="accent1">
                    <a:lumMod val="40000"/>
                    <a:lumOff val="60000"/>
                  </a:schemeClr>
                </a:solidFill>
                <a:latin typeface="#9Slide07 IcielHelena" pitchFamily="2" charset="0"/>
              </a:rPr>
              <a:t>Nhi</a:t>
            </a:r>
            <a:endParaRPr lang="en-GB" b="1" dirty="0">
              <a:solidFill>
                <a:schemeClr val="accent1">
                  <a:lumMod val="40000"/>
                  <a:lumOff val="60000"/>
                </a:schemeClr>
              </a:solidFill>
              <a:latin typeface="#9Slide07 IcielHelena" pitchFamily="2" charset="0"/>
            </a:endParaRPr>
          </a:p>
        </p:txBody>
      </p:sp>
    </p:spTree>
    <p:extLst>
      <p:ext uri="{BB962C8B-B14F-4D97-AF65-F5344CB8AC3E}">
        <p14:creationId xmlns:p14="http://schemas.microsoft.com/office/powerpoint/2010/main" val="16339871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071"/>
                                        </p:tgtEl>
                                        <p:attrNameLst>
                                          <p:attrName>style.visibility</p:attrName>
                                        </p:attrNameLst>
                                      </p:cBhvr>
                                      <p:to>
                                        <p:strVal val="visible"/>
                                      </p:to>
                                    </p:set>
                                    <p:animEffect transition="in" filter="fade">
                                      <p:cBhvr>
                                        <p:cTn id="7" dur="1000"/>
                                        <p:tgtEl>
                                          <p:spTgt spid="2071"/>
                                        </p:tgtEl>
                                      </p:cBhvr>
                                    </p:animEffect>
                                    <p:anim calcmode="lin" valueType="num">
                                      <p:cBhvr>
                                        <p:cTn id="8" dur="1000" fill="hold"/>
                                        <p:tgtEl>
                                          <p:spTgt spid="2071"/>
                                        </p:tgtEl>
                                        <p:attrNameLst>
                                          <p:attrName>ppt_x</p:attrName>
                                        </p:attrNameLst>
                                      </p:cBhvr>
                                      <p:tavLst>
                                        <p:tav tm="0">
                                          <p:val>
                                            <p:strVal val="#ppt_x"/>
                                          </p:val>
                                        </p:tav>
                                        <p:tav tm="100000">
                                          <p:val>
                                            <p:strVal val="#ppt_x"/>
                                          </p:val>
                                        </p:tav>
                                      </p:tavLst>
                                    </p:anim>
                                    <p:anim calcmode="lin" valueType="num">
                                      <p:cBhvr>
                                        <p:cTn id="9" dur="1000" fill="hold"/>
                                        <p:tgtEl>
                                          <p:spTgt spid="2071"/>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nodeType="afterEffect">
                                  <p:stCondLst>
                                    <p:cond delay="0"/>
                                  </p:stCondLst>
                                  <p:childTnLst>
                                    <p:set>
                                      <p:cBhvr>
                                        <p:cTn id="12" dur="1" fill="hold">
                                          <p:stCondLst>
                                            <p:cond delay="0"/>
                                          </p:stCondLst>
                                        </p:cTn>
                                        <p:tgtEl>
                                          <p:spTgt spid="2070"/>
                                        </p:tgtEl>
                                        <p:attrNameLst>
                                          <p:attrName>style.visibility</p:attrName>
                                        </p:attrNameLst>
                                      </p:cBhvr>
                                      <p:to>
                                        <p:strVal val="visible"/>
                                      </p:to>
                                    </p:set>
                                    <p:animEffect transition="in" filter="fade">
                                      <p:cBhvr>
                                        <p:cTn id="13" dur="1000"/>
                                        <p:tgtEl>
                                          <p:spTgt spid="2070"/>
                                        </p:tgtEl>
                                      </p:cBhvr>
                                    </p:animEffect>
                                    <p:anim calcmode="lin" valueType="num">
                                      <p:cBhvr>
                                        <p:cTn id="14" dur="1000" fill="hold"/>
                                        <p:tgtEl>
                                          <p:spTgt spid="2070"/>
                                        </p:tgtEl>
                                        <p:attrNameLst>
                                          <p:attrName>ppt_x</p:attrName>
                                        </p:attrNameLst>
                                      </p:cBhvr>
                                      <p:tavLst>
                                        <p:tav tm="0">
                                          <p:val>
                                            <p:strVal val="#ppt_x"/>
                                          </p:val>
                                        </p:tav>
                                        <p:tav tm="100000">
                                          <p:val>
                                            <p:strVal val="#ppt_x"/>
                                          </p:val>
                                        </p:tav>
                                      </p:tavLst>
                                    </p:anim>
                                    <p:anim calcmode="lin" valueType="num">
                                      <p:cBhvr>
                                        <p:cTn id="15" dur="1000" fill="hold"/>
                                        <p:tgtEl>
                                          <p:spTgt spid="2070"/>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16" presetClass="entr" presetSubtype="37" fill="hold"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barn(outVertical)">
                                      <p:cBhvr>
                                        <p:cTn id="19" dur="500"/>
                                        <p:tgtEl>
                                          <p:spTgt spid="11"/>
                                        </p:tgtEl>
                                      </p:cBhvr>
                                    </p:animEffect>
                                  </p:childTnLst>
                                </p:cTn>
                              </p:par>
                            </p:childTnLst>
                          </p:cTn>
                        </p:par>
                        <p:par>
                          <p:cTn id="20" fill="hold">
                            <p:stCondLst>
                              <p:cond delay="2500"/>
                            </p:stCondLst>
                            <p:childTnLst>
                              <p:par>
                                <p:cTn id="21" presetID="47" presetClass="entr" presetSubtype="0" fill="hold" nodeType="after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1000"/>
                                        <p:tgtEl>
                                          <p:spTgt spid="16"/>
                                        </p:tgtEl>
                                      </p:cBhvr>
                                    </p:animEffect>
                                    <p:anim calcmode="lin" valueType="num">
                                      <p:cBhvr>
                                        <p:cTn id="24" dur="1000" fill="hold"/>
                                        <p:tgtEl>
                                          <p:spTgt spid="16"/>
                                        </p:tgtEl>
                                        <p:attrNameLst>
                                          <p:attrName>ppt_x</p:attrName>
                                        </p:attrNameLst>
                                      </p:cBhvr>
                                      <p:tavLst>
                                        <p:tav tm="0">
                                          <p:val>
                                            <p:strVal val="#ppt_x"/>
                                          </p:val>
                                        </p:tav>
                                        <p:tav tm="100000">
                                          <p:val>
                                            <p:strVal val="#ppt_x"/>
                                          </p:val>
                                        </p:tav>
                                      </p:tavLst>
                                    </p:anim>
                                    <p:anim calcmode="lin" valueType="num">
                                      <p:cBhvr>
                                        <p:cTn id="25"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1"/>
          <p:cNvSpPr/>
          <p:nvPr/>
        </p:nvSpPr>
        <p:spPr>
          <a:xfrm>
            <a:off x="765502" y="1576437"/>
            <a:ext cx="11154837" cy="4321317"/>
          </a:xfrm>
          <a:custGeom>
            <a:avLst/>
            <a:gdLst>
              <a:gd name="connsiteX0" fmla="*/ 0 w 9967624"/>
              <a:gd name="connsiteY0" fmla="*/ 927119 h 5562600"/>
              <a:gd name="connsiteX1" fmla="*/ 927119 w 9967624"/>
              <a:gd name="connsiteY1" fmla="*/ 0 h 5562600"/>
              <a:gd name="connsiteX2" fmla="*/ 9040505 w 9967624"/>
              <a:gd name="connsiteY2" fmla="*/ 0 h 5562600"/>
              <a:gd name="connsiteX3" fmla="*/ 9967624 w 9967624"/>
              <a:gd name="connsiteY3" fmla="*/ 927119 h 5562600"/>
              <a:gd name="connsiteX4" fmla="*/ 9967624 w 9967624"/>
              <a:gd name="connsiteY4" fmla="*/ 4635481 h 5562600"/>
              <a:gd name="connsiteX5" fmla="*/ 9040505 w 9967624"/>
              <a:gd name="connsiteY5" fmla="*/ 5562600 h 5562600"/>
              <a:gd name="connsiteX6" fmla="*/ 927119 w 9967624"/>
              <a:gd name="connsiteY6" fmla="*/ 5562600 h 5562600"/>
              <a:gd name="connsiteX7" fmla="*/ 0 w 9967624"/>
              <a:gd name="connsiteY7" fmla="*/ 4635481 h 5562600"/>
              <a:gd name="connsiteX8" fmla="*/ 0 w 9967624"/>
              <a:gd name="connsiteY8" fmla="*/ 927119 h 5562600"/>
              <a:gd name="connsiteX0" fmla="*/ 0 w 9967624"/>
              <a:gd name="connsiteY0" fmla="*/ 927119 h 5562600"/>
              <a:gd name="connsiteX1" fmla="*/ 1260494 w 9967624"/>
              <a:gd name="connsiteY1" fmla="*/ 66675 h 5562600"/>
              <a:gd name="connsiteX2" fmla="*/ 9040505 w 9967624"/>
              <a:gd name="connsiteY2" fmla="*/ 0 h 5562600"/>
              <a:gd name="connsiteX3" fmla="*/ 9967624 w 9967624"/>
              <a:gd name="connsiteY3" fmla="*/ 927119 h 5562600"/>
              <a:gd name="connsiteX4" fmla="*/ 9967624 w 9967624"/>
              <a:gd name="connsiteY4" fmla="*/ 4635481 h 5562600"/>
              <a:gd name="connsiteX5" fmla="*/ 9040505 w 9967624"/>
              <a:gd name="connsiteY5" fmla="*/ 5562600 h 5562600"/>
              <a:gd name="connsiteX6" fmla="*/ 927119 w 9967624"/>
              <a:gd name="connsiteY6" fmla="*/ 5562600 h 5562600"/>
              <a:gd name="connsiteX7" fmla="*/ 0 w 9967624"/>
              <a:gd name="connsiteY7" fmla="*/ 4635481 h 5562600"/>
              <a:gd name="connsiteX8" fmla="*/ 0 w 9967624"/>
              <a:gd name="connsiteY8" fmla="*/ 927119 h 5562600"/>
              <a:gd name="connsiteX0" fmla="*/ 0 w 9967624"/>
              <a:gd name="connsiteY0" fmla="*/ 1136669 h 5772150"/>
              <a:gd name="connsiteX1" fmla="*/ 1260494 w 9967624"/>
              <a:gd name="connsiteY1" fmla="*/ 276225 h 5772150"/>
              <a:gd name="connsiteX2" fmla="*/ 9030980 w 9967624"/>
              <a:gd name="connsiteY2" fmla="*/ 0 h 5772150"/>
              <a:gd name="connsiteX3" fmla="*/ 9967624 w 9967624"/>
              <a:gd name="connsiteY3" fmla="*/ 1136669 h 5772150"/>
              <a:gd name="connsiteX4" fmla="*/ 9967624 w 9967624"/>
              <a:gd name="connsiteY4" fmla="*/ 4845031 h 5772150"/>
              <a:gd name="connsiteX5" fmla="*/ 9040505 w 9967624"/>
              <a:gd name="connsiteY5" fmla="*/ 5772150 h 5772150"/>
              <a:gd name="connsiteX6" fmla="*/ 927119 w 9967624"/>
              <a:gd name="connsiteY6" fmla="*/ 5772150 h 5772150"/>
              <a:gd name="connsiteX7" fmla="*/ 0 w 9967624"/>
              <a:gd name="connsiteY7" fmla="*/ 4845031 h 5772150"/>
              <a:gd name="connsiteX8" fmla="*/ 0 w 9967624"/>
              <a:gd name="connsiteY8" fmla="*/ 1136669 h 5772150"/>
              <a:gd name="connsiteX0" fmla="*/ 0 w 9967624"/>
              <a:gd name="connsiteY0" fmla="*/ 1136669 h 5905500"/>
              <a:gd name="connsiteX1" fmla="*/ 1260494 w 9967624"/>
              <a:gd name="connsiteY1" fmla="*/ 276225 h 5905500"/>
              <a:gd name="connsiteX2" fmla="*/ 9030980 w 9967624"/>
              <a:gd name="connsiteY2" fmla="*/ 0 h 5905500"/>
              <a:gd name="connsiteX3" fmla="*/ 9967624 w 9967624"/>
              <a:gd name="connsiteY3" fmla="*/ 1136669 h 5905500"/>
              <a:gd name="connsiteX4" fmla="*/ 9967624 w 9967624"/>
              <a:gd name="connsiteY4" fmla="*/ 4845031 h 5905500"/>
              <a:gd name="connsiteX5" fmla="*/ 9116705 w 9967624"/>
              <a:gd name="connsiteY5" fmla="*/ 5905500 h 5905500"/>
              <a:gd name="connsiteX6" fmla="*/ 927119 w 9967624"/>
              <a:gd name="connsiteY6" fmla="*/ 5772150 h 5905500"/>
              <a:gd name="connsiteX7" fmla="*/ 0 w 9967624"/>
              <a:gd name="connsiteY7" fmla="*/ 4845031 h 5905500"/>
              <a:gd name="connsiteX8" fmla="*/ 0 w 9967624"/>
              <a:gd name="connsiteY8" fmla="*/ 1136669 h 5905500"/>
              <a:gd name="connsiteX0" fmla="*/ 0 w 9967624"/>
              <a:gd name="connsiteY0" fmla="*/ 1136669 h 5905500"/>
              <a:gd name="connsiteX1" fmla="*/ 1260494 w 9967624"/>
              <a:gd name="connsiteY1" fmla="*/ 276225 h 5905500"/>
              <a:gd name="connsiteX2" fmla="*/ 9030980 w 9967624"/>
              <a:gd name="connsiteY2" fmla="*/ 0 h 5905500"/>
              <a:gd name="connsiteX3" fmla="*/ 9967624 w 9967624"/>
              <a:gd name="connsiteY3" fmla="*/ 1136669 h 5905500"/>
              <a:gd name="connsiteX4" fmla="*/ 9967624 w 9967624"/>
              <a:gd name="connsiteY4" fmla="*/ 4845031 h 5905500"/>
              <a:gd name="connsiteX5" fmla="*/ 9116705 w 9967624"/>
              <a:gd name="connsiteY5" fmla="*/ 5905500 h 5905500"/>
              <a:gd name="connsiteX6" fmla="*/ 698519 w 9967624"/>
              <a:gd name="connsiteY6" fmla="*/ 5591175 h 5905500"/>
              <a:gd name="connsiteX7" fmla="*/ 0 w 9967624"/>
              <a:gd name="connsiteY7" fmla="*/ 4845031 h 5905500"/>
              <a:gd name="connsiteX8" fmla="*/ 0 w 9967624"/>
              <a:gd name="connsiteY8" fmla="*/ 1136669 h 5905500"/>
              <a:gd name="connsiteX0" fmla="*/ 0 w 9967624"/>
              <a:gd name="connsiteY0" fmla="*/ 1136669 h 5905500"/>
              <a:gd name="connsiteX1" fmla="*/ 1260494 w 9967624"/>
              <a:gd name="connsiteY1" fmla="*/ 276225 h 5905500"/>
              <a:gd name="connsiteX2" fmla="*/ 9030980 w 9967624"/>
              <a:gd name="connsiteY2" fmla="*/ 0 h 5905500"/>
              <a:gd name="connsiteX3" fmla="*/ 9967624 w 9967624"/>
              <a:gd name="connsiteY3" fmla="*/ 1136669 h 5905500"/>
              <a:gd name="connsiteX4" fmla="*/ 9853324 w 9967624"/>
              <a:gd name="connsiteY4" fmla="*/ 3397231 h 5905500"/>
              <a:gd name="connsiteX5" fmla="*/ 9116705 w 9967624"/>
              <a:gd name="connsiteY5" fmla="*/ 5905500 h 5905500"/>
              <a:gd name="connsiteX6" fmla="*/ 698519 w 9967624"/>
              <a:gd name="connsiteY6" fmla="*/ 5591175 h 5905500"/>
              <a:gd name="connsiteX7" fmla="*/ 0 w 9967624"/>
              <a:gd name="connsiteY7" fmla="*/ 4845031 h 5905500"/>
              <a:gd name="connsiteX8" fmla="*/ 0 w 9967624"/>
              <a:gd name="connsiteY8" fmla="*/ 1136669 h 5905500"/>
              <a:gd name="connsiteX0" fmla="*/ 0 w 9967624"/>
              <a:gd name="connsiteY0" fmla="*/ 860444 h 5629275"/>
              <a:gd name="connsiteX1" fmla="*/ 1260494 w 9967624"/>
              <a:gd name="connsiteY1" fmla="*/ 0 h 5629275"/>
              <a:gd name="connsiteX2" fmla="*/ 9076894 w 9967624"/>
              <a:gd name="connsiteY2" fmla="*/ 63530 h 5629275"/>
              <a:gd name="connsiteX3" fmla="*/ 9967624 w 9967624"/>
              <a:gd name="connsiteY3" fmla="*/ 860444 h 5629275"/>
              <a:gd name="connsiteX4" fmla="*/ 9853324 w 9967624"/>
              <a:gd name="connsiteY4" fmla="*/ 3121006 h 5629275"/>
              <a:gd name="connsiteX5" fmla="*/ 9116705 w 9967624"/>
              <a:gd name="connsiteY5" fmla="*/ 5629275 h 5629275"/>
              <a:gd name="connsiteX6" fmla="*/ 698519 w 9967624"/>
              <a:gd name="connsiteY6" fmla="*/ 5314950 h 5629275"/>
              <a:gd name="connsiteX7" fmla="*/ 0 w 9967624"/>
              <a:gd name="connsiteY7" fmla="*/ 4568806 h 5629275"/>
              <a:gd name="connsiteX8" fmla="*/ 0 w 9967624"/>
              <a:gd name="connsiteY8" fmla="*/ 860444 h 5629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67624" h="5629275">
                <a:moveTo>
                  <a:pt x="0" y="860444"/>
                </a:moveTo>
                <a:cubicBezTo>
                  <a:pt x="0" y="348410"/>
                  <a:pt x="748460" y="0"/>
                  <a:pt x="1260494" y="0"/>
                </a:cubicBezTo>
                <a:lnTo>
                  <a:pt x="9076894" y="63530"/>
                </a:lnTo>
                <a:cubicBezTo>
                  <a:pt x="9588928" y="63530"/>
                  <a:pt x="9967624" y="348410"/>
                  <a:pt x="9967624" y="860444"/>
                </a:cubicBezTo>
                <a:lnTo>
                  <a:pt x="9853324" y="3121006"/>
                </a:lnTo>
                <a:cubicBezTo>
                  <a:pt x="9853324" y="3633040"/>
                  <a:pt x="9628739" y="5629275"/>
                  <a:pt x="9116705" y="5629275"/>
                </a:cubicBezTo>
                <a:lnTo>
                  <a:pt x="698519" y="5314950"/>
                </a:lnTo>
                <a:cubicBezTo>
                  <a:pt x="186485" y="5314950"/>
                  <a:pt x="0" y="5080840"/>
                  <a:pt x="0" y="4568806"/>
                </a:cubicBezTo>
                <a:lnTo>
                  <a:pt x="0" y="860444"/>
                </a:lnTo>
                <a:close/>
              </a:path>
            </a:pathLst>
          </a:custGeom>
          <a:solidFill>
            <a:schemeClr val="bg1"/>
          </a:solidFill>
          <a:ln w="19050">
            <a:solidFill>
              <a:schemeClr val="accent6">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accent1"/>
                </a:solidFill>
              </a:ln>
            </a:endParaRPr>
          </a:p>
        </p:txBody>
      </p:sp>
      <p:grpSp>
        <p:nvGrpSpPr>
          <p:cNvPr id="8" name="Group 7"/>
          <p:cNvGrpSpPr/>
          <p:nvPr/>
        </p:nvGrpSpPr>
        <p:grpSpPr>
          <a:xfrm>
            <a:off x="86686" y="1390648"/>
            <a:ext cx="2279178" cy="1790397"/>
            <a:chOff x="4381500" y="1566952"/>
            <a:chExt cx="3429000" cy="3576548"/>
          </a:xfrm>
        </p:grpSpPr>
        <p:pic>
          <p:nvPicPr>
            <p:cNvPr id="6" name="Picture 5"/>
            <p:cNvPicPr>
              <a:picLocks noChangeAspect="1"/>
            </p:cNvPicPr>
            <p:nvPr/>
          </p:nvPicPr>
          <p:blipFill>
            <a:blip r:embed="rId2">
              <a:extLst>
                <a:ext uri="{BEBA8EAE-BF5A-486C-A8C5-ECC9F3942E4B}">
                  <a14:imgProps xmlns:a14="http://schemas.microsoft.com/office/drawing/2010/main">
                    <a14:imgLayer r:embed="rId3">
                      <a14:imgEffect>
                        <a14:backgroundRemoval t="10000" b="92500" l="10000" r="90000"/>
                      </a14:imgEffect>
                    </a14:imgLayer>
                  </a14:imgProps>
                </a:ext>
                <a:ext uri="{28A0092B-C50C-407E-A947-70E740481C1C}">
                  <a14:useLocalDpi xmlns:a14="http://schemas.microsoft.com/office/drawing/2010/main" val="0"/>
                </a:ext>
              </a:extLst>
            </a:blip>
            <a:stretch>
              <a:fillRect/>
            </a:stretch>
          </p:blipFill>
          <p:spPr>
            <a:xfrm>
              <a:off x="4381500" y="1714500"/>
              <a:ext cx="3429000" cy="3429000"/>
            </a:xfrm>
            <a:prstGeom prst="rect">
              <a:avLst/>
            </a:prstGeom>
          </p:spPr>
        </p:pic>
        <p:sp>
          <p:nvSpPr>
            <p:cNvPr id="7" name="TextBox 6"/>
            <p:cNvSpPr txBox="1"/>
            <p:nvPr/>
          </p:nvSpPr>
          <p:spPr>
            <a:xfrm>
              <a:off x="6605517" y="1566952"/>
              <a:ext cx="1037228" cy="2213364"/>
            </a:xfrm>
            <a:prstGeom prst="rect">
              <a:avLst/>
            </a:prstGeom>
            <a:noFill/>
          </p:spPr>
          <p:txBody>
            <a:bodyPr wrap="square" rtlCol="0">
              <a:spAutoFit/>
            </a:bodyPr>
            <a:lstStyle/>
            <a:p>
              <a:r>
                <a:rPr lang="en-GB" sz="6600" dirty="0">
                  <a:solidFill>
                    <a:schemeClr val="accent2">
                      <a:lumMod val="75000"/>
                    </a:schemeClr>
                  </a:solidFill>
                  <a:latin typeface="UVF Salome" panose="02000503040000020003" pitchFamily="50" charset="0"/>
                </a:rPr>
                <a:t>?</a:t>
              </a:r>
            </a:p>
          </p:txBody>
        </p:sp>
      </p:grpSp>
      <p:sp>
        <p:nvSpPr>
          <p:cNvPr id="16" name="Cloud 4"/>
          <p:cNvSpPr/>
          <p:nvPr/>
        </p:nvSpPr>
        <p:spPr>
          <a:xfrm>
            <a:off x="0" y="2"/>
            <a:ext cx="2452550" cy="1144093"/>
          </a:xfrm>
          <a:custGeom>
            <a:avLst/>
            <a:gdLst>
              <a:gd name="connsiteX0" fmla="*/ 3900 w 43200"/>
              <a:gd name="connsiteY0" fmla="*/ 14370 h 43200"/>
              <a:gd name="connsiteX1" fmla="*/ 5623 w 43200"/>
              <a:gd name="connsiteY1" fmla="*/ 6907 h 43200"/>
              <a:gd name="connsiteX2" fmla="*/ 14005 w 43200"/>
              <a:gd name="connsiteY2" fmla="*/ 5202 h 43200"/>
              <a:gd name="connsiteX3" fmla="*/ 22456 w 43200"/>
              <a:gd name="connsiteY3" fmla="*/ 3432 h 43200"/>
              <a:gd name="connsiteX4" fmla="*/ 25749 w 43200"/>
              <a:gd name="connsiteY4" fmla="*/ 200 h 43200"/>
              <a:gd name="connsiteX5" fmla="*/ 29833 w 43200"/>
              <a:gd name="connsiteY5" fmla="*/ 2481 h 43200"/>
              <a:gd name="connsiteX6" fmla="*/ 35463 w 43200"/>
              <a:gd name="connsiteY6" fmla="*/ 690 h 43200"/>
              <a:gd name="connsiteX7" fmla="*/ 38318 w 43200"/>
              <a:gd name="connsiteY7" fmla="*/ 5576 h 43200"/>
              <a:gd name="connsiteX8" fmla="*/ 41982 w 43200"/>
              <a:gd name="connsiteY8" fmla="*/ 10318 h 43200"/>
              <a:gd name="connsiteX9" fmla="*/ 41818 w 43200"/>
              <a:gd name="connsiteY9" fmla="*/ 15460 h 43200"/>
              <a:gd name="connsiteX10" fmla="*/ 43016 w 43200"/>
              <a:gd name="connsiteY10" fmla="*/ 23322 h 43200"/>
              <a:gd name="connsiteX11" fmla="*/ 37404 w 43200"/>
              <a:gd name="connsiteY11" fmla="*/ 30204 h 43200"/>
              <a:gd name="connsiteX12" fmla="*/ 35395 w 43200"/>
              <a:gd name="connsiteY12" fmla="*/ 36101 h 43200"/>
              <a:gd name="connsiteX13" fmla="*/ 28555 w 43200"/>
              <a:gd name="connsiteY13" fmla="*/ 36815 h 43200"/>
              <a:gd name="connsiteX14" fmla="*/ 23667 w 43200"/>
              <a:gd name="connsiteY14" fmla="*/ 43106 h 43200"/>
              <a:gd name="connsiteX15" fmla="*/ 16480 w 43200"/>
              <a:gd name="connsiteY15" fmla="*/ 39266 h 43200"/>
              <a:gd name="connsiteX16" fmla="*/ 5804 w 43200"/>
              <a:gd name="connsiteY16" fmla="*/ 35472 h 43200"/>
              <a:gd name="connsiteX17" fmla="*/ 1110 w 43200"/>
              <a:gd name="connsiteY17" fmla="*/ 31250 h 43200"/>
              <a:gd name="connsiteX18" fmla="*/ 2113 w 43200"/>
              <a:gd name="connsiteY18" fmla="*/ 25551 h 43200"/>
              <a:gd name="connsiteX19" fmla="*/ -5 w 43200"/>
              <a:gd name="connsiteY19" fmla="*/ 19704 h 43200"/>
              <a:gd name="connsiteX20" fmla="*/ 3863 w 43200"/>
              <a:gd name="connsiteY20" fmla="*/ 14507 h 43200"/>
              <a:gd name="connsiteX21" fmla="*/ 3900 w 43200"/>
              <a:gd name="connsiteY21" fmla="*/ 14370 h 43200"/>
              <a:gd name="connsiteX0" fmla="*/ 4693 w 43200"/>
              <a:gd name="connsiteY0" fmla="*/ 26177 h 43200"/>
              <a:gd name="connsiteX1" fmla="*/ 2160 w 43200"/>
              <a:gd name="connsiteY1" fmla="*/ 25380 h 43200"/>
              <a:gd name="connsiteX2" fmla="*/ 6928 w 43200"/>
              <a:gd name="connsiteY2" fmla="*/ 34899 h 43200"/>
              <a:gd name="connsiteX3" fmla="*/ 5820 w 43200"/>
              <a:gd name="connsiteY3" fmla="*/ 35280 h 43200"/>
              <a:gd name="connsiteX4" fmla="*/ 16478 w 43200"/>
              <a:gd name="connsiteY4" fmla="*/ 39090 h 43200"/>
              <a:gd name="connsiteX5" fmla="*/ 15810 w 43200"/>
              <a:gd name="connsiteY5" fmla="*/ 37350 h 43200"/>
              <a:gd name="connsiteX6" fmla="*/ 28827 w 43200"/>
              <a:gd name="connsiteY6" fmla="*/ 34751 h 43200"/>
              <a:gd name="connsiteX7" fmla="*/ 28560 w 43200"/>
              <a:gd name="connsiteY7" fmla="*/ 36660 h 43200"/>
              <a:gd name="connsiteX8" fmla="*/ 34129 w 43200"/>
              <a:gd name="connsiteY8" fmla="*/ 22954 h 43200"/>
              <a:gd name="connsiteX9" fmla="*/ 37380 w 43200"/>
              <a:gd name="connsiteY9" fmla="*/ 30090 h 43200"/>
              <a:gd name="connsiteX10" fmla="*/ 41798 w 43200"/>
              <a:gd name="connsiteY10" fmla="*/ 15354 h 43200"/>
              <a:gd name="connsiteX11" fmla="*/ 40350 w 43200"/>
              <a:gd name="connsiteY11" fmla="*/ 18030 h 43200"/>
              <a:gd name="connsiteX12" fmla="*/ 38324 w 43200"/>
              <a:gd name="connsiteY12" fmla="*/ 5426 h 43200"/>
              <a:gd name="connsiteX13" fmla="*/ 38400 w 43200"/>
              <a:gd name="connsiteY13" fmla="*/ 6690 h 43200"/>
              <a:gd name="connsiteX14" fmla="*/ 29078 w 43200"/>
              <a:gd name="connsiteY14" fmla="*/ 3952 h 43200"/>
              <a:gd name="connsiteX15" fmla="*/ 29820 w 43200"/>
              <a:gd name="connsiteY15" fmla="*/ 2340 h 43200"/>
              <a:gd name="connsiteX16" fmla="*/ 22141 w 43200"/>
              <a:gd name="connsiteY16" fmla="*/ 4720 h 43200"/>
              <a:gd name="connsiteX17" fmla="*/ 22500 w 43200"/>
              <a:gd name="connsiteY17" fmla="*/ 3330 h 43200"/>
              <a:gd name="connsiteX18" fmla="*/ 14000 w 43200"/>
              <a:gd name="connsiteY18" fmla="*/ 5192 h 43200"/>
              <a:gd name="connsiteX19" fmla="*/ 15300 w 43200"/>
              <a:gd name="connsiteY19" fmla="*/ 6540 h 43200"/>
              <a:gd name="connsiteX20" fmla="*/ 4127 w 43200"/>
              <a:gd name="connsiteY20" fmla="*/ 15789 h 43200"/>
              <a:gd name="connsiteX21" fmla="*/ 3900 w 43200"/>
              <a:gd name="connsiteY21" fmla="*/ 14370 h 43200"/>
              <a:gd name="connsiteX0" fmla="*/ 3936 w 43256"/>
              <a:gd name="connsiteY0" fmla="*/ 14229 h 40633"/>
              <a:gd name="connsiteX1" fmla="*/ 5659 w 43256"/>
              <a:gd name="connsiteY1" fmla="*/ 6766 h 40633"/>
              <a:gd name="connsiteX2" fmla="*/ 14041 w 43256"/>
              <a:gd name="connsiteY2" fmla="*/ 5061 h 40633"/>
              <a:gd name="connsiteX3" fmla="*/ 22492 w 43256"/>
              <a:gd name="connsiteY3" fmla="*/ 3291 h 40633"/>
              <a:gd name="connsiteX4" fmla="*/ 25785 w 43256"/>
              <a:gd name="connsiteY4" fmla="*/ 59 h 40633"/>
              <a:gd name="connsiteX5" fmla="*/ 29869 w 43256"/>
              <a:gd name="connsiteY5" fmla="*/ 2340 h 40633"/>
              <a:gd name="connsiteX6" fmla="*/ 35499 w 43256"/>
              <a:gd name="connsiteY6" fmla="*/ 549 h 40633"/>
              <a:gd name="connsiteX7" fmla="*/ 38354 w 43256"/>
              <a:gd name="connsiteY7" fmla="*/ 5435 h 40633"/>
              <a:gd name="connsiteX8" fmla="*/ 42018 w 43256"/>
              <a:gd name="connsiteY8" fmla="*/ 10177 h 40633"/>
              <a:gd name="connsiteX9" fmla="*/ 41854 w 43256"/>
              <a:gd name="connsiteY9" fmla="*/ 15319 h 40633"/>
              <a:gd name="connsiteX10" fmla="*/ 43052 w 43256"/>
              <a:gd name="connsiteY10" fmla="*/ 23181 h 40633"/>
              <a:gd name="connsiteX11" fmla="*/ 37440 w 43256"/>
              <a:gd name="connsiteY11" fmla="*/ 30063 h 40633"/>
              <a:gd name="connsiteX12" fmla="*/ 35431 w 43256"/>
              <a:gd name="connsiteY12" fmla="*/ 35960 h 40633"/>
              <a:gd name="connsiteX13" fmla="*/ 28591 w 43256"/>
              <a:gd name="connsiteY13" fmla="*/ 36674 h 40633"/>
              <a:gd name="connsiteX14" fmla="*/ 23515 w 43256"/>
              <a:gd name="connsiteY14" fmla="*/ 38056 h 40633"/>
              <a:gd name="connsiteX15" fmla="*/ 16516 w 43256"/>
              <a:gd name="connsiteY15" fmla="*/ 39125 h 40633"/>
              <a:gd name="connsiteX16" fmla="*/ 5840 w 43256"/>
              <a:gd name="connsiteY16" fmla="*/ 35331 h 40633"/>
              <a:gd name="connsiteX17" fmla="*/ 1146 w 43256"/>
              <a:gd name="connsiteY17" fmla="*/ 31109 h 40633"/>
              <a:gd name="connsiteX18" fmla="*/ 2149 w 43256"/>
              <a:gd name="connsiteY18" fmla="*/ 25410 h 40633"/>
              <a:gd name="connsiteX19" fmla="*/ 31 w 43256"/>
              <a:gd name="connsiteY19" fmla="*/ 19563 h 40633"/>
              <a:gd name="connsiteX20" fmla="*/ 3899 w 43256"/>
              <a:gd name="connsiteY20" fmla="*/ 14366 h 40633"/>
              <a:gd name="connsiteX21" fmla="*/ 3936 w 43256"/>
              <a:gd name="connsiteY21" fmla="*/ 14229 h 40633"/>
              <a:gd name="connsiteX0" fmla="*/ 4729 w 43256"/>
              <a:gd name="connsiteY0" fmla="*/ 26036 h 40633"/>
              <a:gd name="connsiteX1" fmla="*/ 2196 w 43256"/>
              <a:gd name="connsiteY1" fmla="*/ 25239 h 40633"/>
              <a:gd name="connsiteX2" fmla="*/ 6964 w 43256"/>
              <a:gd name="connsiteY2" fmla="*/ 34758 h 40633"/>
              <a:gd name="connsiteX3" fmla="*/ 5856 w 43256"/>
              <a:gd name="connsiteY3" fmla="*/ 35139 h 40633"/>
              <a:gd name="connsiteX4" fmla="*/ 16514 w 43256"/>
              <a:gd name="connsiteY4" fmla="*/ 38949 h 40633"/>
              <a:gd name="connsiteX5" fmla="*/ 15846 w 43256"/>
              <a:gd name="connsiteY5" fmla="*/ 37209 h 40633"/>
              <a:gd name="connsiteX6" fmla="*/ 28863 w 43256"/>
              <a:gd name="connsiteY6" fmla="*/ 34610 h 40633"/>
              <a:gd name="connsiteX7" fmla="*/ 28596 w 43256"/>
              <a:gd name="connsiteY7" fmla="*/ 36519 h 40633"/>
              <a:gd name="connsiteX8" fmla="*/ 34165 w 43256"/>
              <a:gd name="connsiteY8" fmla="*/ 22813 h 40633"/>
              <a:gd name="connsiteX9" fmla="*/ 37416 w 43256"/>
              <a:gd name="connsiteY9" fmla="*/ 29949 h 40633"/>
              <a:gd name="connsiteX10" fmla="*/ 41834 w 43256"/>
              <a:gd name="connsiteY10" fmla="*/ 15213 h 40633"/>
              <a:gd name="connsiteX11" fmla="*/ 40386 w 43256"/>
              <a:gd name="connsiteY11" fmla="*/ 17889 h 40633"/>
              <a:gd name="connsiteX12" fmla="*/ 38360 w 43256"/>
              <a:gd name="connsiteY12" fmla="*/ 5285 h 40633"/>
              <a:gd name="connsiteX13" fmla="*/ 38436 w 43256"/>
              <a:gd name="connsiteY13" fmla="*/ 6549 h 40633"/>
              <a:gd name="connsiteX14" fmla="*/ 29114 w 43256"/>
              <a:gd name="connsiteY14" fmla="*/ 3811 h 40633"/>
              <a:gd name="connsiteX15" fmla="*/ 29856 w 43256"/>
              <a:gd name="connsiteY15" fmla="*/ 2199 h 40633"/>
              <a:gd name="connsiteX16" fmla="*/ 22177 w 43256"/>
              <a:gd name="connsiteY16" fmla="*/ 4579 h 40633"/>
              <a:gd name="connsiteX17" fmla="*/ 22536 w 43256"/>
              <a:gd name="connsiteY17" fmla="*/ 3189 h 40633"/>
              <a:gd name="connsiteX18" fmla="*/ 14036 w 43256"/>
              <a:gd name="connsiteY18" fmla="*/ 5051 h 40633"/>
              <a:gd name="connsiteX19" fmla="*/ 15336 w 43256"/>
              <a:gd name="connsiteY19" fmla="*/ 6399 h 40633"/>
              <a:gd name="connsiteX20" fmla="*/ 4163 w 43256"/>
              <a:gd name="connsiteY20" fmla="*/ 15648 h 40633"/>
              <a:gd name="connsiteX21" fmla="*/ 3936 w 43256"/>
              <a:gd name="connsiteY21" fmla="*/ 14229 h 40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3256" h="40633">
                <a:moveTo>
                  <a:pt x="3936" y="14229"/>
                </a:moveTo>
                <a:cubicBezTo>
                  <a:pt x="3665" y="11516"/>
                  <a:pt x="4297" y="8780"/>
                  <a:pt x="5659" y="6766"/>
                </a:cubicBezTo>
                <a:cubicBezTo>
                  <a:pt x="7811" y="3585"/>
                  <a:pt x="11300" y="2876"/>
                  <a:pt x="14041" y="5061"/>
                </a:cubicBezTo>
                <a:cubicBezTo>
                  <a:pt x="15714" y="768"/>
                  <a:pt x="19950" y="-119"/>
                  <a:pt x="22492" y="3291"/>
                </a:cubicBezTo>
                <a:cubicBezTo>
                  <a:pt x="23133" y="1542"/>
                  <a:pt x="24364" y="333"/>
                  <a:pt x="25785" y="59"/>
                </a:cubicBezTo>
                <a:cubicBezTo>
                  <a:pt x="27349" y="-243"/>
                  <a:pt x="28911" y="629"/>
                  <a:pt x="29869" y="2340"/>
                </a:cubicBezTo>
                <a:cubicBezTo>
                  <a:pt x="31251" y="126"/>
                  <a:pt x="33537" y="-601"/>
                  <a:pt x="35499" y="549"/>
                </a:cubicBezTo>
                <a:cubicBezTo>
                  <a:pt x="36994" y="1425"/>
                  <a:pt x="38066" y="3259"/>
                  <a:pt x="38354" y="5435"/>
                </a:cubicBezTo>
                <a:cubicBezTo>
                  <a:pt x="40082" y="6077"/>
                  <a:pt x="41458" y="7857"/>
                  <a:pt x="42018" y="10177"/>
                </a:cubicBezTo>
                <a:cubicBezTo>
                  <a:pt x="42425" y="11861"/>
                  <a:pt x="42367" y="13690"/>
                  <a:pt x="41854" y="15319"/>
                </a:cubicBezTo>
                <a:cubicBezTo>
                  <a:pt x="43115" y="17553"/>
                  <a:pt x="43556" y="20449"/>
                  <a:pt x="43052" y="23181"/>
                </a:cubicBezTo>
                <a:cubicBezTo>
                  <a:pt x="42382" y="26813"/>
                  <a:pt x="40164" y="29533"/>
                  <a:pt x="37440" y="30063"/>
                </a:cubicBezTo>
                <a:cubicBezTo>
                  <a:pt x="37427" y="32330"/>
                  <a:pt x="36694" y="34480"/>
                  <a:pt x="35431" y="35960"/>
                </a:cubicBezTo>
                <a:cubicBezTo>
                  <a:pt x="33512" y="38209"/>
                  <a:pt x="30740" y="38498"/>
                  <a:pt x="28591" y="36674"/>
                </a:cubicBezTo>
                <a:cubicBezTo>
                  <a:pt x="27896" y="39807"/>
                  <a:pt x="25847" y="37293"/>
                  <a:pt x="23515" y="38056"/>
                </a:cubicBezTo>
                <a:cubicBezTo>
                  <a:pt x="20767" y="38955"/>
                  <a:pt x="18087" y="42332"/>
                  <a:pt x="16516" y="39125"/>
                </a:cubicBezTo>
                <a:cubicBezTo>
                  <a:pt x="12808" y="42169"/>
                  <a:pt x="7992" y="40458"/>
                  <a:pt x="5840" y="35331"/>
                </a:cubicBezTo>
                <a:cubicBezTo>
                  <a:pt x="3726" y="35668"/>
                  <a:pt x="1741" y="33883"/>
                  <a:pt x="1146" y="31109"/>
                </a:cubicBezTo>
                <a:cubicBezTo>
                  <a:pt x="715" y="29102"/>
                  <a:pt x="1096" y="26936"/>
                  <a:pt x="2149" y="25410"/>
                </a:cubicBezTo>
                <a:cubicBezTo>
                  <a:pt x="655" y="24213"/>
                  <a:pt x="-177" y="21916"/>
                  <a:pt x="31" y="19563"/>
                </a:cubicBezTo>
                <a:cubicBezTo>
                  <a:pt x="275" y="16808"/>
                  <a:pt x="1881" y="14650"/>
                  <a:pt x="3899" y="14366"/>
                </a:cubicBezTo>
                <a:cubicBezTo>
                  <a:pt x="3911" y="14320"/>
                  <a:pt x="3924" y="14275"/>
                  <a:pt x="3936" y="14229"/>
                </a:cubicBezTo>
                <a:close/>
              </a:path>
              <a:path w="43256" h="40633" fill="none" extrusionOk="0">
                <a:moveTo>
                  <a:pt x="4729" y="26036"/>
                </a:moveTo>
                <a:cubicBezTo>
                  <a:pt x="3845" y="26130"/>
                  <a:pt x="2961" y="25852"/>
                  <a:pt x="2196" y="25239"/>
                </a:cubicBezTo>
                <a:moveTo>
                  <a:pt x="6964" y="34758"/>
                </a:moveTo>
                <a:cubicBezTo>
                  <a:pt x="6609" y="34951"/>
                  <a:pt x="6236" y="35079"/>
                  <a:pt x="5856" y="35139"/>
                </a:cubicBezTo>
                <a:moveTo>
                  <a:pt x="16514" y="38949"/>
                </a:moveTo>
                <a:cubicBezTo>
                  <a:pt x="16247" y="38403"/>
                  <a:pt x="16023" y="37820"/>
                  <a:pt x="15846" y="37209"/>
                </a:cubicBezTo>
                <a:moveTo>
                  <a:pt x="28863" y="34610"/>
                </a:moveTo>
                <a:cubicBezTo>
                  <a:pt x="28824" y="35257"/>
                  <a:pt x="28734" y="35897"/>
                  <a:pt x="28596" y="36519"/>
                </a:cubicBezTo>
                <a:moveTo>
                  <a:pt x="34165" y="22813"/>
                </a:moveTo>
                <a:cubicBezTo>
                  <a:pt x="36169" y="24141"/>
                  <a:pt x="37434" y="26917"/>
                  <a:pt x="37416" y="29949"/>
                </a:cubicBezTo>
                <a:moveTo>
                  <a:pt x="41834" y="15213"/>
                </a:moveTo>
                <a:cubicBezTo>
                  <a:pt x="41509" y="16245"/>
                  <a:pt x="41014" y="17161"/>
                  <a:pt x="40386" y="17889"/>
                </a:cubicBezTo>
                <a:moveTo>
                  <a:pt x="38360" y="5285"/>
                </a:moveTo>
                <a:cubicBezTo>
                  <a:pt x="38415" y="5702"/>
                  <a:pt x="38441" y="6125"/>
                  <a:pt x="38436" y="6549"/>
                </a:cubicBezTo>
                <a:moveTo>
                  <a:pt x="29114" y="3811"/>
                </a:moveTo>
                <a:cubicBezTo>
                  <a:pt x="29303" y="3228"/>
                  <a:pt x="29552" y="2685"/>
                  <a:pt x="29856" y="2199"/>
                </a:cubicBezTo>
                <a:moveTo>
                  <a:pt x="22177" y="4579"/>
                </a:moveTo>
                <a:cubicBezTo>
                  <a:pt x="22254" y="4097"/>
                  <a:pt x="22375" y="3630"/>
                  <a:pt x="22536" y="3189"/>
                </a:cubicBezTo>
                <a:moveTo>
                  <a:pt x="14036" y="5051"/>
                </a:moveTo>
                <a:cubicBezTo>
                  <a:pt x="14508" y="5427"/>
                  <a:pt x="14944" y="5880"/>
                  <a:pt x="15336" y="6399"/>
                </a:cubicBezTo>
                <a:moveTo>
                  <a:pt x="4163" y="15648"/>
                </a:moveTo>
                <a:cubicBezTo>
                  <a:pt x="4060" y="15184"/>
                  <a:pt x="3984" y="14710"/>
                  <a:pt x="3936" y="14229"/>
                </a:cubicBezTo>
              </a:path>
            </a:pathLst>
          </a:custGeom>
          <a:ln>
            <a:solidFill>
              <a:schemeClr val="accent6">
                <a:lumMod val="5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2400" b="1" dirty="0">
              <a:ln w="190500">
                <a:solidFill>
                  <a:srgbClr val="C3E0FF"/>
                </a:solidFill>
              </a:ln>
              <a:latin typeface="UTM Cancel" panose="02040603050506020204" pitchFamily="18" charset="0"/>
            </a:endParaRPr>
          </a:p>
        </p:txBody>
      </p:sp>
      <p:grpSp>
        <p:nvGrpSpPr>
          <p:cNvPr id="17" name="Group 16"/>
          <p:cNvGrpSpPr/>
          <p:nvPr/>
        </p:nvGrpSpPr>
        <p:grpSpPr>
          <a:xfrm>
            <a:off x="3376659" y="284726"/>
            <a:ext cx="6210300" cy="946179"/>
            <a:chOff x="3704647" y="257175"/>
            <a:chExt cx="6210300" cy="620395"/>
          </a:xfrm>
          <a:solidFill>
            <a:srgbClr val="92D050"/>
          </a:solidFill>
        </p:grpSpPr>
        <p:sp>
          <p:nvSpPr>
            <p:cNvPr id="18" name="Trapezoid 9"/>
            <p:cNvSpPr/>
            <p:nvPr/>
          </p:nvSpPr>
          <p:spPr>
            <a:xfrm>
              <a:off x="3704647" y="257175"/>
              <a:ext cx="6210300" cy="620395"/>
            </a:xfrm>
            <a:custGeom>
              <a:avLst/>
              <a:gdLst>
                <a:gd name="connsiteX0" fmla="*/ 0 w 6210300"/>
                <a:gd name="connsiteY0" fmla="*/ 514350 h 514350"/>
                <a:gd name="connsiteX1" fmla="*/ 280989 w 6210300"/>
                <a:gd name="connsiteY1" fmla="*/ 0 h 514350"/>
                <a:gd name="connsiteX2" fmla="*/ 5929311 w 6210300"/>
                <a:gd name="connsiteY2" fmla="*/ 0 h 514350"/>
                <a:gd name="connsiteX3" fmla="*/ 6210300 w 6210300"/>
                <a:gd name="connsiteY3" fmla="*/ 514350 h 514350"/>
                <a:gd name="connsiteX4" fmla="*/ 0 w 6210300"/>
                <a:gd name="connsiteY4" fmla="*/ 514350 h 514350"/>
                <a:gd name="connsiteX0" fmla="*/ 0 w 6210300"/>
                <a:gd name="connsiteY0" fmla="*/ 514350 h 514350"/>
                <a:gd name="connsiteX1" fmla="*/ 166689 w 6210300"/>
                <a:gd name="connsiteY1" fmla="*/ 57150 h 514350"/>
                <a:gd name="connsiteX2" fmla="*/ 5929311 w 6210300"/>
                <a:gd name="connsiteY2" fmla="*/ 0 h 514350"/>
                <a:gd name="connsiteX3" fmla="*/ 6210300 w 6210300"/>
                <a:gd name="connsiteY3" fmla="*/ 514350 h 514350"/>
                <a:gd name="connsiteX4" fmla="*/ 0 w 6210300"/>
                <a:gd name="connsiteY4" fmla="*/ 514350 h 514350"/>
                <a:gd name="connsiteX0" fmla="*/ 0 w 6210300"/>
                <a:gd name="connsiteY0" fmla="*/ 495300 h 495300"/>
                <a:gd name="connsiteX1" fmla="*/ 166689 w 6210300"/>
                <a:gd name="connsiteY1" fmla="*/ 38100 h 495300"/>
                <a:gd name="connsiteX2" fmla="*/ 6062661 w 6210300"/>
                <a:gd name="connsiteY2" fmla="*/ 0 h 495300"/>
                <a:gd name="connsiteX3" fmla="*/ 6210300 w 6210300"/>
                <a:gd name="connsiteY3" fmla="*/ 495300 h 495300"/>
                <a:gd name="connsiteX4" fmla="*/ 0 w 6210300"/>
                <a:gd name="connsiteY4" fmla="*/ 495300 h 495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10300" h="495300">
                  <a:moveTo>
                    <a:pt x="0" y="495300"/>
                  </a:moveTo>
                  <a:lnTo>
                    <a:pt x="166689" y="38100"/>
                  </a:lnTo>
                  <a:lnTo>
                    <a:pt x="6062661" y="0"/>
                  </a:lnTo>
                  <a:lnTo>
                    <a:pt x="6210300" y="495300"/>
                  </a:lnTo>
                  <a:lnTo>
                    <a:pt x="0" y="495300"/>
                  </a:lnTo>
                  <a:close/>
                </a:path>
              </a:pathLst>
            </a:custGeom>
            <a:grpFill/>
            <a:ln w="19050">
              <a:solidFill>
                <a:schemeClr val="accent6">
                  <a:lumMod val="50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n w="190500">
                    <a:solidFill>
                      <a:schemeClr val="accent2">
                        <a:lumMod val="20000"/>
                        <a:lumOff val="80000"/>
                      </a:schemeClr>
                    </a:solidFill>
                  </a:ln>
                  <a:solidFill>
                    <a:schemeClr val="accent1"/>
                  </a:solidFill>
                  <a:effectLst>
                    <a:outerShdw blurRad="38100" dist="25400" dir="5400000" algn="ctr" rotWithShape="0">
                      <a:srgbClr val="6E747A">
                        <a:alpha val="43000"/>
                      </a:srgbClr>
                    </a:outerShdw>
                  </a:effectLst>
                  <a:latin typeface="UVF Salome" panose="02000503040000020003" pitchFamily="50" charset="0"/>
                  <a:cs typeface="Arial" panose="020B0604020202020204" pitchFamily="34" charset="0"/>
                </a:rPr>
                <a:t>TÔI LÀ HỌC SINH LỚP 2</a:t>
              </a:r>
              <a:endParaRPr lang="en-US" sz="2800" dirty="0">
                <a:ln w="190500">
                  <a:solidFill>
                    <a:schemeClr val="accent2">
                      <a:lumMod val="20000"/>
                      <a:lumOff val="80000"/>
                    </a:schemeClr>
                  </a:solidFill>
                </a:ln>
                <a:solidFill>
                  <a:schemeClr val="accent1"/>
                </a:solidFill>
                <a:effectLst>
                  <a:outerShdw blurRad="38100" dist="25400" dir="5400000" algn="ctr" rotWithShape="0">
                    <a:srgbClr val="6E747A">
                      <a:alpha val="43000"/>
                    </a:srgbClr>
                  </a:outerShdw>
                </a:effectLst>
                <a:latin typeface="UVF Salome" panose="02000503040000020003" pitchFamily="50" charset="0"/>
                <a:cs typeface="Arial" panose="020B0604020202020204" pitchFamily="34" charset="0"/>
              </a:endParaRPr>
            </a:p>
          </p:txBody>
        </p:sp>
        <p:sp>
          <p:nvSpPr>
            <p:cNvPr id="19" name="Rectangle 18"/>
            <p:cNvSpPr/>
            <p:nvPr/>
          </p:nvSpPr>
          <p:spPr>
            <a:xfrm>
              <a:off x="4309424" y="307195"/>
              <a:ext cx="4948021" cy="484331"/>
            </a:xfrm>
            <a:prstGeom prst="rect">
              <a:avLst/>
            </a:prstGeom>
            <a:noFill/>
            <a:ln>
              <a:noFill/>
            </a:ln>
          </p:spPr>
          <p:txBody>
            <a:bodyPr wrap="none">
              <a:spAutoFit/>
            </a:bodyPr>
            <a:lstStyle/>
            <a:p>
              <a:pPr algn="ctr" defTabSz="685800">
                <a:lnSpc>
                  <a:spcPct val="150000"/>
                </a:lnSpc>
              </a:pPr>
              <a:r>
                <a:rPr lang="en-US" sz="2800" b="1" dirty="0">
                  <a:ln>
                    <a:solidFill>
                      <a:schemeClr val="accent4">
                        <a:lumMod val="75000"/>
                      </a:schemeClr>
                    </a:solidFill>
                  </a:ln>
                  <a:gradFill>
                    <a:gsLst>
                      <a:gs pos="46500">
                        <a:srgbClr val="BB6976"/>
                      </a:gs>
                      <a:gs pos="19000">
                        <a:srgbClr val="C00000"/>
                      </a:gs>
                      <a:gs pos="70000">
                        <a:schemeClr val="accent4"/>
                      </a:gs>
                      <a:gs pos="83000">
                        <a:schemeClr val="accent1">
                          <a:lumMod val="45000"/>
                          <a:lumOff val="55000"/>
                        </a:schemeClr>
                      </a:gs>
                      <a:gs pos="100000">
                        <a:schemeClr val="accent1">
                          <a:lumMod val="30000"/>
                          <a:lumOff val="70000"/>
                        </a:schemeClr>
                      </a:gs>
                    </a:gsLst>
                    <a:lin ang="5400000" scaled="1"/>
                  </a:gradFill>
                  <a:effectLst>
                    <a:outerShdw blurRad="38100" dist="25400" dir="5400000" algn="ctr" rotWithShape="0">
                      <a:srgbClr val="6E747A">
                        <a:alpha val="43000"/>
                      </a:srgbClr>
                    </a:outerShdw>
                  </a:effectLst>
                  <a:latin typeface="UVF Salome" panose="02000503040000020003" pitchFamily="50" charset="0"/>
                  <a:cs typeface="Arial Rounded MT Bold" panose="020F0704030504030204" charset="0"/>
                </a:rPr>
                <a:t>TÔI LÀ HỌC SINH LỚP 2</a:t>
              </a:r>
              <a:endParaRPr lang="en-US" sz="2800" dirty="0">
                <a:ln>
                  <a:solidFill>
                    <a:schemeClr val="accent4">
                      <a:lumMod val="75000"/>
                    </a:schemeClr>
                  </a:solidFill>
                </a:ln>
                <a:gradFill>
                  <a:gsLst>
                    <a:gs pos="46500">
                      <a:srgbClr val="BB6976"/>
                    </a:gs>
                    <a:gs pos="19000">
                      <a:srgbClr val="C00000"/>
                    </a:gs>
                    <a:gs pos="70000">
                      <a:schemeClr val="accent4"/>
                    </a:gs>
                    <a:gs pos="83000">
                      <a:schemeClr val="accent1">
                        <a:lumMod val="45000"/>
                        <a:lumOff val="55000"/>
                      </a:schemeClr>
                    </a:gs>
                    <a:gs pos="100000">
                      <a:schemeClr val="accent1">
                        <a:lumMod val="30000"/>
                        <a:lumOff val="70000"/>
                      </a:schemeClr>
                    </a:gs>
                  </a:gsLst>
                  <a:lin ang="5400000" scaled="1"/>
                </a:gradFill>
                <a:effectLst>
                  <a:outerShdw blurRad="38100" dist="25400" dir="5400000" algn="ctr" rotWithShape="0">
                    <a:srgbClr val="6E747A">
                      <a:alpha val="43000"/>
                    </a:srgbClr>
                  </a:outerShdw>
                </a:effectLst>
                <a:latin typeface="UVF Salome" panose="02000503040000020003" pitchFamily="50" charset="0"/>
                <a:cs typeface="Arial Rounded MT Bold" panose="020F0704030504030204" charset="0"/>
              </a:endParaRPr>
            </a:p>
          </p:txBody>
        </p:sp>
      </p:grpSp>
      <p:grpSp>
        <p:nvGrpSpPr>
          <p:cNvPr id="20" name="Group 19"/>
          <p:cNvGrpSpPr/>
          <p:nvPr/>
        </p:nvGrpSpPr>
        <p:grpSpPr>
          <a:xfrm>
            <a:off x="620183" y="109959"/>
            <a:ext cx="1300357" cy="959982"/>
            <a:chOff x="582674" y="2746669"/>
            <a:chExt cx="1300357" cy="959982"/>
          </a:xfrm>
        </p:grpSpPr>
        <p:sp>
          <p:nvSpPr>
            <p:cNvPr id="21" name="Rectangle 20"/>
            <p:cNvSpPr/>
            <p:nvPr/>
          </p:nvSpPr>
          <p:spPr>
            <a:xfrm>
              <a:off x="582674" y="2752544"/>
              <a:ext cx="1300357" cy="954107"/>
            </a:xfrm>
            <a:prstGeom prst="rect">
              <a:avLst/>
            </a:prstGeom>
          </p:spPr>
          <p:txBody>
            <a:bodyPr wrap="none">
              <a:spAutoFit/>
            </a:bodyPr>
            <a:lstStyle/>
            <a:p>
              <a:pPr algn="ctr"/>
              <a:r>
                <a:rPr lang="en-US" sz="2800" b="1" dirty="0" err="1">
                  <a:ln w="190500">
                    <a:solidFill>
                      <a:srgbClr val="FFE3AB"/>
                    </a:solidFill>
                  </a:ln>
                  <a:solidFill>
                    <a:srgbClr val="FFE3AB"/>
                  </a:solidFill>
                  <a:latin typeface="UTM Cancel" panose="02040603050506020204" pitchFamily="18" charset="0"/>
                </a:rPr>
                <a:t>Trả</a:t>
              </a:r>
              <a:r>
                <a:rPr lang="en-US" sz="2800" b="1" dirty="0">
                  <a:ln w="190500">
                    <a:solidFill>
                      <a:srgbClr val="FFE3AB"/>
                    </a:solidFill>
                  </a:ln>
                  <a:solidFill>
                    <a:srgbClr val="FFE3AB"/>
                  </a:solidFill>
                  <a:latin typeface="UTM Cancel" panose="02040603050506020204" pitchFamily="18" charset="0"/>
                </a:rPr>
                <a:t> </a:t>
              </a:r>
              <a:r>
                <a:rPr lang="en-US" sz="2800" b="1" dirty="0" err="1">
                  <a:ln w="190500">
                    <a:solidFill>
                      <a:srgbClr val="FFE3AB"/>
                    </a:solidFill>
                  </a:ln>
                  <a:solidFill>
                    <a:srgbClr val="FFE3AB"/>
                  </a:solidFill>
                  <a:latin typeface="UTM Cancel" panose="02040603050506020204" pitchFamily="18" charset="0"/>
                </a:rPr>
                <a:t>lời</a:t>
              </a:r>
              <a:endParaRPr lang="en-US" sz="2800" b="1" dirty="0">
                <a:ln w="190500">
                  <a:solidFill>
                    <a:srgbClr val="FFE3AB"/>
                  </a:solidFill>
                </a:ln>
                <a:solidFill>
                  <a:srgbClr val="FFE3AB"/>
                </a:solidFill>
                <a:latin typeface="UTM Cancel" panose="02040603050506020204" pitchFamily="18" charset="0"/>
              </a:endParaRPr>
            </a:p>
            <a:p>
              <a:pPr algn="ctr"/>
              <a:r>
                <a:rPr lang="en-US" sz="2800" b="1" dirty="0" err="1">
                  <a:ln w="190500">
                    <a:solidFill>
                      <a:srgbClr val="FFE3AB"/>
                    </a:solidFill>
                  </a:ln>
                  <a:solidFill>
                    <a:srgbClr val="FFE3AB"/>
                  </a:solidFill>
                  <a:latin typeface="UTM Cancel" panose="02040603050506020204" pitchFamily="18" charset="0"/>
                </a:rPr>
                <a:t>Câu</a:t>
              </a:r>
              <a:r>
                <a:rPr lang="en-US" sz="2800" b="1" dirty="0">
                  <a:ln w="190500">
                    <a:solidFill>
                      <a:srgbClr val="FFE3AB"/>
                    </a:solidFill>
                  </a:ln>
                  <a:solidFill>
                    <a:srgbClr val="FFE3AB"/>
                  </a:solidFill>
                  <a:latin typeface="UTM Cancel" panose="02040603050506020204" pitchFamily="18" charset="0"/>
                </a:rPr>
                <a:t> </a:t>
              </a:r>
              <a:r>
                <a:rPr lang="en-US" sz="2800" b="1" dirty="0" err="1">
                  <a:ln w="190500">
                    <a:solidFill>
                      <a:srgbClr val="FFE3AB"/>
                    </a:solidFill>
                  </a:ln>
                  <a:solidFill>
                    <a:srgbClr val="FFE3AB"/>
                  </a:solidFill>
                  <a:latin typeface="UTM Cancel" panose="02040603050506020204" pitchFamily="18" charset="0"/>
                </a:rPr>
                <a:t>hỏi</a:t>
              </a:r>
              <a:endParaRPr lang="en-US" sz="2800" b="1" dirty="0">
                <a:ln w="190500">
                  <a:solidFill>
                    <a:srgbClr val="FFE3AB"/>
                  </a:solidFill>
                </a:ln>
                <a:solidFill>
                  <a:srgbClr val="FFE3AB"/>
                </a:solidFill>
                <a:latin typeface="UTM Cancel" panose="02040603050506020204" pitchFamily="18" charset="0"/>
              </a:endParaRPr>
            </a:p>
          </p:txBody>
        </p:sp>
        <p:sp>
          <p:nvSpPr>
            <p:cNvPr id="22" name="Rectangle 21"/>
            <p:cNvSpPr/>
            <p:nvPr/>
          </p:nvSpPr>
          <p:spPr>
            <a:xfrm>
              <a:off x="588391" y="2746669"/>
              <a:ext cx="1260281" cy="954107"/>
            </a:xfrm>
            <a:prstGeom prst="rect">
              <a:avLst/>
            </a:prstGeom>
          </p:spPr>
          <p:txBody>
            <a:bodyPr wrap="none">
              <a:spAutoFit/>
            </a:bodyPr>
            <a:lstStyle/>
            <a:p>
              <a:pPr algn="ctr"/>
              <a:r>
                <a:rPr lang="en-US" sz="2800" b="1" dirty="0" err="1">
                  <a:solidFill>
                    <a:srgbClr val="C00000"/>
                  </a:solidFill>
                  <a:latin typeface="UTM Cancel" panose="02040603050506020204" pitchFamily="18" charset="0"/>
                </a:rPr>
                <a:t>Trả</a:t>
              </a:r>
              <a:r>
                <a:rPr lang="en-US" sz="2800" b="1" dirty="0">
                  <a:solidFill>
                    <a:srgbClr val="C00000"/>
                  </a:solidFill>
                  <a:latin typeface="UTM Cancel" panose="02040603050506020204" pitchFamily="18" charset="0"/>
                </a:rPr>
                <a:t> </a:t>
              </a:r>
              <a:r>
                <a:rPr lang="en-US" sz="2800" b="1" dirty="0" err="1">
                  <a:solidFill>
                    <a:srgbClr val="C00000"/>
                  </a:solidFill>
                  <a:latin typeface="UTM Cancel" panose="02040603050506020204" pitchFamily="18" charset="0"/>
                </a:rPr>
                <a:t>lời</a:t>
              </a:r>
              <a:endParaRPr lang="en-US" sz="2800" b="1" dirty="0">
                <a:solidFill>
                  <a:srgbClr val="C00000"/>
                </a:solidFill>
                <a:latin typeface="UTM Cancel" panose="02040603050506020204" pitchFamily="18" charset="0"/>
              </a:endParaRPr>
            </a:p>
            <a:p>
              <a:pPr algn="ctr"/>
              <a:r>
                <a:rPr lang="en-US" sz="2800" b="1" dirty="0" err="1">
                  <a:solidFill>
                    <a:srgbClr val="C00000"/>
                  </a:solidFill>
                  <a:latin typeface="UTM Cancel" panose="02040603050506020204" pitchFamily="18" charset="0"/>
                </a:rPr>
                <a:t>câu</a:t>
              </a:r>
              <a:r>
                <a:rPr lang="en-US" sz="2800" b="1" dirty="0">
                  <a:solidFill>
                    <a:srgbClr val="C00000"/>
                  </a:solidFill>
                  <a:latin typeface="UTM Cancel" panose="02040603050506020204" pitchFamily="18" charset="0"/>
                </a:rPr>
                <a:t> </a:t>
              </a:r>
              <a:r>
                <a:rPr lang="en-US" sz="2800" b="1" dirty="0" err="1">
                  <a:solidFill>
                    <a:srgbClr val="C00000"/>
                  </a:solidFill>
                  <a:latin typeface="UTM Cancel" panose="02040603050506020204" pitchFamily="18" charset="0"/>
                </a:rPr>
                <a:t>hỏi</a:t>
              </a:r>
              <a:endParaRPr lang="en-US" sz="2800" b="1" dirty="0">
                <a:solidFill>
                  <a:srgbClr val="C00000"/>
                </a:solidFill>
                <a:latin typeface="UTM Cancel" panose="02040603050506020204" pitchFamily="18" charset="0"/>
              </a:endParaRPr>
            </a:p>
          </p:txBody>
        </p:sp>
      </p:grpSp>
      <p:pic>
        <p:nvPicPr>
          <p:cNvPr id="23" name="图片 4" descr="5b874a3b62370"/>
          <p:cNvPicPr>
            <a:picLocks noChangeAspect="1"/>
          </p:cNvPicPr>
          <p:nvPr/>
        </p:nvPicPr>
        <p:blipFill>
          <a:blip r:embed="rId4"/>
          <a:stretch>
            <a:fillRect/>
          </a:stretch>
        </p:blipFill>
        <p:spPr>
          <a:xfrm>
            <a:off x="-471428" y="4638862"/>
            <a:ext cx="2946970" cy="2219138"/>
          </a:xfrm>
          <a:prstGeom prst="rect">
            <a:avLst/>
          </a:prstGeom>
        </p:spPr>
      </p:pic>
      <p:pic>
        <p:nvPicPr>
          <p:cNvPr id="2" name="Picture 1"/>
          <p:cNvPicPr>
            <a:picLocks noChangeAspect="1"/>
          </p:cNvPicPr>
          <p:nvPr/>
        </p:nvPicPr>
        <p:blipFill>
          <a:blip r:embed="rId5">
            <a:extLst>
              <a:ext uri="{BEBA8EAE-BF5A-486C-A8C5-ECC9F3942E4B}">
                <a14:imgProps xmlns:a14="http://schemas.microsoft.com/office/drawing/2010/main">
                  <a14:imgLayer r:embed="rId6">
                    <a14:imgEffect>
                      <a14:backgroundRemoval t="4348" b="89739" l="9955" r="78884"/>
                    </a14:imgEffect>
                  </a14:imgLayer>
                </a14:imgProps>
              </a:ext>
              <a:ext uri="{28A0092B-C50C-407E-A947-70E740481C1C}">
                <a14:useLocalDpi xmlns:a14="http://schemas.microsoft.com/office/drawing/2010/main" val="0"/>
              </a:ext>
            </a:extLst>
          </a:blip>
          <a:stretch>
            <a:fillRect/>
          </a:stretch>
        </p:blipFill>
        <p:spPr>
          <a:xfrm flipH="1">
            <a:off x="7353718" y="3429000"/>
            <a:ext cx="4681183" cy="4321863"/>
          </a:xfrm>
          <a:prstGeom prst="rect">
            <a:avLst/>
          </a:prstGeom>
        </p:spPr>
      </p:pic>
      <p:sp>
        <p:nvSpPr>
          <p:cNvPr id="24" name="TextBox 23"/>
          <p:cNvSpPr txBox="1"/>
          <p:nvPr/>
        </p:nvSpPr>
        <p:spPr>
          <a:xfrm>
            <a:off x="2022349" y="1705002"/>
            <a:ext cx="9189156" cy="1323439"/>
          </a:xfrm>
          <a:prstGeom prst="rect">
            <a:avLst/>
          </a:prstGeom>
          <a:noFill/>
        </p:spPr>
        <p:txBody>
          <a:bodyPr wrap="square" rtlCol="0">
            <a:spAutoFit/>
          </a:bodyPr>
          <a:lstStyle/>
          <a:p>
            <a:pPr lvl="0" algn="just"/>
            <a:r>
              <a:rPr lang="en-GB" sz="4000" b="1" dirty="0">
                <a:solidFill>
                  <a:srgbClr val="C00000"/>
                </a:solidFill>
                <a:latin typeface="Calibri" panose="020F0502020204030204" pitchFamily="34" charset="0"/>
                <a:ea typeface="Arial-Rounded" panose="020B0500000000000000" pitchFamily="34" charset="0"/>
                <a:cs typeface="Calibri" panose="020F0502020204030204" pitchFamily="34" charset="0"/>
              </a:rPr>
              <a:t>3. </a:t>
            </a:r>
            <a:r>
              <a:rPr lang="vi-VN" sz="4000" b="1" dirty="0">
                <a:solidFill>
                  <a:srgbClr val="C00000"/>
                </a:solidFill>
                <a:latin typeface="Calibri" panose="020F0502020204030204" pitchFamily="34" charset="0"/>
                <a:ea typeface="Arial-Rounded" panose="020B0500000000000000" pitchFamily="34" charset="0"/>
                <a:cs typeface="Calibri" panose="020F0502020204030204" pitchFamily="34" charset="0"/>
              </a:rPr>
              <a:t>Bạn ấy nhận ra mình thay đổi như thế nào khi lên lớp 2?</a:t>
            </a:r>
            <a:endParaRPr lang="en-US" sz="4000" b="1" dirty="0">
              <a:solidFill>
                <a:srgbClr val="C00000"/>
              </a:solidFill>
              <a:latin typeface="Calibri" panose="020F0502020204030204" pitchFamily="34" charset="0"/>
              <a:ea typeface="Arial-Rounded" panose="020B0500000000000000" pitchFamily="34" charset="0"/>
              <a:cs typeface="Calibri" panose="020F0502020204030204" pitchFamily="34" charset="0"/>
            </a:endParaRPr>
          </a:p>
        </p:txBody>
      </p:sp>
      <p:grpSp>
        <p:nvGrpSpPr>
          <p:cNvPr id="5" name="Group 4"/>
          <p:cNvGrpSpPr/>
          <p:nvPr/>
        </p:nvGrpSpPr>
        <p:grpSpPr>
          <a:xfrm>
            <a:off x="2022349" y="3139611"/>
            <a:ext cx="6637292" cy="3190485"/>
            <a:chOff x="2649133" y="3205107"/>
            <a:chExt cx="6637292" cy="3190485"/>
          </a:xfrm>
        </p:grpSpPr>
        <p:sp>
          <p:nvSpPr>
            <p:cNvPr id="3" name="Cloud 2"/>
            <p:cNvSpPr/>
            <p:nvPr/>
          </p:nvSpPr>
          <p:spPr>
            <a:xfrm>
              <a:off x="2649133" y="3205107"/>
              <a:ext cx="6637292" cy="3190485"/>
            </a:xfrm>
            <a:custGeom>
              <a:avLst/>
              <a:gdLst>
                <a:gd name="connsiteX0" fmla="*/ 3900 w 43200"/>
                <a:gd name="connsiteY0" fmla="*/ 14370 h 43200"/>
                <a:gd name="connsiteX1" fmla="*/ 5623 w 43200"/>
                <a:gd name="connsiteY1" fmla="*/ 6907 h 43200"/>
                <a:gd name="connsiteX2" fmla="*/ 14005 w 43200"/>
                <a:gd name="connsiteY2" fmla="*/ 5202 h 43200"/>
                <a:gd name="connsiteX3" fmla="*/ 22456 w 43200"/>
                <a:gd name="connsiteY3" fmla="*/ 3432 h 43200"/>
                <a:gd name="connsiteX4" fmla="*/ 25749 w 43200"/>
                <a:gd name="connsiteY4" fmla="*/ 200 h 43200"/>
                <a:gd name="connsiteX5" fmla="*/ 29833 w 43200"/>
                <a:gd name="connsiteY5" fmla="*/ 2481 h 43200"/>
                <a:gd name="connsiteX6" fmla="*/ 35463 w 43200"/>
                <a:gd name="connsiteY6" fmla="*/ 690 h 43200"/>
                <a:gd name="connsiteX7" fmla="*/ 38318 w 43200"/>
                <a:gd name="connsiteY7" fmla="*/ 5576 h 43200"/>
                <a:gd name="connsiteX8" fmla="*/ 41982 w 43200"/>
                <a:gd name="connsiteY8" fmla="*/ 10318 h 43200"/>
                <a:gd name="connsiteX9" fmla="*/ 41818 w 43200"/>
                <a:gd name="connsiteY9" fmla="*/ 15460 h 43200"/>
                <a:gd name="connsiteX10" fmla="*/ 43016 w 43200"/>
                <a:gd name="connsiteY10" fmla="*/ 23322 h 43200"/>
                <a:gd name="connsiteX11" fmla="*/ 37404 w 43200"/>
                <a:gd name="connsiteY11" fmla="*/ 30204 h 43200"/>
                <a:gd name="connsiteX12" fmla="*/ 35395 w 43200"/>
                <a:gd name="connsiteY12" fmla="*/ 36101 h 43200"/>
                <a:gd name="connsiteX13" fmla="*/ 28555 w 43200"/>
                <a:gd name="connsiteY13" fmla="*/ 36815 h 43200"/>
                <a:gd name="connsiteX14" fmla="*/ 23667 w 43200"/>
                <a:gd name="connsiteY14" fmla="*/ 43106 h 43200"/>
                <a:gd name="connsiteX15" fmla="*/ 16480 w 43200"/>
                <a:gd name="connsiteY15" fmla="*/ 39266 h 43200"/>
                <a:gd name="connsiteX16" fmla="*/ 5804 w 43200"/>
                <a:gd name="connsiteY16" fmla="*/ 35472 h 43200"/>
                <a:gd name="connsiteX17" fmla="*/ 1110 w 43200"/>
                <a:gd name="connsiteY17" fmla="*/ 31250 h 43200"/>
                <a:gd name="connsiteX18" fmla="*/ 2113 w 43200"/>
                <a:gd name="connsiteY18" fmla="*/ 25551 h 43200"/>
                <a:gd name="connsiteX19" fmla="*/ -5 w 43200"/>
                <a:gd name="connsiteY19" fmla="*/ 19704 h 43200"/>
                <a:gd name="connsiteX20" fmla="*/ 3863 w 43200"/>
                <a:gd name="connsiteY20" fmla="*/ 14507 h 43200"/>
                <a:gd name="connsiteX21" fmla="*/ 3900 w 43200"/>
                <a:gd name="connsiteY21" fmla="*/ 14370 h 43200"/>
                <a:gd name="connsiteX0" fmla="*/ 4693 w 43200"/>
                <a:gd name="connsiteY0" fmla="*/ 26177 h 43200"/>
                <a:gd name="connsiteX1" fmla="*/ 2160 w 43200"/>
                <a:gd name="connsiteY1" fmla="*/ 25380 h 43200"/>
                <a:gd name="connsiteX2" fmla="*/ 6928 w 43200"/>
                <a:gd name="connsiteY2" fmla="*/ 34899 h 43200"/>
                <a:gd name="connsiteX3" fmla="*/ 5820 w 43200"/>
                <a:gd name="connsiteY3" fmla="*/ 35280 h 43200"/>
                <a:gd name="connsiteX4" fmla="*/ 16478 w 43200"/>
                <a:gd name="connsiteY4" fmla="*/ 39090 h 43200"/>
                <a:gd name="connsiteX5" fmla="*/ 15810 w 43200"/>
                <a:gd name="connsiteY5" fmla="*/ 37350 h 43200"/>
                <a:gd name="connsiteX6" fmla="*/ 28827 w 43200"/>
                <a:gd name="connsiteY6" fmla="*/ 34751 h 43200"/>
                <a:gd name="connsiteX7" fmla="*/ 28560 w 43200"/>
                <a:gd name="connsiteY7" fmla="*/ 36660 h 43200"/>
                <a:gd name="connsiteX8" fmla="*/ 34129 w 43200"/>
                <a:gd name="connsiteY8" fmla="*/ 22954 h 43200"/>
                <a:gd name="connsiteX9" fmla="*/ 37380 w 43200"/>
                <a:gd name="connsiteY9" fmla="*/ 30090 h 43200"/>
                <a:gd name="connsiteX10" fmla="*/ 41798 w 43200"/>
                <a:gd name="connsiteY10" fmla="*/ 15354 h 43200"/>
                <a:gd name="connsiteX11" fmla="*/ 40350 w 43200"/>
                <a:gd name="connsiteY11" fmla="*/ 18030 h 43200"/>
                <a:gd name="connsiteX12" fmla="*/ 38324 w 43200"/>
                <a:gd name="connsiteY12" fmla="*/ 5426 h 43200"/>
                <a:gd name="connsiteX13" fmla="*/ 38400 w 43200"/>
                <a:gd name="connsiteY13" fmla="*/ 6690 h 43200"/>
                <a:gd name="connsiteX14" fmla="*/ 29078 w 43200"/>
                <a:gd name="connsiteY14" fmla="*/ 3952 h 43200"/>
                <a:gd name="connsiteX15" fmla="*/ 29820 w 43200"/>
                <a:gd name="connsiteY15" fmla="*/ 2340 h 43200"/>
                <a:gd name="connsiteX16" fmla="*/ 22141 w 43200"/>
                <a:gd name="connsiteY16" fmla="*/ 4720 h 43200"/>
                <a:gd name="connsiteX17" fmla="*/ 22500 w 43200"/>
                <a:gd name="connsiteY17" fmla="*/ 3330 h 43200"/>
                <a:gd name="connsiteX18" fmla="*/ 14000 w 43200"/>
                <a:gd name="connsiteY18" fmla="*/ 5192 h 43200"/>
                <a:gd name="connsiteX19" fmla="*/ 15300 w 43200"/>
                <a:gd name="connsiteY19" fmla="*/ 6540 h 43200"/>
                <a:gd name="connsiteX20" fmla="*/ 4127 w 43200"/>
                <a:gd name="connsiteY20" fmla="*/ 15789 h 43200"/>
                <a:gd name="connsiteX21" fmla="*/ 3900 w 43200"/>
                <a:gd name="connsiteY21" fmla="*/ 14370 h 43200"/>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16514 w 43256"/>
                <a:gd name="connsiteY4" fmla="*/ 38949 h 43219"/>
                <a:gd name="connsiteX5" fmla="*/ 15846 w 43256"/>
                <a:gd name="connsiteY5" fmla="*/ 37209 h 43219"/>
                <a:gd name="connsiteX6" fmla="*/ 28863 w 43256"/>
                <a:gd name="connsiteY6" fmla="*/ 34610 h 43219"/>
                <a:gd name="connsiteX7" fmla="*/ 28596 w 43256"/>
                <a:gd name="connsiteY7" fmla="*/ 36519 h 43219"/>
                <a:gd name="connsiteX8" fmla="*/ 36744 w 43256"/>
                <a:gd name="connsiteY8" fmla="*/ 30023 h 43219"/>
                <a:gd name="connsiteX9" fmla="*/ 37416 w 43256"/>
                <a:gd name="connsiteY9" fmla="*/ 29949 h 43219"/>
                <a:gd name="connsiteX10" fmla="*/ 41834 w 43256"/>
                <a:gd name="connsiteY10" fmla="*/ 15213 h 43219"/>
                <a:gd name="connsiteX11" fmla="*/ 40386 w 43256"/>
                <a:gd name="connsiteY11" fmla="*/ 17889 h 43219"/>
                <a:gd name="connsiteX12" fmla="*/ 38360 w 43256"/>
                <a:gd name="connsiteY12" fmla="*/ 5285 h 43219"/>
                <a:gd name="connsiteX13" fmla="*/ 38436 w 43256"/>
                <a:gd name="connsiteY13" fmla="*/ 6549 h 43219"/>
                <a:gd name="connsiteX14" fmla="*/ 29114 w 43256"/>
                <a:gd name="connsiteY14" fmla="*/ 3811 h 43219"/>
                <a:gd name="connsiteX15" fmla="*/ 29856 w 43256"/>
                <a:gd name="connsiteY15" fmla="*/ 2199 h 43219"/>
                <a:gd name="connsiteX16" fmla="*/ 22177 w 43256"/>
                <a:gd name="connsiteY16" fmla="*/ 4579 h 43219"/>
                <a:gd name="connsiteX17" fmla="*/ 22536 w 43256"/>
                <a:gd name="connsiteY17" fmla="*/ 3189 h 43219"/>
                <a:gd name="connsiteX18" fmla="*/ 14036 w 43256"/>
                <a:gd name="connsiteY18" fmla="*/ 5051 h 43219"/>
                <a:gd name="connsiteX19" fmla="*/ 15336 w 43256"/>
                <a:gd name="connsiteY19" fmla="*/ 6399 h 43219"/>
                <a:gd name="connsiteX20" fmla="*/ 4163 w 43256"/>
                <a:gd name="connsiteY20" fmla="*/ 15648 h 43219"/>
                <a:gd name="connsiteX21" fmla="*/ 3936 w 43256"/>
                <a:gd name="connsiteY21" fmla="*/ 14229 h 43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3256" h="43219">
                  <a:moveTo>
                    <a:pt x="3936" y="14229"/>
                  </a:moveTo>
                  <a:cubicBezTo>
                    <a:pt x="3665" y="11516"/>
                    <a:pt x="4297" y="8780"/>
                    <a:pt x="5659" y="6766"/>
                  </a:cubicBezTo>
                  <a:cubicBezTo>
                    <a:pt x="7811" y="3585"/>
                    <a:pt x="11300" y="2876"/>
                    <a:pt x="14041" y="5061"/>
                  </a:cubicBezTo>
                  <a:cubicBezTo>
                    <a:pt x="15714" y="768"/>
                    <a:pt x="19950" y="-119"/>
                    <a:pt x="22492" y="3291"/>
                  </a:cubicBezTo>
                  <a:cubicBezTo>
                    <a:pt x="23133" y="1542"/>
                    <a:pt x="24364" y="333"/>
                    <a:pt x="25785" y="59"/>
                  </a:cubicBezTo>
                  <a:cubicBezTo>
                    <a:pt x="27349" y="-243"/>
                    <a:pt x="28911" y="629"/>
                    <a:pt x="29869" y="2340"/>
                  </a:cubicBezTo>
                  <a:cubicBezTo>
                    <a:pt x="31251" y="126"/>
                    <a:pt x="33537" y="-601"/>
                    <a:pt x="35499" y="549"/>
                  </a:cubicBezTo>
                  <a:cubicBezTo>
                    <a:pt x="36994" y="1425"/>
                    <a:pt x="38066" y="3259"/>
                    <a:pt x="38354" y="5435"/>
                  </a:cubicBezTo>
                  <a:cubicBezTo>
                    <a:pt x="40082" y="6077"/>
                    <a:pt x="41458" y="7857"/>
                    <a:pt x="42018" y="10177"/>
                  </a:cubicBezTo>
                  <a:cubicBezTo>
                    <a:pt x="42425" y="11861"/>
                    <a:pt x="42367" y="13690"/>
                    <a:pt x="41854" y="15319"/>
                  </a:cubicBezTo>
                  <a:cubicBezTo>
                    <a:pt x="43115" y="17553"/>
                    <a:pt x="43556" y="20449"/>
                    <a:pt x="43052" y="23181"/>
                  </a:cubicBezTo>
                  <a:cubicBezTo>
                    <a:pt x="42382" y="26813"/>
                    <a:pt x="40164" y="29533"/>
                    <a:pt x="37440" y="30063"/>
                  </a:cubicBezTo>
                  <a:cubicBezTo>
                    <a:pt x="37427" y="32330"/>
                    <a:pt x="36694" y="34480"/>
                    <a:pt x="35431" y="35960"/>
                  </a:cubicBezTo>
                  <a:cubicBezTo>
                    <a:pt x="33512" y="38209"/>
                    <a:pt x="30740" y="38498"/>
                    <a:pt x="28591" y="36674"/>
                  </a:cubicBezTo>
                  <a:cubicBezTo>
                    <a:pt x="27896" y="39807"/>
                    <a:pt x="26035" y="42202"/>
                    <a:pt x="23703" y="42965"/>
                  </a:cubicBezTo>
                  <a:cubicBezTo>
                    <a:pt x="20955" y="43864"/>
                    <a:pt x="18087" y="42332"/>
                    <a:pt x="16516" y="39125"/>
                  </a:cubicBezTo>
                  <a:cubicBezTo>
                    <a:pt x="12808" y="42169"/>
                    <a:pt x="7992" y="40458"/>
                    <a:pt x="5840" y="35331"/>
                  </a:cubicBezTo>
                  <a:cubicBezTo>
                    <a:pt x="3726" y="35668"/>
                    <a:pt x="1741" y="33883"/>
                    <a:pt x="1146" y="31109"/>
                  </a:cubicBezTo>
                  <a:cubicBezTo>
                    <a:pt x="715" y="29102"/>
                    <a:pt x="1096" y="26936"/>
                    <a:pt x="2149" y="25410"/>
                  </a:cubicBezTo>
                  <a:cubicBezTo>
                    <a:pt x="655" y="24213"/>
                    <a:pt x="-177" y="21916"/>
                    <a:pt x="31" y="19563"/>
                  </a:cubicBezTo>
                  <a:cubicBezTo>
                    <a:pt x="275" y="16808"/>
                    <a:pt x="1881" y="14650"/>
                    <a:pt x="3899" y="14366"/>
                  </a:cubicBezTo>
                  <a:cubicBezTo>
                    <a:pt x="3911" y="14320"/>
                    <a:pt x="3924" y="14275"/>
                    <a:pt x="3936" y="14229"/>
                  </a:cubicBezTo>
                  <a:close/>
                </a:path>
                <a:path w="43256" h="43219" fill="none" extrusionOk="0">
                  <a:moveTo>
                    <a:pt x="4729" y="26036"/>
                  </a:moveTo>
                  <a:cubicBezTo>
                    <a:pt x="3845" y="26130"/>
                    <a:pt x="2961" y="25852"/>
                    <a:pt x="2196" y="25239"/>
                  </a:cubicBezTo>
                  <a:moveTo>
                    <a:pt x="6964" y="34758"/>
                  </a:moveTo>
                  <a:cubicBezTo>
                    <a:pt x="6609" y="34951"/>
                    <a:pt x="6236" y="35079"/>
                    <a:pt x="5856" y="35139"/>
                  </a:cubicBezTo>
                  <a:moveTo>
                    <a:pt x="16514" y="38949"/>
                  </a:moveTo>
                  <a:cubicBezTo>
                    <a:pt x="16247" y="38403"/>
                    <a:pt x="16023" y="37820"/>
                    <a:pt x="15846" y="37209"/>
                  </a:cubicBezTo>
                  <a:moveTo>
                    <a:pt x="28863" y="34610"/>
                  </a:moveTo>
                  <a:cubicBezTo>
                    <a:pt x="28824" y="35257"/>
                    <a:pt x="28734" y="35897"/>
                    <a:pt x="28596" y="36519"/>
                  </a:cubicBezTo>
                  <a:moveTo>
                    <a:pt x="36744" y="30023"/>
                  </a:moveTo>
                  <a:cubicBezTo>
                    <a:pt x="38748" y="31351"/>
                    <a:pt x="37434" y="26917"/>
                    <a:pt x="37416" y="29949"/>
                  </a:cubicBezTo>
                  <a:moveTo>
                    <a:pt x="41834" y="15213"/>
                  </a:moveTo>
                  <a:cubicBezTo>
                    <a:pt x="41509" y="16245"/>
                    <a:pt x="41014" y="17161"/>
                    <a:pt x="40386" y="17889"/>
                  </a:cubicBezTo>
                  <a:moveTo>
                    <a:pt x="38360" y="5285"/>
                  </a:moveTo>
                  <a:cubicBezTo>
                    <a:pt x="38415" y="5702"/>
                    <a:pt x="38441" y="6125"/>
                    <a:pt x="38436" y="6549"/>
                  </a:cubicBezTo>
                  <a:moveTo>
                    <a:pt x="29114" y="3811"/>
                  </a:moveTo>
                  <a:cubicBezTo>
                    <a:pt x="29303" y="3228"/>
                    <a:pt x="29552" y="2685"/>
                    <a:pt x="29856" y="2199"/>
                  </a:cubicBezTo>
                  <a:moveTo>
                    <a:pt x="22177" y="4579"/>
                  </a:moveTo>
                  <a:cubicBezTo>
                    <a:pt x="22254" y="4097"/>
                    <a:pt x="22375" y="3630"/>
                    <a:pt x="22536" y="3189"/>
                  </a:cubicBezTo>
                  <a:moveTo>
                    <a:pt x="14036" y="5051"/>
                  </a:moveTo>
                  <a:cubicBezTo>
                    <a:pt x="14508" y="5427"/>
                    <a:pt x="14944" y="5880"/>
                    <a:pt x="15336" y="6399"/>
                  </a:cubicBezTo>
                  <a:moveTo>
                    <a:pt x="4163" y="15648"/>
                  </a:moveTo>
                  <a:cubicBezTo>
                    <a:pt x="4060" y="15184"/>
                    <a:pt x="3984" y="14710"/>
                    <a:pt x="3936" y="14229"/>
                  </a:cubicBezTo>
                </a:path>
              </a:pathLst>
            </a:custGeom>
            <a:solidFill>
              <a:schemeClr val="bg1">
                <a:alpha val="94000"/>
              </a:schemeClr>
            </a:solidFill>
            <a:ln w="22225">
              <a:solidFill>
                <a:schemeClr val="accent2">
                  <a:lumMod val="75000"/>
                </a:schemeClr>
              </a:solidFill>
              <a:prstDash val="dashDot"/>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a:p>
          </p:txBody>
        </p:sp>
        <p:sp>
          <p:nvSpPr>
            <p:cNvPr id="25" name="TextBox 24">
              <a:extLst>
                <a:ext uri="{FF2B5EF4-FFF2-40B4-BE49-F238E27FC236}">
                  <a16:creationId xmlns:a16="http://schemas.microsoft.com/office/drawing/2014/main" id="{DE5F4A75-7681-4DB5-8699-D6BE66AFBED2}"/>
                </a:ext>
              </a:extLst>
            </p:cNvPr>
            <p:cNvSpPr txBox="1"/>
            <p:nvPr/>
          </p:nvSpPr>
          <p:spPr>
            <a:xfrm>
              <a:off x="3376661" y="3977144"/>
              <a:ext cx="5590121" cy="1323439"/>
            </a:xfrm>
            <a:prstGeom prst="rect">
              <a:avLst/>
            </a:prstGeom>
            <a:noFill/>
          </p:spPr>
          <p:txBody>
            <a:bodyPr wrap="square">
              <a:spAutoFit/>
            </a:bodyPr>
            <a:lstStyle/>
            <a:p>
              <a:pPr lvl="0" algn="ctr"/>
              <a:r>
                <a:rPr lang="vi-VN" sz="4000" b="1" dirty="0">
                  <a:solidFill>
                    <a:schemeClr val="accent6">
                      <a:lumMod val="50000"/>
                    </a:schemeClr>
                  </a:solidFill>
                  <a:latin typeface="Calibri" panose="020F0502020204030204" pitchFamily="34" charset="0"/>
                  <a:ea typeface="Arial-Rounded" panose="020B0500000000000000" pitchFamily="34" charset="0"/>
                  <a:cs typeface="Calibri" panose="020F0502020204030204" pitchFamily="34" charset="0"/>
                </a:rPr>
                <a:t>Khi lên lớp 2 </a:t>
              </a:r>
              <a:r>
                <a:rPr lang="vi-VN" sz="4000" b="1">
                  <a:solidFill>
                    <a:schemeClr val="accent6">
                      <a:lumMod val="50000"/>
                    </a:schemeClr>
                  </a:solidFill>
                  <a:latin typeface="Calibri" panose="020F0502020204030204" pitchFamily="34" charset="0"/>
                  <a:ea typeface="Arial-Rounded" panose="020B0500000000000000" pitchFamily="34" charset="0"/>
                  <a:cs typeface="Calibri" panose="020F0502020204030204" pitchFamily="34" charset="0"/>
                </a:rPr>
                <a:t>bạn ấy</a:t>
              </a:r>
              <a:r>
                <a:rPr lang="en-US" sz="4000" b="1">
                  <a:solidFill>
                    <a:schemeClr val="accent6">
                      <a:lumMod val="50000"/>
                    </a:schemeClr>
                  </a:solidFill>
                  <a:latin typeface="Calibri" panose="020F0502020204030204" pitchFamily="34" charset="0"/>
                  <a:ea typeface="Arial-Rounded" panose="020B0500000000000000" pitchFamily="34" charset="0"/>
                  <a:cs typeface="Calibri" panose="020F0502020204030204" pitchFamily="34" charset="0"/>
                </a:rPr>
                <a:t> </a:t>
              </a:r>
              <a:r>
                <a:rPr lang="vi-VN" sz="4000" b="1">
                  <a:solidFill>
                    <a:schemeClr val="accent6">
                      <a:lumMod val="50000"/>
                    </a:schemeClr>
                  </a:solidFill>
                  <a:latin typeface="Calibri" panose="020F0502020204030204" pitchFamily="34" charset="0"/>
                  <a:ea typeface="Arial-Rounded" panose="020B0500000000000000" pitchFamily="34" charset="0"/>
                  <a:cs typeface="Calibri" panose="020F0502020204030204" pitchFamily="34" charset="0"/>
                </a:rPr>
                <a:t>nhận </a:t>
              </a:r>
              <a:r>
                <a:rPr lang="vi-VN" sz="4000" b="1" dirty="0">
                  <a:solidFill>
                    <a:schemeClr val="accent6">
                      <a:lumMod val="50000"/>
                    </a:schemeClr>
                  </a:solidFill>
                  <a:latin typeface="Calibri" panose="020F0502020204030204" pitchFamily="34" charset="0"/>
                  <a:ea typeface="Arial-Rounded" panose="020B0500000000000000" pitchFamily="34" charset="0"/>
                  <a:cs typeface="Calibri" panose="020F0502020204030204" pitchFamily="34" charset="0"/>
                </a:rPr>
                <a:t>ra mình lớn bổng lên. </a:t>
              </a:r>
              <a:endParaRPr lang="en-US" sz="4000" b="1" dirty="0">
                <a:solidFill>
                  <a:schemeClr val="accent6">
                    <a:lumMod val="50000"/>
                  </a:schemeClr>
                </a:solidFill>
                <a:latin typeface="Calibri" panose="020F0502020204030204" pitchFamily="34" charset="0"/>
                <a:ea typeface="Arial-Rounded" panose="020B0500000000000000" pitchFamily="34" charset="0"/>
                <a:cs typeface="Calibri" panose="020F0502020204030204" pitchFamily="34" charset="0"/>
              </a:endParaRPr>
            </a:p>
          </p:txBody>
        </p:sp>
      </p:grpSp>
    </p:spTree>
    <p:extLst>
      <p:ext uri="{BB962C8B-B14F-4D97-AF65-F5344CB8AC3E}">
        <p14:creationId xmlns:p14="http://schemas.microsoft.com/office/powerpoint/2010/main" val="3536523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wipe(down)">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Rectangle: Rounded Corners 3">
            <a:extLst>
              <a:ext uri="{FF2B5EF4-FFF2-40B4-BE49-F238E27FC236}">
                <a16:creationId xmlns:a16="http://schemas.microsoft.com/office/drawing/2014/main" id="{B2782C21-4166-4B2B-8E8A-2E765EB26975}"/>
              </a:ext>
            </a:extLst>
          </p:cNvPr>
          <p:cNvSpPr/>
          <p:nvPr/>
        </p:nvSpPr>
        <p:spPr>
          <a:xfrm>
            <a:off x="1333257" y="1219536"/>
            <a:ext cx="9993956" cy="1009934"/>
          </a:xfrm>
          <a:custGeom>
            <a:avLst/>
            <a:gdLst>
              <a:gd name="connsiteX0" fmla="*/ 0 w 9268853"/>
              <a:gd name="connsiteY0" fmla="*/ 164422 h 986511"/>
              <a:gd name="connsiteX1" fmla="*/ 164422 w 9268853"/>
              <a:gd name="connsiteY1" fmla="*/ 0 h 986511"/>
              <a:gd name="connsiteX2" fmla="*/ 9104431 w 9268853"/>
              <a:gd name="connsiteY2" fmla="*/ 0 h 986511"/>
              <a:gd name="connsiteX3" fmla="*/ 9268853 w 9268853"/>
              <a:gd name="connsiteY3" fmla="*/ 164422 h 986511"/>
              <a:gd name="connsiteX4" fmla="*/ 9268853 w 9268853"/>
              <a:gd name="connsiteY4" fmla="*/ 822089 h 986511"/>
              <a:gd name="connsiteX5" fmla="*/ 9104431 w 9268853"/>
              <a:gd name="connsiteY5" fmla="*/ 986511 h 986511"/>
              <a:gd name="connsiteX6" fmla="*/ 164422 w 9268853"/>
              <a:gd name="connsiteY6" fmla="*/ 986511 h 986511"/>
              <a:gd name="connsiteX7" fmla="*/ 0 w 9268853"/>
              <a:gd name="connsiteY7" fmla="*/ 822089 h 986511"/>
              <a:gd name="connsiteX8" fmla="*/ 0 w 9268853"/>
              <a:gd name="connsiteY8" fmla="*/ 164422 h 986511"/>
              <a:gd name="connsiteX0" fmla="*/ 0 w 9268853"/>
              <a:gd name="connsiteY0" fmla="*/ 164422 h 986511"/>
              <a:gd name="connsiteX1" fmla="*/ 314548 w 9268853"/>
              <a:gd name="connsiteY1" fmla="*/ 81887 h 986511"/>
              <a:gd name="connsiteX2" fmla="*/ 9104431 w 9268853"/>
              <a:gd name="connsiteY2" fmla="*/ 0 h 986511"/>
              <a:gd name="connsiteX3" fmla="*/ 9268853 w 9268853"/>
              <a:gd name="connsiteY3" fmla="*/ 164422 h 986511"/>
              <a:gd name="connsiteX4" fmla="*/ 9268853 w 9268853"/>
              <a:gd name="connsiteY4" fmla="*/ 822089 h 986511"/>
              <a:gd name="connsiteX5" fmla="*/ 9104431 w 9268853"/>
              <a:gd name="connsiteY5" fmla="*/ 986511 h 986511"/>
              <a:gd name="connsiteX6" fmla="*/ 164422 w 9268853"/>
              <a:gd name="connsiteY6" fmla="*/ 986511 h 986511"/>
              <a:gd name="connsiteX7" fmla="*/ 0 w 9268853"/>
              <a:gd name="connsiteY7" fmla="*/ 822089 h 986511"/>
              <a:gd name="connsiteX8" fmla="*/ 0 w 9268853"/>
              <a:gd name="connsiteY8" fmla="*/ 164422 h 986511"/>
              <a:gd name="connsiteX0" fmla="*/ 0 w 9268853"/>
              <a:gd name="connsiteY0" fmla="*/ 170805 h 992894"/>
              <a:gd name="connsiteX1" fmla="*/ 314548 w 9268853"/>
              <a:gd name="connsiteY1" fmla="*/ 88270 h 992894"/>
              <a:gd name="connsiteX2" fmla="*/ 1464106 w 9268853"/>
              <a:gd name="connsiteY2" fmla="*/ 0 h 992894"/>
              <a:gd name="connsiteX3" fmla="*/ 9104431 w 9268853"/>
              <a:gd name="connsiteY3" fmla="*/ 6383 h 992894"/>
              <a:gd name="connsiteX4" fmla="*/ 9268853 w 9268853"/>
              <a:gd name="connsiteY4" fmla="*/ 170805 h 992894"/>
              <a:gd name="connsiteX5" fmla="*/ 9268853 w 9268853"/>
              <a:gd name="connsiteY5" fmla="*/ 828472 h 992894"/>
              <a:gd name="connsiteX6" fmla="*/ 9104431 w 9268853"/>
              <a:gd name="connsiteY6" fmla="*/ 992894 h 992894"/>
              <a:gd name="connsiteX7" fmla="*/ 164422 w 9268853"/>
              <a:gd name="connsiteY7" fmla="*/ 992894 h 992894"/>
              <a:gd name="connsiteX8" fmla="*/ 0 w 9268853"/>
              <a:gd name="connsiteY8" fmla="*/ 828472 h 992894"/>
              <a:gd name="connsiteX9" fmla="*/ 0 w 9268853"/>
              <a:gd name="connsiteY9" fmla="*/ 170805 h 992894"/>
              <a:gd name="connsiteX0" fmla="*/ 0 w 9268853"/>
              <a:gd name="connsiteY0" fmla="*/ 170805 h 992894"/>
              <a:gd name="connsiteX1" fmla="*/ 314548 w 9268853"/>
              <a:gd name="connsiteY1" fmla="*/ 88270 h 992894"/>
              <a:gd name="connsiteX2" fmla="*/ 1464106 w 9268853"/>
              <a:gd name="connsiteY2" fmla="*/ 0 h 992894"/>
              <a:gd name="connsiteX3" fmla="*/ 6923210 w 9268853"/>
              <a:gd name="connsiteY3" fmla="*/ 109182 h 992894"/>
              <a:gd name="connsiteX4" fmla="*/ 9104431 w 9268853"/>
              <a:gd name="connsiteY4" fmla="*/ 6383 h 992894"/>
              <a:gd name="connsiteX5" fmla="*/ 9268853 w 9268853"/>
              <a:gd name="connsiteY5" fmla="*/ 170805 h 992894"/>
              <a:gd name="connsiteX6" fmla="*/ 9268853 w 9268853"/>
              <a:gd name="connsiteY6" fmla="*/ 828472 h 992894"/>
              <a:gd name="connsiteX7" fmla="*/ 9104431 w 9268853"/>
              <a:gd name="connsiteY7" fmla="*/ 992894 h 992894"/>
              <a:gd name="connsiteX8" fmla="*/ 164422 w 9268853"/>
              <a:gd name="connsiteY8" fmla="*/ 992894 h 992894"/>
              <a:gd name="connsiteX9" fmla="*/ 0 w 9268853"/>
              <a:gd name="connsiteY9" fmla="*/ 828472 h 992894"/>
              <a:gd name="connsiteX10" fmla="*/ 0 w 9268853"/>
              <a:gd name="connsiteY10" fmla="*/ 170805 h 992894"/>
              <a:gd name="connsiteX0" fmla="*/ 0 w 9366160"/>
              <a:gd name="connsiteY0" fmla="*/ 170805 h 992894"/>
              <a:gd name="connsiteX1" fmla="*/ 314548 w 9366160"/>
              <a:gd name="connsiteY1" fmla="*/ 88270 h 992894"/>
              <a:gd name="connsiteX2" fmla="*/ 1464106 w 9366160"/>
              <a:gd name="connsiteY2" fmla="*/ 0 h 992894"/>
              <a:gd name="connsiteX3" fmla="*/ 6923210 w 9366160"/>
              <a:gd name="connsiteY3" fmla="*/ 109182 h 992894"/>
              <a:gd name="connsiteX4" fmla="*/ 9104431 w 9366160"/>
              <a:gd name="connsiteY4" fmla="*/ 6383 h 992894"/>
              <a:gd name="connsiteX5" fmla="*/ 9268853 w 9366160"/>
              <a:gd name="connsiteY5" fmla="*/ 170805 h 992894"/>
              <a:gd name="connsiteX6" fmla="*/ 9366160 w 9366160"/>
              <a:gd name="connsiteY6" fmla="*/ 518615 h 992894"/>
              <a:gd name="connsiteX7" fmla="*/ 9268853 w 9366160"/>
              <a:gd name="connsiteY7" fmla="*/ 828472 h 992894"/>
              <a:gd name="connsiteX8" fmla="*/ 9104431 w 9366160"/>
              <a:gd name="connsiteY8" fmla="*/ 992894 h 992894"/>
              <a:gd name="connsiteX9" fmla="*/ 164422 w 9366160"/>
              <a:gd name="connsiteY9" fmla="*/ 992894 h 992894"/>
              <a:gd name="connsiteX10" fmla="*/ 0 w 9366160"/>
              <a:gd name="connsiteY10" fmla="*/ 828472 h 992894"/>
              <a:gd name="connsiteX11" fmla="*/ 0 w 9366160"/>
              <a:gd name="connsiteY11" fmla="*/ 170805 h 992894"/>
              <a:gd name="connsiteX0" fmla="*/ 0 w 9366160"/>
              <a:gd name="connsiteY0" fmla="*/ 170805 h 1009934"/>
              <a:gd name="connsiteX1" fmla="*/ 314548 w 9366160"/>
              <a:gd name="connsiteY1" fmla="*/ 88270 h 1009934"/>
              <a:gd name="connsiteX2" fmla="*/ 1464106 w 9366160"/>
              <a:gd name="connsiteY2" fmla="*/ 0 h 1009934"/>
              <a:gd name="connsiteX3" fmla="*/ 6923210 w 9366160"/>
              <a:gd name="connsiteY3" fmla="*/ 109182 h 1009934"/>
              <a:gd name="connsiteX4" fmla="*/ 9104431 w 9366160"/>
              <a:gd name="connsiteY4" fmla="*/ 6383 h 1009934"/>
              <a:gd name="connsiteX5" fmla="*/ 9268853 w 9366160"/>
              <a:gd name="connsiteY5" fmla="*/ 170805 h 1009934"/>
              <a:gd name="connsiteX6" fmla="*/ 9366160 w 9366160"/>
              <a:gd name="connsiteY6" fmla="*/ 518615 h 1009934"/>
              <a:gd name="connsiteX7" fmla="*/ 9268853 w 9366160"/>
              <a:gd name="connsiteY7" fmla="*/ 828472 h 1009934"/>
              <a:gd name="connsiteX8" fmla="*/ 9104431 w 9366160"/>
              <a:gd name="connsiteY8" fmla="*/ 992894 h 1009934"/>
              <a:gd name="connsiteX9" fmla="*/ 4985227 w 9366160"/>
              <a:gd name="connsiteY9" fmla="*/ 1009934 h 1009934"/>
              <a:gd name="connsiteX10" fmla="*/ 164422 w 9366160"/>
              <a:gd name="connsiteY10" fmla="*/ 992894 h 1009934"/>
              <a:gd name="connsiteX11" fmla="*/ 0 w 9366160"/>
              <a:gd name="connsiteY11" fmla="*/ 828472 h 1009934"/>
              <a:gd name="connsiteX12" fmla="*/ 0 w 9366160"/>
              <a:gd name="connsiteY12" fmla="*/ 170805 h 1009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366160" h="1009934">
                <a:moveTo>
                  <a:pt x="0" y="170805"/>
                </a:moveTo>
                <a:cubicBezTo>
                  <a:pt x="0" y="79997"/>
                  <a:pt x="223740" y="88270"/>
                  <a:pt x="314548" y="88270"/>
                </a:cubicBezTo>
                <a:cubicBezTo>
                  <a:pt x="697734" y="86142"/>
                  <a:pt x="1080920" y="2128"/>
                  <a:pt x="1464106" y="0"/>
                </a:cubicBezTo>
                <a:cubicBezTo>
                  <a:pt x="3270160" y="0"/>
                  <a:pt x="5117156" y="109182"/>
                  <a:pt x="6923210" y="109182"/>
                </a:cubicBezTo>
                <a:lnTo>
                  <a:pt x="9104431" y="6383"/>
                </a:lnTo>
                <a:cubicBezTo>
                  <a:pt x="9195239" y="6383"/>
                  <a:pt x="9268853" y="79997"/>
                  <a:pt x="9268853" y="170805"/>
                </a:cubicBezTo>
                <a:cubicBezTo>
                  <a:pt x="9278542" y="273094"/>
                  <a:pt x="9356471" y="416326"/>
                  <a:pt x="9366160" y="518615"/>
                </a:cubicBezTo>
                <a:lnTo>
                  <a:pt x="9268853" y="828472"/>
                </a:lnTo>
                <a:cubicBezTo>
                  <a:pt x="9268853" y="919280"/>
                  <a:pt x="9195239" y="992894"/>
                  <a:pt x="9104431" y="992894"/>
                </a:cubicBezTo>
                <a:lnTo>
                  <a:pt x="4985227" y="1009934"/>
                </a:lnTo>
                <a:lnTo>
                  <a:pt x="164422" y="992894"/>
                </a:lnTo>
                <a:cubicBezTo>
                  <a:pt x="73614" y="992894"/>
                  <a:pt x="0" y="919280"/>
                  <a:pt x="0" y="828472"/>
                </a:cubicBezTo>
                <a:lnTo>
                  <a:pt x="0" y="170805"/>
                </a:lnTo>
                <a:close/>
              </a:path>
            </a:pathLst>
          </a:custGeom>
          <a:ln w="22225">
            <a:solidFill>
              <a:schemeClr val="accent4">
                <a:lumMod val="50000"/>
              </a:schemeClr>
            </a:solidFill>
            <a:prstDash val="dashDot"/>
          </a:ln>
        </p:spPr>
        <p:style>
          <a:lnRef idx="2">
            <a:schemeClr val="accent5"/>
          </a:lnRef>
          <a:fillRef idx="1">
            <a:schemeClr val="lt1"/>
          </a:fillRef>
          <a:effectRef idx="0">
            <a:schemeClr val="accent5"/>
          </a:effectRef>
          <a:fontRef idx="minor">
            <a:schemeClr val="dk1"/>
          </a:fontRef>
        </p:style>
        <p:txBody>
          <a:bodyPr rtlCol="0" anchor="ctr"/>
          <a:lstStyle/>
          <a:p>
            <a:pPr algn="ctr">
              <a:defRPr/>
            </a:pPr>
            <a:r>
              <a:rPr lang="en-US" sz="3600" b="1" dirty="0">
                <a:solidFill>
                  <a:srgbClr val="C00000"/>
                </a:solidFill>
                <a:latin typeface="Calibri" panose="020F0502020204030204" pitchFamily="34" charset="0"/>
                <a:ea typeface="Arial-Rounded" panose="020B0500000000000000" pitchFamily="34" charset="0"/>
                <a:cs typeface="Calibri" panose="020F0502020204030204" pitchFamily="34" charset="0"/>
              </a:rPr>
              <a:t>4. </a:t>
            </a:r>
            <a:r>
              <a:rPr lang="en-US" sz="3600" b="1" dirty="0" err="1">
                <a:solidFill>
                  <a:srgbClr val="C00000"/>
                </a:solidFill>
                <a:latin typeface="Calibri" panose="020F0502020204030204" pitchFamily="34" charset="0"/>
                <a:ea typeface="Arial-Rounded" panose="020B0500000000000000" pitchFamily="34" charset="0"/>
                <a:cs typeface="Calibri" panose="020F0502020204030204" pitchFamily="34" charset="0"/>
              </a:rPr>
              <a:t>Tìm</a:t>
            </a:r>
            <a:r>
              <a:rPr lang="en-US" sz="3600" b="1" dirty="0">
                <a:solidFill>
                  <a:srgbClr val="C00000"/>
                </a:solidFill>
                <a:latin typeface="Calibri" panose="020F0502020204030204" pitchFamily="34" charset="0"/>
                <a:ea typeface="Arial-Rounded" panose="020B0500000000000000" pitchFamily="34" charset="0"/>
                <a:cs typeface="Calibri" panose="020F0502020204030204" pitchFamily="34" charset="0"/>
              </a:rPr>
              <a:t> </a:t>
            </a:r>
            <a:r>
              <a:rPr lang="en-US" sz="3600" b="1" dirty="0" err="1">
                <a:solidFill>
                  <a:srgbClr val="C00000"/>
                </a:solidFill>
                <a:latin typeface="Calibri" panose="020F0502020204030204" pitchFamily="34" charset="0"/>
                <a:ea typeface="Arial-Rounded" panose="020B0500000000000000" pitchFamily="34" charset="0"/>
                <a:cs typeface="Calibri" panose="020F0502020204030204" pitchFamily="34" charset="0"/>
              </a:rPr>
              <a:t>tranh</a:t>
            </a:r>
            <a:r>
              <a:rPr lang="en-US" sz="3600" b="1" dirty="0">
                <a:solidFill>
                  <a:srgbClr val="C00000"/>
                </a:solidFill>
                <a:latin typeface="Calibri" panose="020F0502020204030204" pitchFamily="34" charset="0"/>
                <a:ea typeface="Arial-Rounded" panose="020B0500000000000000" pitchFamily="34" charset="0"/>
                <a:cs typeface="Calibri" panose="020F0502020204030204" pitchFamily="34" charset="0"/>
              </a:rPr>
              <a:t> </a:t>
            </a:r>
            <a:r>
              <a:rPr lang="en-US" sz="3600" b="1" dirty="0" err="1">
                <a:solidFill>
                  <a:srgbClr val="C00000"/>
                </a:solidFill>
                <a:latin typeface="Calibri" panose="020F0502020204030204" pitchFamily="34" charset="0"/>
                <a:ea typeface="Arial-Rounded" panose="020B0500000000000000" pitchFamily="34" charset="0"/>
                <a:cs typeface="Calibri" panose="020F0502020204030204" pitchFamily="34" charset="0"/>
              </a:rPr>
              <a:t>thích</a:t>
            </a:r>
            <a:r>
              <a:rPr lang="en-US" sz="3600" b="1" dirty="0">
                <a:solidFill>
                  <a:srgbClr val="C00000"/>
                </a:solidFill>
                <a:latin typeface="Calibri" panose="020F0502020204030204" pitchFamily="34" charset="0"/>
                <a:ea typeface="Arial-Rounded" panose="020B0500000000000000" pitchFamily="34" charset="0"/>
                <a:cs typeface="Calibri" panose="020F0502020204030204" pitchFamily="34" charset="0"/>
              </a:rPr>
              <a:t> </a:t>
            </a:r>
            <a:r>
              <a:rPr lang="en-US" sz="3600" b="1" dirty="0" err="1">
                <a:solidFill>
                  <a:srgbClr val="C00000"/>
                </a:solidFill>
                <a:latin typeface="Calibri" panose="020F0502020204030204" pitchFamily="34" charset="0"/>
                <a:ea typeface="Arial-Rounded" panose="020B0500000000000000" pitchFamily="34" charset="0"/>
                <a:cs typeface="Calibri" panose="020F0502020204030204" pitchFamily="34" charset="0"/>
              </a:rPr>
              <a:t>hợp</a:t>
            </a:r>
            <a:r>
              <a:rPr lang="en-US" sz="3600" b="1" dirty="0">
                <a:solidFill>
                  <a:srgbClr val="C00000"/>
                </a:solidFill>
                <a:latin typeface="Calibri" panose="020F0502020204030204" pitchFamily="34" charset="0"/>
                <a:ea typeface="Arial-Rounded" panose="020B0500000000000000" pitchFamily="34" charset="0"/>
                <a:cs typeface="Calibri" panose="020F0502020204030204" pitchFamily="34" charset="0"/>
              </a:rPr>
              <a:t> </a:t>
            </a:r>
            <a:r>
              <a:rPr lang="en-US" sz="3600" b="1" dirty="0" err="1">
                <a:solidFill>
                  <a:srgbClr val="C00000"/>
                </a:solidFill>
                <a:latin typeface="Calibri" panose="020F0502020204030204" pitchFamily="34" charset="0"/>
                <a:ea typeface="Arial-Rounded" panose="020B0500000000000000" pitchFamily="34" charset="0"/>
                <a:cs typeface="Calibri" panose="020F0502020204030204" pitchFamily="34" charset="0"/>
              </a:rPr>
              <a:t>với</a:t>
            </a:r>
            <a:r>
              <a:rPr lang="en-US" sz="3600" b="1" dirty="0">
                <a:solidFill>
                  <a:srgbClr val="C00000"/>
                </a:solidFill>
                <a:latin typeface="Calibri" panose="020F0502020204030204" pitchFamily="34" charset="0"/>
                <a:ea typeface="Arial-Rounded" panose="020B0500000000000000" pitchFamily="34" charset="0"/>
                <a:cs typeface="Calibri" panose="020F0502020204030204" pitchFamily="34" charset="0"/>
              </a:rPr>
              <a:t> </a:t>
            </a:r>
            <a:r>
              <a:rPr lang="en-US" sz="3600" b="1" dirty="0" err="1">
                <a:solidFill>
                  <a:srgbClr val="C00000"/>
                </a:solidFill>
                <a:latin typeface="Calibri" panose="020F0502020204030204" pitchFamily="34" charset="0"/>
                <a:ea typeface="Arial-Rounded" panose="020B0500000000000000" pitchFamily="34" charset="0"/>
                <a:cs typeface="Calibri" panose="020F0502020204030204" pitchFamily="34" charset="0"/>
              </a:rPr>
              <a:t>mỗi</a:t>
            </a:r>
            <a:r>
              <a:rPr lang="en-US" sz="3600" b="1" dirty="0">
                <a:solidFill>
                  <a:srgbClr val="C00000"/>
                </a:solidFill>
                <a:latin typeface="Calibri" panose="020F0502020204030204" pitchFamily="34" charset="0"/>
                <a:ea typeface="Arial-Rounded" panose="020B0500000000000000" pitchFamily="34" charset="0"/>
                <a:cs typeface="Calibri" panose="020F0502020204030204" pitchFamily="34" charset="0"/>
              </a:rPr>
              <a:t> </a:t>
            </a:r>
            <a:r>
              <a:rPr lang="en-US" sz="3600" b="1" dirty="0" err="1">
                <a:solidFill>
                  <a:srgbClr val="C00000"/>
                </a:solidFill>
                <a:latin typeface="Calibri" panose="020F0502020204030204" pitchFamily="34" charset="0"/>
                <a:ea typeface="Arial-Rounded" panose="020B0500000000000000" pitchFamily="34" charset="0"/>
                <a:cs typeface="Calibri" panose="020F0502020204030204" pitchFamily="34" charset="0"/>
              </a:rPr>
              <a:t>đoạn</a:t>
            </a:r>
            <a:r>
              <a:rPr lang="en-US" sz="3600" b="1" dirty="0">
                <a:solidFill>
                  <a:srgbClr val="C00000"/>
                </a:solidFill>
                <a:latin typeface="Calibri" panose="020F0502020204030204" pitchFamily="34" charset="0"/>
                <a:ea typeface="Arial-Rounded" panose="020B0500000000000000" pitchFamily="34" charset="0"/>
                <a:cs typeface="Calibri" panose="020F0502020204030204" pitchFamily="34" charset="0"/>
              </a:rPr>
              <a:t> </a:t>
            </a:r>
            <a:r>
              <a:rPr lang="en-US" sz="3600" b="1" dirty="0" err="1">
                <a:solidFill>
                  <a:srgbClr val="C00000"/>
                </a:solidFill>
                <a:latin typeface="Calibri" panose="020F0502020204030204" pitchFamily="34" charset="0"/>
                <a:ea typeface="Arial-Rounded" panose="020B0500000000000000" pitchFamily="34" charset="0"/>
                <a:cs typeface="Calibri" panose="020F0502020204030204" pitchFamily="34" charset="0"/>
              </a:rPr>
              <a:t>trong</a:t>
            </a:r>
            <a:r>
              <a:rPr lang="en-US" sz="3600" b="1" dirty="0">
                <a:solidFill>
                  <a:srgbClr val="C00000"/>
                </a:solidFill>
                <a:latin typeface="Calibri" panose="020F0502020204030204" pitchFamily="34" charset="0"/>
                <a:ea typeface="Arial-Rounded" panose="020B0500000000000000" pitchFamily="34" charset="0"/>
                <a:cs typeface="Calibri" panose="020F0502020204030204" pitchFamily="34" charset="0"/>
              </a:rPr>
              <a:t> </a:t>
            </a:r>
            <a:r>
              <a:rPr lang="en-US" sz="3600" b="1" dirty="0" err="1">
                <a:solidFill>
                  <a:srgbClr val="C00000"/>
                </a:solidFill>
                <a:latin typeface="Calibri" panose="020F0502020204030204" pitchFamily="34" charset="0"/>
                <a:ea typeface="Arial-Rounded" panose="020B0500000000000000" pitchFamily="34" charset="0"/>
                <a:cs typeface="Calibri" panose="020F0502020204030204" pitchFamily="34" charset="0"/>
              </a:rPr>
              <a:t>bài</a:t>
            </a:r>
            <a:r>
              <a:rPr lang="en-US" sz="3600" b="1" dirty="0">
                <a:solidFill>
                  <a:srgbClr val="C00000"/>
                </a:solidFill>
                <a:latin typeface="Calibri" panose="020F0502020204030204" pitchFamily="34" charset="0"/>
                <a:ea typeface="Arial-Rounded" panose="020B0500000000000000" pitchFamily="34" charset="0"/>
                <a:cs typeface="Calibri" panose="020F0502020204030204" pitchFamily="34" charset="0"/>
              </a:rPr>
              <a:t> </a:t>
            </a:r>
            <a:r>
              <a:rPr lang="en-US" sz="3600" b="1" dirty="0" err="1">
                <a:solidFill>
                  <a:srgbClr val="C00000"/>
                </a:solidFill>
                <a:latin typeface="Calibri" panose="020F0502020204030204" pitchFamily="34" charset="0"/>
                <a:ea typeface="Arial-Rounded" panose="020B0500000000000000" pitchFamily="34" charset="0"/>
                <a:cs typeface="Calibri" panose="020F0502020204030204" pitchFamily="34" charset="0"/>
              </a:rPr>
              <a:t>đọc</a:t>
            </a:r>
            <a:r>
              <a:rPr lang="en-US" sz="3600" b="1" dirty="0">
                <a:solidFill>
                  <a:srgbClr val="C00000"/>
                </a:solidFill>
                <a:latin typeface="Calibri" panose="020F0502020204030204" pitchFamily="34" charset="0"/>
                <a:ea typeface="Arial-Rounded" panose="020B0500000000000000" pitchFamily="34" charset="0"/>
                <a:cs typeface="Calibri" panose="020F0502020204030204" pitchFamily="34" charset="0"/>
              </a:rPr>
              <a:t>.</a:t>
            </a:r>
          </a:p>
        </p:txBody>
      </p:sp>
      <p:sp>
        <p:nvSpPr>
          <p:cNvPr id="4" name="Rounded Rectangle 1"/>
          <p:cNvSpPr/>
          <p:nvPr/>
        </p:nvSpPr>
        <p:spPr>
          <a:xfrm>
            <a:off x="332096" y="2192843"/>
            <a:ext cx="11691583" cy="4572000"/>
          </a:xfrm>
          <a:custGeom>
            <a:avLst/>
            <a:gdLst>
              <a:gd name="connsiteX0" fmla="*/ 0 w 9967624"/>
              <a:gd name="connsiteY0" fmla="*/ 927119 h 5562600"/>
              <a:gd name="connsiteX1" fmla="*/ 927119 w 9967624"/>
              <a:gd name="connsiteY1" fmla="*/ 0 h 5562600"/>
              <a:gd name="connsiteX2" fmla="*/ 9040505 w 9967624"/>
              <a:gd name="connsiteY2" fmla="*/ 0 h 5562600"/>
              <a:gd name="connsiteX3" fmla="*/ 9967624 w 9967624"/>
              <a:gd name="connsiteY3" fmla="*/ 927119 h 5562600"/>
              <a:gd name="connsiteX4" fmla="*/ 9967624 w 9967624"/>
              <a:gd name="connsiteY4" fmla="*/ 4635481 h 5562600"/>
              <a:gd name="connsiteX5" fmla="*/ 9040505 w 9967624"/>
              <a:gd name="connsiteY5" fmla="*/ 5562600 h 5562600"/>
              <a:gd name="connsiteX6" fmla="*/ 927119 w 9967624"/>
              <a:gd name="connsiteY6" fmla="*/ 5562600 h 5562600"/>
              <a:gd name="connsiteX7" fmla="*/ 0 w 9967624"/>
              <a:gd name="connsiteY7" fmla="*/ 4635481 h 5562600"/>
              <a:gd name="connsiteX8" fmla="*/ 0 w 9967624"/>
              <a:gd name="connsiteY8" fmla="*/ 927119 h 5562600"/>
              <a:gd name="connsiteX0" fmla="*/ 0 w 9967624"/>
              <a:gd name="connsiteY0" fmla="*/ 927119 h 5562600"/>
              <a:gd name="connsiteX1" fmla="*/ 1260494 w 9967624"/>
              <a:gd name="connsiteY1" fmla="*/ 66675 h 5562600"/>
              <a:gd name="connsiteX2" fmla="*/ 9040505 w 9967624"/>
              <a:gd name="connsiteY2" fmla="*/ 0 h 5562600"/>
              <a:gd name="connsiteX3" fmla="*/ 9967624 w 9967624"/>
              <a:gd name="connsiteY3" fmla="*/ 927119 h 5562600"/>
              <a:gd name="connsiteX4" fmla="*/ 9967624 w 9967624"/>
              <a:gd name="connsiteY4" fmla="*/ 4635481 h 5562600"/>
              <a:gd name="connsiteX5" fmla="*/ 9040505 w 9967624"/>
              <a:gd name="connsiteY5" fmla="*/ 5562600 h 5562600"/>
              <a:gd name="connsiteX6" fmla="*/ 927119 w 9967624"/>
              <a:gd name="connsiteY6" fmla="*/ 5562600 h 5562600"/>
              <a:gd name="connsiteX7" fmla="*/ 0 w 9967624"/>
              <a:gd name="connsiteY7" fmla="*/ 4635481 h 5562600"/>
              <a:gd name="connsiteX8" fmla="*/ 0 w 9967624"/>
              <a:gd name="connsiteY8" fmla="*/ 927119 h 5562600"/>
              <a:gd name="connsiteX0" fmla="*/ 0 w 9967624"/>
              <a:gd name="connsiteY0" fmla="*/ 1136669 h 5772150"/>
              <a:gd name="connsiteX1" fmla="*/ 1260494 w 9967624"/>
              <a:gd name="connsiteY1" fmla="*/ 276225 h 5772150"/>
              <a:gd name="connsiteX2" fmla="*/ 9030980 w 9967624"/>
              <a:gd name="connsiteY2" fmla="*/ 0 h 5772150"/>
              <a:gd name="connsiteX3" fmla="*/ 9967624 w 9967624"/>
              <a:gd name="connsiteY3" fmla="*/ 1136669 h 5772150"/>
              <a:gd name="connsiteX4" fmla="*/ 9967624 w 9967624"/>
              <a:gd name="connsiteY4" fmla="*/ 4845031 h 5772150"/>
              <a:gd name="connsiteX5" fmla="*/ 9040505 w 9967624"/>
              <a:gd name="connsiteY5" fmla="*/ 5772150 h 5772150"/>
              <a:gd name="connsiteX6" fmla="*/ 927119 w 9967624"/>
              <a:gd name="connsiteY6" fmla="*/ 5772150 h 5772150"/>
              <a:gd name="connsiteX7" fmla="*/ 0 w 9967624"/>
              <a:gd name="connsiteY7" fmla="*/ 4845031 h 5772150"/>
              <a:gd name="connsiteX8" fmla="*/ 0 w 9967624"/>
              <a:gd name="connsiteY8" fmla="*/ 1136669 h 5772150"/>
              <a:gd name="connsiteX0" fmla="*/ 0 w 9967624"/>
              <a:gd name="connsiteY0" fmla="*/ 1136669 h 5905500"/>
              <a:gd name="connsiteX1" fmla="*/ 1260494 w 9967624"/>
              <a:gd name="connsiteY1" fmla="*/ 276225 h 5905500"/>
              <a:gd name="connsiteX2" fmla="*/ 9030980 w 9967624"/>
              <a:gd name="connsiteY2" fmla="*/ 0 h 5905500"/>
              <a:gd name="connsiteX3" fmla="*/ 9967624 w 9967624"/>
              <a:gd name="connsiteY3" fmla="*/ 1136669 h 5905500"/>
              <a:gd name="connsiteX4" fmla="*/ 9967624 w 9967624"/>
              <a:gd name="connsiteY4" fmla="*/ 4845031 h 5905500"/>
              <a:gd name="connsiteX5" fmla="*/ 9116705 w 9967624"/>
              <a:gd name="connsiteY5" fmla="*/ 5905500 h 5905500"/>
              <a:gd name="connsiteX6" fmla="*/ 927119 w 9967624"/>
              <a:gd name="connsiteY6" fmla="*/ 5772150 h 5905500"/>
              <a:gd name="connsiteX7" fmla="*/ 0 w 9967624"/>
              <a:gd name="connsiteY7" fmla="*/ 4845031 h 5905500"/>
              <a:gd name="connsiteX8" fmla="*/ 0 w 9967624"/>
              <a:gd name="connsiteY8" fmla="*/ 1136669 h 5905500"/>
              <a:gd name="connsiteX0" fmla="*/ 0 w 9967624"/>
              <a:gd name="connsiteY0" fmla="*/ 1136669 h 5905500"/>
              <a:gd name="connsiteX1" fmla="*/ 1260494 w 9967624"/>
              <a:gd name="connsiteY1" fmla="*/ 276225 h 5905500"/>
              <a:gd name="connsiteX2" fmla="*/ 9030980 w 9967624"/>
              <a:gd name="connsiteY2" fmla="*/ 0 h 5905500"/>
              <a:gd name="connsiteX3" fmla="*/ 9967624 w 9967624"/>
              <a:gd name="connsiteY3" fmla="*/ 1136669 h 5905500"/>
              <a:gd name="connsiteX4" fmla="*/ 9967624 w 9967624"/>
              <a:gd name="connsiteY4" fmla="*/ 4845031 h 5905500"/>
              <a:gd name="connsiteX5" fmla="*/ 9116705 w 9967624"/>
              <a:gd name="connsiteY5" fmla="*/ 5905500 h 5905500"/>
              <a:gd name="connsiteX6" fmla="*/ 698519 w 9967624"/>
              <a:gd name="connsiteY6" fmla="*/ 5591175 h 5905500"/>
              <a:gd name="connsiteX7" fmla="*/ 0 w 9967624"/>
              <a:gd name="connsiteY7" fmla="*/ 4845031 h 5905500"/>
              <a:gd name="connsiteX8" fmla="*/ 0 w 9967624"/>
              <a:gd name="connsiteY8" fmla="*/ 1136669 h 5905500"/>
              <a:gd name="connsiteX0" fmla="*/ 0 w 9967624"/>
              <a:gd name="connsiteY0" fmla="*/ 1136669 h 5905500"/>
              <a:gd name="connsiteX1" fmla="*/ 1260494 w 9967624"/>
              <a:gd name="connsiteY1" fmla="*/ 276225 h 5905500"/>
              <a:gd name="connsiteX2" fmla="*/ 9030980 w 9967624"/>
              <a:gd name="connsiteY2" fmla="*/ 0 h 5905500"/>
              <a:gd name="connsiteX3" fmla="*/ 9967624 w 9967624"/>
              <a:gd name="connsiteY3" fmla="*/ 1136669 h 5905500"/>
              <a:gd name="connsiteX4" fmla="*/ 9853324 w 9967624"/>
              <a:gd name="connsiteY4" fmla="*/ 3397231 h 5905500"/>
              <a:gd name="connsiteX5" fmla="*/ 9116705 w 9967624"/>
              <a:gd name="connsiteY5" fmla="*/ 5905500 h 5905500"/>
              <a:gd name="connsiteX6" fmla="*/ 698519 w 9967624"/>
              <a:gd name="connsiteY6" fmla="*/ 5591175 h 5905500"/>
              <a:gd name="connsiteX7" fmla="*/ 0 w 9967624"/>
              <a:gd name="connsiteY7" fmla="*/ 4845031 h 5905500"/>
              <a:gd name="connsiteX8" fmla="*/ 0 w 9967624"/>
              <a:gd name="connsiteY8" fmla="*/ 1136669 h 5905500"/>
              <a:gd name="connsiteX0" fmla="*/ 0 w 9967624"/>
              <a:gd name="connsiteY0" fmla="*/ 860444 h 5629275"/>
              <a:gd name="connsiteX1" fmla="*/ 1260494 w 9967624"/>
              <a:gd name="connsiteY1" fmla="*/ 0 h 5629275"/>
              <a:gd name="connsiteX2" fmla="*/ 9076894 w 9967624"/>
              <a:gd name="connsiteY2" fmla="*/ 63530 h 5629275"/>
              <a:gd name="connsiteX3" fmla="*/ 9967624 w 9967624"/>
              <a:gd name="connsiteY3" fmla="*/ 860444 h 5629275"/>
              <a:gd name="connsiteX4" fmla="*/ 9853324 w 9967624"/>
              <a:gd name="connsiteY4" fmla="*/ 3121006 h 5629275"/>
              <a:gd name="connsiteX5" fmla="*/ 9116705 w 9967624"/>
              <a:gd name="connsiteY5" fmla="*/ 5629275 h 5629275"/>
              <a:gd name="connsiteX6" fmla="*/ 698519 w 9967624"/>
              <a:gd name="connsiteY6" fmla="*/ 5314950 h 5629275"/>
              <a:gd name="connsiteX7" fmla="*/ 0 w 9967624"/>
              <a:gd name="connsiteY7" fmla="*/ 4568806 h 5629275"/>
              <a:gd name="connsiteX8" fmla="*/ 0 w 9967624"/>
              <a:gd name="connsiteY8" fmla="*/ 860444 h 5629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67624" h="5629275">
                <a:moveTo>
                  <a:pt x="0" y="860444"/>
                </a:moveTo>
                <a:cubicBezTo>
                  <a:pt x="0" y="348410"/>
                  <a:pt x="748460" y="0"/>
                  <a:pt x="1260494" y="0"/>
                </a:cubicBezTo>
                <a:lnTo>
                  <a:pt x="9076894" y="63530"/>
                </a:lnTo>
                <a:cubicBezTo>
                  <a:pt x="9588928" y="63530"/>
                  <a:pt x="9967624" y="348410"/>
                  <a:pt x="9967624" y="860444"/>
                </a:cubicBezTo>
                <a:lnTo>
                  <a:pt x="9853324" y="3121006"/>
                </a:lnTo>
                <a:cubicBezTo>
                  <a:pt x="9853324" y="3633040"/>
                  <a:pt x="9628739" y="5629275"/>
                  <a:pt x="9116705" y="5629275"/>
                </a:cubicBezTo>
                <a:lnTo>
                  <a:pt x="698519" y="5314950"/>
                </a:lnTo>
                <a:cubicBezTo>
                  <a:pt x="186485" y="5314950"/>
                  <a:pt x="0" y="5080840"/>
                  <a:pt x="0" y="4568806"/>
                </a:cubicBezTo>
                <a:lnTo>
                  <a:pt x="0" y="860444"/>
                </a:lnTo>
                <a:close/>
              </a:path>
            </a:pathLst>
          </a:custGeom>
          <a:solidFill>
            <a:schemeClr val="bg1"/>
          </a:solidFill>
          <a:ln w="22225">
            <a:solidFill>
              <a:schemeClr val="accent2">
                <a:lumMod val="50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accent1"/>
                </a:solidFill>
              </a:ln>
            </a:endParaRPr>
          </a:p>
        </p:txBody>
      </p:sp>
      <p:sp>
        <p:nvSpPr>
          <p:cNvPr id="16" name="Cloud 4"/>
          <p:cNvSpPr/>
          <p:nvPr/>
        </p:nvSpPr>
        <p:spPr>
          <a:xfrm>
            <a:off x="0" y="2"/>
            <a:ext cx="2452550" cy="1144093"/>
          </a:xfrm>
          <a:custGeom>
            <a:avLst/>
            <a:gdLst>
              <a:gd name="connsiteX0" fmla="*/ 3900 w 43200"/>
              <a:gd name="connsiteY0" fmla="*/ 14370 h 43200"/>
              <a:gd name="connsiteX1" fmla="*/ 5623 w 43200"/>
              <a:gd name="connsiteY1" fmla="*/ 6907 h 43200"/>
              <a:gd name="connsiteX2" fmla="*/ 14005 w 43200"/>
              <a:gd name="connsiteY2" fmla="*/ 5202 h 43200"/>
              <a:gd name="connsiteX3" fmla="*/ 22456 w 43200"/>
              <a:gd name="connsiteY3" fmla="*/ 3432 h 43200"/>
              <a:gd name="connsiteX4" fmla="*/ 25749 w 43200"/>
              <a:gd name="connsiteY4" fmla="*/ 200 h 43200"/>
              <a:gd name="connsiteX5" fmla="*/ 29833 w 43200"/>
              <a:gd name="connsiteY5" fmla="*/ 2481 h 43200"/>
              <a:gd name="connsiteX6" fmla="*/ 35463 w 43200"/>
              <a:gd name="connsiteY6" fmla="*/ 690 h 43200"/>
              <a:gd name="connsiteX7" fmla="*/ 38318 w 43200"/>
              <a:gd name="connsiteY7" fmla="*/ 5576 h 43200"/>
              <a:gd name="connsiteX8" fmla="*/ 41982 w 43200"/>
              <a:gd name="connsiteY8" fmla="*/ 10318 h 43200"/>
              <a:gd name="connsiteX9" fmla="*/ 41818 w 43200"/>
              <a:gd name="connsiteY9" fmla="*/ 15460 h 43200"/>
              <a:gd name="connsiteX10" fmla="*/ 43016 w 43200"/>
              <a:gd name="connsiteY10" fmla="*/ 23322 h 43200"/>
              <a:gd name="connsiteX11" fmla="*/ 37404 w 43200"/>
              <a:gd name="connsiteY11" fmla="*/ 30204 h 43200"/>
              <a:gd name="connsiteX12" fmla="*/ 35395 w 43200"/>
              <a:gd name="connsiteY12" fmla="*/ 36101 h 43200"/>
              <a:gd name="connsiteX13" fmla="*/ 28555 w 43200"/>
              <a:gd name="connsiteY13" fmla="*/ 36815 h 43200"/>
              <a:gd name="connsiteX14" fmla="*/ 23667 w 43200"/>
              <a:gd name="connsiteY14" fmla="*/ 43106 h 43200"/>
              <a:gd name="connsiteX15" fmla="*/ 16480 w 43200"/>
              <a:gd name="connsiteY15" fmla="*/ 39266 h 43200"/>
              <a:gd name="connsiteX16" fmla="*/ 5804 w 43200"/>
              <a:gd name="connsiteY16" fmla="*/ 35472 h 43200"/>
              <a:gd name="connsiteX17" fmla="*/ 1110 w 43200"/>
              <a:gd name="connsiteY17" fmla="*/ 31250 h 43200"/>
              <a:gd name="connsiteX18" fmla="*/ 2113 w 43200"/>
              <a:gd name="connsiteY18" fmla="*/ 25551 h 43200"/>
              <a:gd name="connsiteX19" fmla="*/ -5 w 43200"/>
              <a:gd name="connsiteY19" fmla="*/ 19704 h 43200"/>
              <a:gd name="connsiteX20" fmla="*/ 3863 w 43200"/>
              <a:gd name="connsiteY20" fmla="*/ 14507 h 43200"/>
              <a:gd name="connsiteX21" fmla="*/ 3900 w 43200"/>
              <a:gd name="connsiteY21" fmla="*/ 14370 h 43200"/>
              <a:gd name="connsiteX0" fmla="*/ 4693 w 43200"/>
              <a:gd name="connsiteY0" fmla="*/ 26177 h 43200"/>
              <a:gd name="connsiteX1" fmla="*/ 2160 w 43200"/>
              <a:gd name="connsiteY1" fmla="*/ 25380 h 43200"/>
              <a:gd name="connsiteX2" fmla="*/ 6928 w 43200"/>
              <a:gd name="connsiteY2" fmla="*/ 34899 h 43200"/>
              <a:gd name="connsiteX3" fmla="*/ 5820 w 43200"/>
              <a:gd name="connsiteY3" fmla="*/ 35280 h 43200"/>
              <a:gd name="connsiteX4" fmla="*/ 16478 w 43200"/>
              <a:gd name="connsiteY4" fmla="*/ 39090 h 43200"/>
              <a:gd name="connsiteX5" fmla="*/ 15810 w 43200"/>
              <a:gd name="connsiteY5" fmla="*/ 37350 h 43200"/>
              <a:gd name="connsiteX6" fmla="*/ 28827 w 43200"/>
              <a:gd name="connsiteY6" fmla="*/ 34751 h 43200"/>
              <a:gd name="connsiteX7" fmla="*/ 28560 w 43200"/>
              <a:gd name="connsiteY7" fmla="*/ 36660 h 43200"/>
              <a:gd name="connsiteX8" fmla="*/ 34129 w 43200"/>
              <a:gd name="connsiteY8" fmla="*/ 22954 h 43200"/>
              <a:gd name="connsiteX9" fmla="*/ 37380 w 43200"/>
              <a:gd name="connsiteY9" fmla="*/ 30090 h 43200"/>
              <a:gd name="connsiteX10" fmla="*/ 41798 w 43200"/>
              <a:gd name="connsiteY10" fmla="*/ 15354 h 43200"/>
              <a:gd name="connsiteX11" fmla="*/ 40350 w 43200"/>
              <a:gd name="connsiteY11" fmla="*/ 18030 h 43200"/>
              <a:gd name="connsiteX12" fmla="*/ 38324 w 43200"/>
              <a:gd name="connsiteY12" fmla="*/ 5426 h 43200"/>
              <a:gd name="connsiteX13" fmla="*/ 38400 w 43200"/>
              <a:gd name="connsiteY13" fmla="*/ 6690 h 43200"/>
              <a:gd name="connsiteX14" fmla="*/ 29078 w 43200"/>
              <a:gd name="connsiteY14" fmla="*/ 3952 h 43200"/>
              <a:gd name="connsiteX15" fmla="*/ 29820 w 43200"/>
              <a:gd name="connsiteY15" fmla="*/ 2340 h 43200"/>
              <a:gd name="connsiteX16" fmla="*/ 22141 w 43200"/>
              <a:gd name="connsiteY16" fmla="*/ 4720 h 43200"/>
              <a:gd name="connsiteX17" fmla="*/ 22500 w 43200"/>
              <a:gd name="connsiteY17" fmla="*/ 3330 h 43200"/>
              <a:gd name="connsiteX18" fmla="*/ 14000 w 43200"/>
              <a:gd name="connsiteY18" fmla="*/ 5192 h 43200"/>
              <a:gd name="connsiteX19" fmla="*/ 15300 w 43200"/>
              <a:gd name="connsiteY19" fmla="*/ 6540 h 43200"/>
              <a:gd name="connsiteX20" fmla="*/ 4127 w 43200"/>
              <a:gd name="connsiteY20" fmla="*/ 15789 h 43200"/>
              <a:gd name="connsiteX21" fmla="*/ 3900 w 43200"/>
              <a:gd name="connsiteY21" fmla="*/ 14370 h 43200"/>
              <a:gd name="connsiteX0" fmla="*/ 3936 w 43256"/>
              <a:gd name="connsiteY0" fmla="*/ 14229 h 40633"/>
              <a:gd name="connsiteX1" fmla="*/ 5659 w 43256"/>
              <a:gd name="connsiteY1" fmla="*/ 6766 h 40633"/>
              <a:gd name="connsiteX2" fmla="*/ 14041 w 43256"/>
              <a:gd name="connsiteY2" fmla="*/ 5061 h 40633"/>
              <a:gd name="connsiteX3" fmla="*/ 22492 w 43256"/>
              <a:gd name="connsiteY3" fmla="*/ 3291 h 40633"/>
              <a:gd name="connsiteX4" fmla="*/ 25785 w 43256"/>
              <a:gd name="connsiteY4" fmla="*/ 59 h 40633"/>
              <a:gd name="connsiteX5" fmla="*/ 29869 w 43256"/>
              <a:gd name="connsiteY5" fmla="*/ 2340 h 40633"/>
              <a:gd name="connsiteX6" fmla="*/ 35499 w 43256"/>
              <a:gd name="connsiteY6" fmla="*/ 549 h 40633"/>
              <a:gd name="connsiteX7" fmla="*/ 38354 w 43256"/>
              <a:gd name="connsiteY7" fmla="*/ 5435 h 40633"/>
              <a:gd name="connsiteX8" fmla="*/ 42018 w 43256"/>
              <a:gd name="connsiteY8" fmla="*/ 10177 h 40633"/>
              <a:gd name="connsiteX9" fmla="*/ 41854 w 43256"/>
              <a:gd name="connsiteY9" fmla="*/ 15319 h 40633"/>
              <a:gd name="connsiteX10" fmla="*/ 43052 w 43256"/>
              <a:gd name="connsiteY10" fmla="*/ 23181 h 40633"/>
              <a:gd name="connsiteX11" fmla="*/ 37440 w 43256"/>
              <a:gd name="connsiteY11" fmla="*/ 30063 h 40633"/>
              <a:gd name="connsiteX12" fmla="*/ 35431 w 43256"/>
              <a:gd name="connsiteY12" fmla="*/ 35960 h 40633"/>
              <a:gd name="connsiteX13" fmla="*/ 28591 w 43256"/>
              <a:gd name="connsiteY13" fmla="*/ 36674 h 40633"/>
              <a:gd name="connsiteX14" fmla="*/ 23515 w 43256"/>
              <a:gd name="connsiteY14" fmla="*/ 38056 h 40633"/>
              <a:gd name="connsiteX15" fmla="*/ 16516 w 43256"/>
              <a:gd name="connsiteY15" fmla="*/ 39125 h 40633"/>
              <a:gd name="connsiteX16" fmla="*/ 5840 w 43256"/>
              <a:gd name="connsiteY16" fmla="*/ 35331 h 40633"/>
              <a:gd name="connsiteX17" fmla="*/ 1146 w 43256"/>
              <a:gd name="connsiteY17" fmla="*/ 31109 h 40633"/>
              <a:gd name="connsiteX18" fmla="*/ 2149 w 43256"/>
              <a:gd name="connsiteY18" fmla="*/ 25410 h 40633"/>
              <a:gd name="connsiteX19" fmla="*/ 31 w 43256"/>
              <a:gd name="connsiteY19" fmla="*/ 19563 h 40633"/>
              <a:gd name="connsiteX20" fmla="*/ 3899 w 43256"/>
              <a:gd name="connsiteY20" fmla="*/ 14366 h 40633"/>
              <a:gd name="connsiteX21" fmla="*/ 3936 w 43256"/>
              <a:gd name="connsiteY21" fmla="*/ 14229 h 40633"/>
              <a:gd name="connsiteX0" fmla="*/ 4729 w 43256"/>
              <a:gd name="connsiteY0" fmla="*/ 26036 h 40633"/>
              <a:gd name="connsiteX1" fmla="*/ 2196 w 43256"/>
              <a:gd name="connsiteY1" fmla="*/ 25239 h 40633"/>
              <a:gd name="connsiteX2" fmla="*/ 6964 w 43256"/>
              <a:gd name="connsiteY2" fmla="*/ 34758 h 40633"/>
              <a:gd name="connsiteX3" fmla="*/ 5856 w 43256"/>
              <a:gd name="connsiteY3" fmla="*/ 35139 h 40633"/>
              <a:gd name="connsiteX4" fmla="*/ 16514 w 43256"/>
              <a:gd name="connsiteY4" fmla="*/ 38949 h 40633"/>
              <a:gd name="connsiteX5" fmla="*/ 15846 w 43256"/>
              <a:gd name="connsiteY5" fmla="*/ 37209 h 40633"/>
              <a:gd name="connsiteX6" fmla="*/ 28863 w 43256"/>
              <a:gd name="connsiteY6" fmla="*/ 34610 h 40633"/>
              <a:gd name="connsiteX7" fmla="*/ 28596 w 43256"/>
              <a:gd name="connsiteY7" fmla="*/ 36519 h 40633"/>
              <a:gd name="connsiteX8" fmla="*/ 34165 w 43256"/>
              <a:gd name="connsiteY8" fmla="*/ 22813 h 40633"/>
              <a:gd name="connsiteX9" fmla="*/ 37416 w 43256"/>
              <a:gd name="connsiteY9" fmla="*/ 29949 h 40633"/>
              <a:gd name="connsiteX10" fmla="*/ 41834 w 43256"/>
              <a:gd name="connsiteY10" fmla="*/ 15213 h 40633"/>
              <a:gd name="connsiteX11" fmla="*/ 40386 w 43256"/>
              <a:gd name="connsiteY11" fmla="*/ 17889 h 40633"/>
              <a:gd name="connsiteX12" fmla="*/ 38360 w 43256"/>
              <a:gd name="connsiteY12" fmla="*/ 5285 h 40633"/>
              <a:gd name="connsiteX13" fmla="*/ 38436 w 43256"/>
              <a:gd name="connsiteY13" fmla="*/ 6549 h 40633"/>
              <a:gd name="connsiteX14" fmla="*/ 29114 w 43256"/>
              <a:gd name="connsiteY14" fmla="*/ 3811 h 40633"/>
              <a:gd name="connsiteX15" fmla="*/ 29856 w 43256"/>
              <a:gd name="connsiteY15" fmla="*/ 2199 h 40633"/>
              <a:gd name="connsiteX16" fmla="*/ 22177 w 43256"/>
              <a:gd name="connsiteY16" fmla="*/ 4579 h 40633"/>
              <a:gd name="connsiteX17" fmla="*/ 22536 w 43256"/>
              <a:gd name="connsiteY17" fmla="*/ 3189 h 40633"/>
              <a:gd name="connsiteX18" fmla="*/ 14036 w 43256"/>
              <a:gd name="connsiteY18" fmla="*/ 5051 h 40633"/>
              <a:gd name="connsiteX19" fmla="*/ 15336 w 43256"/>
              <a:gd name="connsiteY19" fmla="*/ 6399 h 40633"/>
              <a:gd name="connsiteX20" fmla="*/ 4163 w 43256"/>
              <a:gd name="connsiteY20" fmla="*/ 15648 h 40633"/>
              <a:gd name="connsiteX21" fmla="*/ 3936 w 43256"/>
              <a:gd name="connsiteY21" fmla="*/ 14229 h 40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3256" h="40633">
                <a:moveTo>
                  <a:pt x="3936" y="14229"/>
                </a:moveTo>
                <a:cubicBezTo>
                  <a:pt x="3665" y="11516"/>
                  <a:pt x="4297" y="8780"/>
                  <a:pt x="5659" y="6766"/>
                </a:cubicBezTo>
                <a:cubicBezTo>
                  <a:pt x="7811" y="3585"/>
                  <a:pt x="11300" y="2876"/>
                  <a:pt x="14041" y="5061"/>
                </a:cubicBezTo>
                <a:cubicBezTo>
                  <a:pt x="15714" y="768"/>
                  <a:pt x="19950" y="-119"/>
                  <a:pt x="22492" y="3291"/>
                </a:cubicBezTo>
                <a:cubicBezTo>
                  <a:pt x="23133" y="1542"/>
                  <a:pt x="24364" y="333"/>
                  <a:pt x="25785" y="59"/>
                </a:cubicBezTo>
                <a:cubicBezTo>
                  <a:pt x="27349" y="-243"/>
                  <a:pt x="28911" y="629"/>
                  <a:pt x="29869" y="2340"/>
                </a:cubicBezTo>
                <a:cubicBezTo>
                  <a:pt x="31251" y="126"/>
                  <a:pt x="33537" y="-601"/>
                  <a:pt x="35499" y="549"/>
                </a:cubicBezTo>
                <a:cubicBezTo>
                  <a:pt x="36994" y="1425"/>
                  <a:pt x="38066" y="3259"/>
                  <a:pt x="38354" y="5435"/>
                </a:cubicBezTo>
                <a:cubicBezTo>
                  <a:pt x="40082" y="6077"/>
                  <a:pt x="41458" y="7857"/>
                  <a:pt x="42018" y="10177"/>
                </a:cubicBezTo>
                <a:cubicBezTo>
                  <a:pt x="42425" y="11861"/>
                  <a:pt x="42367" y="13690"/>
                  <a:pt x="41854" y="15319"/>
                </a:cubicBezTo>
                <a:cubicBezTo>
                  <a:pt x="43115" y="17553"/>
                  <a:pt x="43556" y="20449"/>
                  <a:pt x="43052" y="23181"/>
                </a:cubicBezTo>
                <a:cubicBezTo>
                  <a:pt x="42382" y="26813"/>
                  <a:pt x="40164" y="29533"/>
                  <a:pt x="37440" y="30063"/>
                </a:cubicBezTo>
                <a:cubicBezTo>
                  <a:pt x="37427" y="32330"/>
                  <a:pt x="36694" y="34480"/>
                  <a:pt x="35431" y="35960"/>
                </a:cubicBezTo>
                <a:cubicBezTo>
                  <a:pt x="33512" y="38209"/>
                  <a:pt x="30740" y="38498"/>
                  <a:pt x="28591" y="36674"/>
                </a:cubicBezTo>
                <a:cubicBezTo>
                  <a:pt x="27896" y="39807"/>
                  <a:pt x="25847" y="37293"/>
                  <a:pt x="23515" y="38056"/>
                </a:cubicBezTo>
                <a:cubicBezTo>
                  <a:pt x="20767" y="38955"/>
                  <a:pt x="18087" y="42332"/>
                  <a:pt x="16516" y="39125"/>
                </a:cubicBezTo>
                <a:cubicBezTo>
                  <a:pt x="12808" y="42169"/>
                  <a:pt x="7992" y="40458"/>
                  <a:pt x="5840" y="35331"/>
                </a:cubicBezTo>
                <a:cubicBezTo>
                  <a:pt x="3726" y="35668"/>
                  <a:pt x="1741" y="33883"/>
                  <a:pt x="1146" y="31109"/>
                </a:cubicBezTo>
                <a:cubicBezTo>
                  <a:pt x="715" y="29102"/>
                  <a:pt x="1096" y="26936"/>
                  <a:pt x="2149" y="25410"/>
                </a:cubicBezTo>
                <a:cubicBezTo>
                  <a:pt x="655" y="24213"/>
                  <a:pt x="-177" y="21916"/>
                  <a:pt x="31" y="19563"/>
                </a:cubicBezTo>
                <a:cubicBezTo>
                  <a:pt x="275" y="16808"/>
                  <a:pt x="1881" y="14650"/>
                  <a:pt x="3899" y="14366"/>
                </a:cubicBezTo>
                <a:cubicBezTo>
                  <a:pt x="3911" y="14320"/>
                  <a:pt x="3924" y="14275"/>
                  <a:pt x="3936" y="14229"/>
                </a:cubicBezTo>
                <a:close/>
              </a:path>
              <a:path w="43256" h="40633" fill="none" extrusionOk="0">
                <a:moveTo>
                  <a:pt x="4729" y="26036"/>
                </a:moveTo>
                <a:cubicBezTo>
                  <a:pt x="3845" y="26130"/>
                  <a:pt x="2961" y="25852"/>
                  <a:pt x="2196" y="25239"/>
                </a:cubicBezTo>
                <a:moveTo>
                  <a:pt x="6964" y="34758"/>
                </a:moveTo>
                <a:cubicBezTo>
                  <a:pt x="6609" y="34951"/>
                  <a:pt x="6236" y="35079"/>
                  <a:pt x="5856" y="35139"/>
                </a:cubicBezTo>
                <a:moveTo>
                  <a:pt x="16514" y="38949"/>
                </a:moveTo>
                <a:cubicBezTo>
                  <a:pt x="16247" y="38403"/>
                  <a:pt x="16023" y="37820"/>
                  <a:pt x="15846" y="37209"/>
                </a:cubicBezTo>
                <a:moveTo>
                  <a:pt x="28863" y="34610"/>
                </a:moveTo>
                <a:cubicBezTo>
                  <a:pt x="28824" y="35257"/>
                  <a:pt x="28734" y="35897"/>
                  <a:pt x="28596" y="36519"/>
                </a:cubicBezTo>
                <a:moveTo>
                  <a:pt x="34165" y="22813"/>
                </a:moveTo>
                <a:cubicBezTo>
                  <a:pt x="36169" y="24141"/>
                  <a:pt x="37434" y="26917"/>
                  <a:pt x="37416" y="29949"/>
                </a:cubicBezTo>
                <a:moveTo>
                  <a:pt x="41834" y="15213"/>
                </a:moveTo>
                <a:cubicBezTo>
                  <a:pt x="41509" y="16245"/>
                  <a:pt x="41014" y="17161"/>
                  <a:pt x="40386" y="17889"/>
                </a:cubicBezTo>
                <a:moveTo>
                  <a:pt x="38360" y="5285"/>
                </a:moveTo>
                <a:cubicBezTo>
                  <a:pt x="38415" y="5702"/>
                  <a:pt x="38441" y="6125"/>
                  <a:pt x="38436" y="6549"/>
                </a:cubicBezTo>
                <a:moveTo>
                  <a:pt x="29114" y="3811"/>
                </a:moveTo>
                <a:cubicBezTo>
                  <a:pt x="29303" y="3228"/>
                  <a:pt x="29552" y="2685"/>
                  <a:pt x="29856" y="2199"/>
                </a:cubicBezTo>
                <a:moveTo>
                  <a:pt x="22177" y="4579"/>
                </a:moveTo>
                <a:cubicBezTo>
                  <a:pt x="22254" y="4097"/>
                  <a:pt x="22375" y="3630"/>
                  <a:pt x="22536" y="3189"/>
                </a:cubicBezTo>
                <a:moveTo>
                  <a:pt x="14036" y="5051"/>
                </a:moveTo>
                <a:cubicBezTo>
                  <a:pt x="14508" y="5427"/>
                  <a:pt x="14944" y="5880"/>
                  <a:pt x="15336" y="6399"/>
                </a:cubicBezTo>
                <a:moveTo>
                  <a:pt x="4163" y="15648"/>
                </a:moveTo>
                <a:cubicBezTo>
                  <a:pt x="4060" y="15184"/>
                  <a:pt x="3984" y="14710"/>
                  <a:pt x="3936" y="14229"/>
                </a:cubicBezTo>
              </a:path>
            </a:pathLst>
          </a:custGeom>
          <a:ln>
            <a:solidFill>
              <a:schemeClr val="accent6">
                <a:lumMod val="5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2400" b="1" dirty="0">
              <a:ln w="190500">
                <a:solidFill>
                  <a:srgbClr val="C3E0FF"/>
                </a:solidFill>
              </a:ln>
              <a:latin typeface="UTM Cancel" panose="02040603050506020204" pitchFamily="18" charset="0"/>
            </a:endParaRPr>
          </a:p>
        </p:txBody>
      </p:sp>
      <p:grpSp>
        <p:nvGrpSpPr>
          <p:cNvPr id="17" name="Group 16"/>
          <p:cNvGrpSpPr/>
          <p:nvPr/>
        </p:nvGrpSpPr>
        <p:grpSpPr>
          <a:xfrm>
            <a:off x="3147329" y="208479"/>
            <a:ext cx="6210300" cy="946179"/>
            <a:chOff x="3704647" y="257175"/>
            <a:chExt cx="6210300" cy="620395"/>
          </a:xfrm>
          <a:solidFill>
            <a:srgbClr val="92D050"/>
          </a:solidFill>
        </p:grpSpPr>
        <p:sp>
          <p:nvSpPr>
            <p:cNvPr id="18" name="Trapezoid 9"/>
            <p:cNvSpPr/>
            <p:nvPr/>
          </p:nvSpPr>
          <p:spPr>
            <a:xfrm>
              <a:off x="3704647" y="257175"/>
              <a:ext cx="6210300" cy="620395"/>
            </a:xfrm>
            <a:custGeom>
              <a:avLst/>
              <a:gdLst>
                <a:gd name="connsiteX0" fmla="*/ 0 w 6210300"/>
                <a:gd name="connsiteY0" fmla="*/ 514350 h 514350"/>
                <a:gd name="connsiteX1" fmla="*/ 280989 w 6210300"/>
                <a:gd name="connsiteY1" fmla="*/ 0 h 514350"/>
                <a:gd name="connsiteX2" fmla="*/ 5929311 w 6210300"/>
                <a:gd name="connsiteY2" fmla="*/ 0 h 514350"/>
                <a:gd name="connsiteX3" fmla="*/ 6210300 w 6210300"/>
                <a:gd name="connsiteY3" fmla="*/ 514350 h 514350"/>
                <a:gd name="connsiteX4" fmla="*/ 0 w 6210300"/>
                <a:gd name="connsiteY4" fmla="*/ 514350 h 514350"/>
                <a:gd name="connsiteX0" fmla="*/ 0 w 6210300"/>
                <a:gd name="connsiteY0" fmla="*/ 514350 h 514350"/>
                <a:gd name="connsiteX1" fmla="*/ 166689 w 6210300"/>
                <a:gd name="connsiteY1" fmla="*/ 57150 h 514350"/>
                <a:gd name="connsiteX2" fmla="*/ 5929311 w 6210300"/>
                <a:gd name="connsiteY2" fmla="*/ 0 h 514350"/>
                <a:gd name="connsiteX3" fmla="*/ 6210300 w 6210300"/>
                <a:gd name="connsiteY3" fmla="*/ 514350 h 514350"/>
                <a:gd name="connsiteX4" fmla="*/ 0 w 6210300"/>
                <a:gd name="connsiteY4" fmla="*/ 514350 h 514350"/>
                <a:gd name="connsiteX0" fmla="*/ 0 w 6210300"/>
                <a:gd name="connsiteY0" fmla="*/ 495300 h 495300"/>
                <a:gd name="connsiteX1" fmla="*/ 166689 w 6210300"/>
                <a:gd name="connsiteY1" fmla="*/ 38100 h 495300"/>
                <a:gd name="connsiteX2" fmla="*/ 6062661 w 6210300"/>
                <a:gd name="connsiteY2" fmla="*/ 0 h 495300"/>
                <a:gd name="connsiteX3" fmla="*/ 6210300 w 6210300"/>
                <a:gd name="connsiteY3" fmla="*/ 495300 h 495300"/>
                <a:gd name="connsiteX4" fmla="*/ 0 w 6210300"/>
                <a:gd name="connsiteY4" fmla="*/ 495300 h 495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10300" h="495300">
                  <a:moveTo>
                    <a:pt x="0" y="495300"/>
                  </a:moveTo>
                  <a:lnTo>
                    <a:pt x="166689" y="38100"/>
                  </a:lnTo>
                  <a:lnTo>
                    <a:pt x="6062661" y="0"/>
                  </a:lnTo>
                  <a:lnTo>
                    <a:pt x="6210300" y="495300"/>
                  </a:lnTo>
                  <a:lnTo>
                    <a:pt x="0" y="495300"/>
                  </a:lnTo>
                  <a:close/>
                </a:path>
              </a:pathLst>
            </a:custGeom>
            <a:grpFill/>
            <a:ln w="19050">
              <a:solidFill>
                <a:schemeClr val="accent6">
                  <a:lumMod val="50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n w="190500">
                    <a:solidFill>
                      <a:schemeClr val="accent2">
                        <a:lumMod val="20000"/>
                        <a:lumOff val="80000"/>
                      </a:schemeClr>
                    </a:solidFill>
                  </a:ln>
                  <a:solidFill>
                    <a:schemeClr val="accent1"/>
                  </a:solidFill>
                  <a:effectLst>
                    <a:outerShdw blurRad="38100" dist="25400" dir="5400000" algn="ctr" rotWithShape="0">
                      <a:srgbClr val="6E747A">
                        <a:alpha val="43000"/>
                      </a:srgbClr>
                    </a:outerShdw>
                  </a:effectLst>
                  <a:latin typeface="UVF Salome" panose="02000503040000020003" pitchFamily="50" charset="0"/>
                  <a:cs typeface="Arial" panose="020B0604020202020204" pitchFamily="34" charset="0"/>
                </a:rPr>
                <a:t>TÔI LÀ HỌC SINH LỚP 2</a:t>
              </a:r>
              <a:endParaRPr lang="en-US" sz="2800" dirty="0">
                <a:ln w="190500">
                  <a:solidFill>
                    <a:schemeClr val="accent2">
                      <a:lumMod val="20000"/>
                      <a:lumOff val="80000"/>
                    </a:schemeClr>
                  </a:solidFill>
                </a:ln>
                <a:solidFill>
                  <a:schemeClr val="accent1"/>
                </a:solidFill>
                <a:effectLst>
                  <a:outerShdw blurRad="38100" dist="25400" dir="5400000" algn="ctr" rotWithShape="0">
                    <a:srgbClr val="6E747A">
                      <a:alpha val="43000"/>
                    </a:srgbClr>
                  </a:outerShdw>
                </a:effectLst>
                <a:latin typeface="UVF Salome" panose="02000503040000020003" pitchFamily="50" charset="0"/>
                <a:cs typeface="Arial" panose="020B0604020202020204" pitchFamily="34" charset="0"/>
              </a:endParaRPr>
            </a:p>
          </p:txBody>
        </p:sp>
        <p:sp>
          <p:nvSpPr>
            <p:cNvPr id="19" name="Rectangle 18"/>
            <p:cNvSpPr/>
            <p:nvPr/>
          </p:nvSpPr>
          <p:spPr>
            <a:xfrm>
              <a:off x="4309424" y="307195"/>
              <a:ext cx="4948021" cy="484331"/>
            </a:xfrm>
            <a:prstGeom prst="rect">
              <a:avLst/>
            </a:prstGeom>
            <a:noFill/>
            <a:ln>
              <a:noFill/>
            </a:ln>
          </p:spPr>
          <p:txBody>
            <a:bodyPr wrap="none">
              <a:spAutoFit/>
            </a:bodyPr>
            <a:lstStyle/>
            <a:p>
              <a:pPr algn="ctr" defTabSz="685800">
                <a:lnSpc>
                  <a:spcPct val="150000"/>
                </a:lnSpc>
              </a:pPr>
              <a:r>
                <a:rPr lang="en-US" sz="2800" b="1" dirty="0">
                  <a:ln>
                    <a:solidFill>
                      <a:schemeClr val="accent4">
                        <a:lumMod val="75000"/>
                      </a:schemeClr>
                    </a:solidFill>
                  </a:ln>
                  <a:gradFill>
                    <a:gsLst>
                      <a:gs pos="46500">
                        <a:srgbClr val="BB6976"/>
                      </a:gs>
                      <a:gs pos="19000">
                        <a:srgbClr val="C00000"/>
                      </a:gs>
                      <a:gs pos="70000">
                        <a:schemeClr val="accent4"/>
                      </a:gs>
                      <a:gs pos="83000">
                        <a:schemeClr val="accent1">
                          <a:lumMod val="45000"/>
                          <a:lumOff val="55000"/>
                        </a:schemeClr>
                      </a:gs>
                      <a:gs pos="100000">
                        <a:schemeClr val="accent1">
                          <a:lumMod val="30000"/>
                          <a:lumOff val="70000"/>
                        </a:schemeClr>
                      </a:gs>
                    </a:gsLst>
                    <a:lin ang="5400000" scaled="1"/>
                  </a:gradFill>
                  <a:effectLst>
                    <a:outerShdw blurRad="38100" dist="25400" dir="5400000" algn="ctr" rotWithShape="0">
                      <a:srgbClr val="6E747A">
                        <a:alpha val="43000"/>
                      </a:srgbClr>
                    </a:outerShdw>
                  </a:effectLst>
                  <a:latin typeface="UVF Salome" panose="02000503040000020003" pitchFamily="50" charset="0"/>
                  <a:cs typeface="Arial Rounded MT Bold" panose="020F0704030504030204" charset="0"/>
                </a:rPr>
                <a:t>TÔI LÀ HỌC SINH LỚP 2</a:t>
              </a:r>
              <a:endParaRPr lang="en-US" sz="2800" dirty="0">
                <a:ln>
                  <a:solidFill>
                    <a:schemeClr val="accent4">
                      <a:lumMod val="75000"/>
                    </a:schemeClr>
                  </a:solidFill>
                </a:ln>
                <a:gradFill>
                  <a:gsLst>
                    <a:gs pos="46500">
                      <a:srgbClr val="BB6976"/>
                    </a:gs>
                    <a:gs pos="19000">
                      <a:srgbClr val="C00000"/>
                    </a:gs>
                    <a:gs pos="70000">
                      <a:schemeClr val="accent4"/>
                    </a:gs>
                    <a:gs pos="83000">
                      <a:schemeClr val="accent1">
                        <a:lumMod val="45000"/>
                        <a:lumOff val="55000"/>
                      </a:schemeClr>
                    </a:gs>
                    <a:gs pos="100000">
                      <a:schemeClr val="accent1">
                        <a:lumMod val="30000"/>
                        <a:lumOff val="70000"/>
                      </a:schemeClr>
                    </a:gs>
                  </a:gsLst>
                  <a:lin ang="5400000" scaled="1"/>
                </a:gradFill>
                <a:effectLst>
                  <a:outerShdw blurRad="38100" dist="25400" dir="5400000" algn="ctr" rotWithShape="0">
                    <a:srgbClr val="6E747A">
                      <a:alpha val="43000"/>
                    </a:srgbClr>
                  </a:outerShdw>
                </a:effectLst>
                <a:latin typeface="UVF Salome" panose="02000503040000020003" pitchFamily="50" charset="0"/>
                <a:cs typeface="Arial Rounded MT Bold" panose="020F0704030504030204" charset="0"/>
              </a:endParaRPr>
            </a:p>
          </p:txBody>
        </p:sp>
      </p:grpSp>
      <p:grpSp>
        <p:nvGrpSpPr>
          <p:cNvPr id="20" name="Group 19"/>
          <p:cNvGrpSpPr/>
          <p:nvPr/>
        </p:nvGrpSpPr>
        <p:grpSpPr>
          <a:xfrm>
            <a:off x="620183" y="109959"/>
            <a:ext cx="1300357" cy="959982"/>
            <a:chOff x="582674" y="2746669"/>
            <a:chExt cx="1300357" cy="959982"/>
          </a:xfrm>
        </p:grpSpPr>
        <p:sp>
          <p:nvSpPr>
            <p:cNvPr id="21" name="Rectangle 20"/>
            <p:cNvSpPr/>
            <p:nvPr/>
          </p:nvSpPr>
          <p:spPr>
            <a:xfrm>
              <a:off x="582674" y="2752544"/>
              <a:ext cx="1300357" cy="954107"/>
            </a:xfrm>
            <a:prstGeom prst="rect">
              <a:avLst/>
            </a:prstGeom>
          </p:spPr>
          <p:txBody>
            <a:bodyPr wrap="none">
              <a:spAutoFit/>
            </a:bodyPr>
            <a:lstStyle/>
            <a:p>
              <a:pPr algn="ctr"/>
              <a:r>
                <a:rPr lang="en-US" sz="2800" b="1" dirty="0" err="1">
                  <a:ln w="190500">
                    <a:solidFill>
                      <a:srgbClr val="FFE3AB"/>
                    </a:solidFill>
                  </a:ln>
                  <a:solidFill>
                    <a:srgbClr val="FFE3AB"/>
                  </a:solidFill>
                  <a:latin typeface="UTM Cancel" panose="02040603050506020204" pitchFamily="18" charset="0"/>
                </a:rPr>
                <a:t>Trả</a:t>
              </a:r>
              <a:r>
                <a:rPr lang="en-US" sz="2800" b="1" dirty="0">
                  <a:ln w="190500">
                    <a:solidFill>
                      <a:srgbClr val="FFE3AB"/>
                    </a:solidFill>
                  </a:ln>
                  <a:solidFill>
                    <a:srgbClr val="FFE3AB"/>
                  </a:solidFill>
                  <a:latin typeface="UTM Cancel" panose="02040603050506020204" pitchFamily="18" charset="0"/>
                </a:rPr>
                <a:t> </a:t>
              </a:r>
              <a:r>
                <a:rPr lang="en-US" sz="2800" b="1" dirty="0" err="1">
                  <a:ln w="190500">
                    <a:solidFill>
                      <a:srgbClr val="FFE3AB"/>
                    </a:solidFill>
                  </a:ln>
                  <a:solidFill>
                    <a:srgbClr val="FFE3AB"/>
                  </a:solidFill>
                  <a:latin typeface="UTM Cancel" panose="02040603050506020204" pitchFamily="18" charset="0"/>
                </a:rPr>
                <a:t>lời</a:t>
              </a:r>
              <a:endParaRPr lang="en-US" sz="2800" b="1" dirty="0">
                <a:ln w="190500">
                  <a:solidFill>
                    <a:srgbClr val="FFE3AB"/>
                  </a:solidFill>
                </a:ln>
                <a:solidFill>
                  <a:srgbClr val="FFE3AB"/>
                </a:solidFill>
                <a:latin typeface="UTM Cancel" panose="02040603050506020204" pitchFamily="18" charset="0"/>
              </a:endParaRPr>
            </a:p>
            <a:p>
              <a:pPr algn="ctr"/>
              <a:r>
                <a:rPr lang="en-US" sz="2800" b="1" dirty="0" err="1">
                  <a:ln w="190500">
                    <a:solidFill>
                      <a:srgbClr val="FFE3AB"/>
                    </a:solidFill>
                  </a:ln>
                  <a:solidFill>
                    <a:srgbClr val="FFE3AB"/>
                  </a:solidFill>
                  <a:latin typeface="UTM Cancel" panose="02040603050506020204" pitchFamily="18" charset="0"/>
                </a:rPr>
                <a:t>Câu</a:t>
              </a:r>
              <a:r>
                <a:rPr lang="en-US" sz="2800" b="1" dirty="0">
                  <a:ln w="190500">
                    <a:solidFill>
                      <a:srgbClr val="FFE3AB"/>
                    </a:solidFill>
                  </a:ln>
                  <a:solidFill>
                    <a:srgbClr val="FFE3AB"/>
                  </a:solidFill>
                  <a:latin typeface="UTM Cancel" panose="02040603050506020204" pitchFamily="18" charset="0"/>
                </a:rPr>
                <a:t> </a:t>
              </a:r>
              <a:r>
                <a:rPr lang="en-US" sz="2800" b="1" dirty="0" err="1">
                  <a:ln w="190500">
                    <a:solidFill>
                      <a:srgbClr val="FFE3AB"/>
                    </a:solidFill>
                  </a:ln>
                  <a:solidFill>
                    <a:srgbClr val="FFE3AB"/>
                  </a:solidFill>
                  <a:latin typeface="UTM Cancel" panose="02040603050506020204" pitchFamily="18" charset="0"/>
                </a:rPr>
                <a:t>hỏi</a:t>
              </a:r>
              <a:endParaRPr lang="en-US" sz="2800" b="1" dirty="0">
                <a:ln w="190500">
                  <a:solidFill>
                    <a:srgbClr val="FFE3AB"/>
                  </a:solidFill>
                </a:ln>
                <a:solidFill>
                  <a:srgbClr val="FFE3AB"/>
                </a:solidFill>
                <a:latin typeface="UTM Cancel" panose="02040603050506020204" pitchFamily="18" charset="0"/>
              </a:endParaRPr>
            </a:p>
          </p:txBody>
        </p:sp>
        <p:sp>
          <p:nvSpPr>
            <p:cNvPr id="22" name="Rectangle 21"/>
            <p:cNvSpPr/>
            <p:nvPr/>
          </p:nvSpPr>
          <p:spPr>
            <a:xfrm>
              <a:off x="588391" y="2746669"/>
              <a:ext cx="1260281" cy="954107"/>
            </a:xfrm>
            <a:prstGeom prst="rect">
              <a:avLst/>
            </a:prstGeom>
          </p:spPr>
          <p:txBody>
            <a:bodyPr wrap="none">
              <a:spAutoFit/>
            </a:bodyPr>
            <a:lstStyle/>
            <a:p>
              <a:pPr algn="ctr"/>
              <a:r>
                <a:rPr lang="en-US" sz="2800" b="1" dirty="0" err="1">
                  <a:solidFill>
                    <a:srgbClr val="C00000"/>
                  </a:solidFill>
                  <a:latin typeface="UTM Cancel" panose="02040603050506020204" pitchFamily="18" charset="0"/>
                </a:rPr>
                <a:t>Trả</a:t>
              </a:r>
              <a:r>
                <a:rPr lang="en-US" sz="2800" b="1" dirty="0">
                  <a:solidFill>
                    <a:srgbClr val="C00000"/>
                  </a:solidFill>
                  <a:latin typeface="UTM Cancel" panose="02040603050506020204" pitchFamily="18" charset="0"/>
                </a:rPr>
                <a:t> </a:t>
              </a:r>
              <a:r>
                <a:rPr lang="en-US" sz="2800" b="1" dirty="0" err="1">
                  <a:solidFill>
                    <a:srgbClr val="C00000"/>
                  </a:solidFill>
                  <a:latin typeface="UTM Cancel" panose="02040603050506020204" pitchFamily="18" charset="0"/>
                </a:rPr>
                <a:t>lời</a:t>
              </a:r>
              <a:endParaRPr lang="en-US" sz="2800" b="1" dirty="0">
                <a:solidFill>
                  <a:srgbClr val="C00000"/>
                </a:solidFill>
                <a:latin typeface="UTM Cancel" panose="02040603050506020204" pitchFamily="18" charset="0"/>
              </a:endParaRPr>
            </a:p>
            <a:p>
              <a:pPr algn="ctr"/>
              <a:r>
                <a:rPr lang="en-US" sz="2800" b="1" dirty="0" err="1">
                  <a:solidFill>
                    <a:srgbClr val="C00000"/>
                  </a:solidFill>
                  <a:latin typeface="UTM Cancel" panose="02040603050506020204" pitchFamily="18" charset="0"/>
                </a:rPr>
                <a:t>câu</a:t>
              </a:r>
              <a:r>
                <a:rPr lang="en-US" sz="2800" b="1" dirty="0">
                  <a:solidFill>
                    <a:srgbClr val="C00000"/>
                  </a:solidFill>
                  <a:latin typeface="UTM Cancel" panose="02040603050506020204" pitchFamily="18" charset="0"/>
                </a:rPr>
                <a:t> </a:t>
              </a:r>
              <a:r>
                <a:rPr lang="en-US" sz="2800" b="1" dirty="0" err="1">
                  <a:solidFill>
                    <a:srgbClr val="C00000"/>
                  </a:solidFill>
                  <a:latin typeface="UTM Cancel" panose="02040603050506020204" pitchFamily="18" charset="0"/>
                </a:rPr>
                <a:t>hỏi</a:t>
              </a:r>
              <a:endParaRPr lang="en-US" sz="2800" b="1" dirty="0">
                <a:solidFill>
                  <a:srgbClr val="C00000"/>
                </a:solidFill>
                <a:latin typeface="UTM Cancel" panose="02040603050506020204" pitchFamily="18" charset="0"/>
              </a:endParaRPr>
            </a:p>
          </p:txBody>
        </p:sp>
      </p:grpSp>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r="67077"/>
          <a:stretch/>
        </p:blipFill>
        <p:spPr>
          <a:xfrm>
            <a:off x="783475" y="2546160"/>
            <a:ext cx="3449774" cy="4014537"/>
          </a:xfrm>
          <a:prstGeom prst="rect">
            <a:avLst/>
          </a:prstGeom>
          <a:ln>
            <a:noFill/>
          </a:ln>
          <a:effectLst>
            <a:outerShdw blurRad="292100" dist="139700" dir="2700000" algn="tl" rotWithShape="0">
              <a:srgbClr val="333333">
                <a:alpha val="65000"/>
              </a:srgbClr>
            </a:outerShdw>
          </a:effectLst>
        </p:spPr>
      </p:pic>
      <p:pic>
        <p:nvPicPr>
          <p:cNvPr id="124" name="Picture 123"/>
          <p:cNvPicPr>
            <a:picLocks noChangeAspect="1"/>
          </p:cNvPicPr>
          <p:nvPr/>
        </p:nvPicPr>
        <p:blipFill rotWithShape="1">
          <a:blip r:embed="rId2">
            <a:extLst>
              <a:ext uri="{28A0092B-C50C-407E-A947-70E740481C1C}">
                <a14:useLocalDpi xmlns:a14="http://schemas.microsoft.com/office/drawing/2010/main" val="0"/>
              </a:ext>
            </a:extLst>
          </a:blip>
          <a:srcRect l="33746" r="33331"/>
          <a:stretch/>
        </p:blipFill>
        <p:spPr>
          <a:xfrm>
            <a:off x="4492391" y="2420101"/>
            <a:ext cx="3381455" cy="4110581"/>
          </a:xfrm>
          <a:prstGeom prst="rect">
            <a:avLst/>
          </a:prstGeom>
          <a:ln>
            <a:noFill/>
          </a:ln>
          <a:effectLst>
            <a:outerShdw blurRad="292100" dist="139700" dir="2700000" algn="tl" rotWithShape="0">
              <a:srgbClr val="333333">
                <a:alpha val="65000"/>
              </a:srgbClr>
            </a:outerShdw>
          </a:effectLst>
        </p:spPr>
      </p:pic>
      <p:pic>
        <p:nvPicPr>
          <p:cNvPr id="125" name="Picture 124"/>
          <p:cNvPicPr>
            <a:picLocks noChangeAspect="1"/>
          </p:cNvPicPr>
          <p:nvPr/>
        </p:nvPicPr>
        <p:blipFill rotWithShape="1">
          <a:blip r:embed="rId2">
            <a:extLst>
              <a:ext uri="{28A0092B-C50C-407E-A947-70E740481C1C}">
                <a14:useLocalDpi xmlns:a14="http://schemas.microsoft.com/office/drawing/2010/main" val="0"/>
              </a:ext>
            </a:extLst>
          </a:blip>
          <a:srcRect l="67662" r="-585"/>
          <a:stretch/>
        </p:blipFill>
        <p:spPr>
          <a:xfrm>
            <a:off x="8132988" y="2428138"/>
            <a:ext cx="3224613" cy="4102544"/>
          </a:xfrm>
          <a:prstGeom prst="rect">
            <a:avLst/>
          </a:prstGeom>
          <a:ln>
            <a:noFill/>
          </a:ln>
          <a:effectLst>
            <a:outerShdw blurRad="292100" dist="139700" dir="2700000" algn="tl" rotWithShape="0">
              <a:srgbClr val="333333">
                <a:alpha val="65000"/>
              </a:srgbClr>
            </a:outerShdw>
          </a:effectLst>
        </p:spPr>
      </p:pic>
      <p:sp>
        <p:nvSpPr>
          <p:cNvPr id="121" name="Cloud 120">
            <a:extLst>
              <a:ext uri="{FF2B5EF4-FFF2-40B4-BE49-F238E27FC236}">
                <a16:creationId xmlns:a16="http://schemas.microsoft.com/office/drawing/2014/main" id="{58121A0A-99C2-4508-AD67-AB42BAE30B53}"/>
              </a:ext>
            </a:extLst>
          </p:cNvPr>
          <p:cNvSpPr/>
          <p:nvPr/>
        </p:nvSpPr>
        <p:spPr>
          <a:xfrm>
            <a:off x="530408" y="2292387"/>
            <a:ext cx="1711717" cy="858703"/>
          </a:xfrm>
          <a:prstGeom prst="cloud">
            <a:avLst/>
          </a:prstGeom>
          <a:ln>
            <a:prstDash val="dashDot"/>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err="1">
                <a:solidFill>
                  <a:srgbClr val="2618DE"/>
                </a:solidFill>
                <a:latin typeface="Calibri" panose="020F0502020204030204" pitchFamily="34" charset="0"/>
                <a:ea typeface="Arial-Rounded" panose="020B0500000000000000" pitchFamily="34" charset="0"/>
                <a:cs typeface="Calibri" panose="020F0502020204030204" pitchFamily="34" charset="0"/>
              </a:rPr>
              <a:t>Đoạn</a:t>
            </a:r>
            <a:r>
              <a:rPr lang="en-US" sz="2400" b="1" dirty="0">
                <a:solidFill>
                  <a:srgbClr val="2618DE"/>
                </a:solidFill>
                <a:latin typeface="Calibri" panose="020F0502020204030204" pitchFamily="34" charset="0"/>
                <a:ea typeface="Arial-Rounded" panose="020B0500000000000000" pitchFamily="34" charset="0"/>
                <a:cs typeface="Calibri" panose="020F0502020204030204" pitchFamily="34" charset="0"/>
              </a:rPr>
              <a:t> 1</a:t>
            </a:r>
          </a:p>
        </p:txBody>
      </p:sp>
      <p:sp>
        <p:nvSpPr>
          <p:cNvPr id="122" name="Cloud 121">
            <a:extLst>
              <a:ext uri="{FF2B5EF4-FFF2-40B4-BE49-F238E27FC236}">
                <a16:creationId xmlns:a16="http://schemas.microsoft.com/office/drawing/2014/main" id="{F3387985-EB44-4468-857A-3AB192DEE4B2}"/>
              </a:ext>
            </a:extLst>
          </p:cNvPr>
          <p:cNvSpPr/>
          <p:nvPr/>
        </p:nvSpPr>
        <p:spPr>
          <a:xfrm>
            <a:off x="4233247" y="2272637"/>
            <a:ext cx="1711717" cy="837071"/>
          </a:xfrm>
          <a:prstGeom prst="cloud">
            <a:avLst/>
          </a:prstGeom>
          <a:ln>
            <a:prstDash val="dashDot"/>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err="1">
                <a:solidFill>
                  <a:schemeClr val="accent6">
                    <a:lumMod val="50000"/>
                  </a:schemeClr>
                </a:solidFill>
                <a:latin typeface="Calibri" panose="020F0502020204030204" pitchFamily="34" charset="0"/>
                <a:ea typeface="Arial-Rounded" panose="020B0500000000000000" pitchFamily="34" charset="0"/>
                <a:cs typeface="Calibri" panose="020F0502020204030204" pitchFamily="34" charset="0"/>
              </a:rPr>
              <a:t>Đoạn</a:t>
            </a:r>
            <a:r>
              <a:rPr lang="en-US" sz="2400" b="1" dirty="0">
                <a:solidFill>
                  <a:schemeClr val="accent6">
                    <a:lumMod val="50000"/>
                  </a:schemeClr>
                </a:solidFill>
                <a:latin typeface="Calibri" panose="020F0502020204030204" pitchFamily="34" charset="0"/>
                <a:ea typeface="Arial-Rounded" panose="020B0500000000000000" pitchFamily="34" charset="0"/>
                <a:cs typeface="Calibri" panose="020F0502020204030204" pitchFamily="34" charset="0"/>
              </a:rPr>
              <a:t> 2</a:t>
            </a:r>
          </a:p>
        </p:txBody>
      </p:sp>
      <p:sp>
        <p:nvSpPr>
          <p:cNvPr id="123" name="Cloud 122">
            <a:extLst>
              <a:ext uri="{FF2B5EF4-FFF2-40B4-BE49-F238E27FC236}">
                <a16:creationId xmlns:a16="http://schemas.microsoft.com/office/drawing/2014/main" id="{4388E7B7-1C30-4B7D-9AA6-BA76FC26DF0D}"/>
              </a:ext>
            </a:extLst>
          </p:cNvPr>
          <p:cNvSpPr/>
          <p:nvPr/>
        </p:nvSpPr>
        <p:spPr>
          <a:xfrm>
            <a:off x="7712602" y="2333767"/>
            <a:ext cx="1711716" cy="775940"/>
          </a:xfrm>
          <a:prstGeom prst="cloud">
            <a:avLst/>
          </a:prstGeom>
          <a:ln>
            <a:prstDash val="dashDot"/>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err="1">
                <a:solidFill>
                  <a:srgbClr val="CC3399"/>
                </a:solidFill>
                <a:latin typeface="Calibri" panose="020F0502020204030204" pitchFamily="34" charset="0"/>
                <a:ea typeface="Arial-Rounded" panose="020B0500000000000000" pitchFamily="34" charset="0"/>
                <a:cs typeface="Calibri" panose="020F0502020204030204" pitchFamily="34" charset="0"/>
              </a:rPr>
              <a:t>Đoạn</a:t>
            </a:r>
            <a:r>
              <a:rPr lang="en-US" sz="2400" b="1" dirty="0">
                <a:solidFill>
                  <a:srgbClr val="CC3399"/>
                </a:solidFill>
                <a:latin typeface="Calibri" panose="020F0502020204030204" pitchFamily="34" charset="0"/>
                <a:ea typeface="Arial-Rounded" panose="020B0500000000000000" pitchFamily="34" charset="0"/>
                <a:cs typeface="Calibri" panose="020F0502020204030204" pitchFamily="34" charset="0"/>
              </a:rPr>
              <a:t> 3</a:t>
            </a:r>
          </a:p>
        </p:txBody>
      </p:sp>
      <p:grpSp>
        <p:nvGrpSpPr>
          <p:cNvPr id="8" name="Group 7"/>
          <p:cNvGrpSpPr/>
          <p:nvPr/>
        </p:nvGrpSpPr>
        <p:grpSpPr>
          <a:xfrm>
            <a:off x="-732097" y="1075816"/>
            <a:ext cx="2279178" cy="1790397"/>
            <a:chOff x="4381500" y="1566952"/>
            <a:chExt cx="3429000" cy="3576548"/>
          </a:xfrm>
        </p:grpSpPr>
        <p:pic>
          <p:nvPicPr>
            <p:cNvPr id="6" name="Picture 5"/>
            <p:cNvPicPr>
              <a:picLocks noChangeAspect="1"/>
            </p:cNvPicPr>
            <p:nvPr/>
          </p:nvPicPr>
          <p:blipFill>
            <a:blip r:embed="rId3">
              <a:extLst>
                <a:ext uri="{BEBA8EAE-BF5A-486C-A8C5-ECC9F3942E4B}">
                  <a14:imgProps xmlns:a14="http://schemas.microsoft.com/office/drawing/2010/main">
                    <a14:imgLayer r:embed="rId4">
                      <a14:imgEffect>
                        <a14:backgroundRemoval t="10000" b="92500" l="10000" r="90000"/>
                      </a14:imgEffect>
                    </a14:imgLayer>
                  </a14:imgProps>
                </a:ext>
                <a:ext uri="{28A0092B-C50C-407E-A947-70E740481C1C}">
                  <a14:useLocalDpi xmlns:a14="http://schemas.microsoft.com/office/drawing/2010/main" val="0"/>
                </a:ext>
              </a:extLst>
            </a:blip>
            <a:stretch>
              <a:fillRect/>
            </a:stretch>
          </p:blipFill>
          <p:spPr>
            <a:xfrm>
              <a:off x="4381500" y="1714500"/>
              <a:ext cx="3429000" cy="3429000"/>
            </a:xfrm>
            <a:prstGeom prst="rect">
              <a:avLst/>
            </a:prstGeom>
          </p:spPr>
        </p:pic>
        <p:sp>
          <p:nvSpPr>
            <p:cNvPr id="7" name="TextBox 6"/>
            <p:cNvSpPr txBox="1"/>
            <p:nvPr/>
          </p:nvSpPr>
          <p:spPr>
            <a:xfrm>
              <a:off x="6605517" y="1566952"/>
              <a:ext cx="1037228" cy="2213364"/>
            </a:xfrm>
            <a:prstGeom prst="rect">
              <a:avLst/>
            </a:prstGeom>
            <a:noFill/>
          </p:spPr>
          <p:txBody>
            <a:bodyPr wrap="square" rtlCol="0">
              <a:spAutoFit/>
            </a:bodyPr>
            <a:lstStyle/>
            <a:p>
              <a:r>
                <a:rPr lang="en-GB" sz="6600" dirty="0">
                  <a:solidFill>
                    <a:schemeClr val="accent2">
                      <a:lumMod val="75000"/>
                    </a:schemeClr>
                  </a:solidFill>
                  <a:latin typeface="UVF Salome" panose="02000503040000020003" pitchFamily="50" charset="0"/>
                </a:rPr>
                <a:t>?</a:t>
              </a:r>
            </a:p>
          </p:txBody>
        </p:sp>
      </p:grpSp>
    </p:spTree>
    <p:extLst>
      <p:ext uri="{BB962C8B-B14F-4D97-AF65-F5344CB8AC3E}">
        <p14:creationId xmlns:p14="http://schemas.microsoft.com/office/powerpoint/2010/main" val="1938665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17"/>
                                        </p:tgtEl>
                                        <p:attrNameLst>
                                          <p:attrName>style.visibility</p:attrName>
                                        </p:attrNameLst>
                                      </p:cBhvr>
                                      <p:to>
                                        <p:strVal val="visible"/>
                                      </p:to>
                                    </p:set>
                                    <p:animEffect transition="in" filter="wipe(down)">
                                      <p:cBhvr>
                                        <p:cTn id="12" dur="500"/>
                                        <p:tgtEl>
                                          <p:spTgt spid="11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down)">
                                      <p:cBhvr>
                                        <p:cTn id="17" dur="500"/>
                                        <p:tgtEl>
                                          <p:spTgt spid="2"/>
                                        </p:tgtEl>
                                      </p:cBhvr>
                                    </p:animEffect>
                                  </p:childTnLst>
                                </p:cTn>
                              </p:par>
                              <p:par>
                                <p:cTn id="18" presetID="22" presetClass="entr" presetSubtype="4" fill="hold" nodeType="withEffect">
                                  <p:stCondLst>
                                    <p:cond delay="0"/>
                                  </p:stCondLst>
                                  <p:childTnLst>
                                    <p:set>
                                      <p:cBhvr>
                                        <p:cTn id="19" dur="1" fill="hold">
                                          <p:stCondLst>
                                            <p:cond delay="0"/>
                                          </p:stCondLst>
                                        </p:cTn>
                                        <p:tgtEl>
                                          <p:spTgt spid="125"/>
                                        </p:tgtEl>
                                        <p:attrNameLst>
                                          <p:attrName>style.visibility</p:attrName>
                                        </p:attrNameLst>
                                      </p:cBhvr>
                                      <p:to>
                                        <p:strVal val="visible"/>
                                      </p:to>
                                    </p:set>
                                    <p:animEffect transition="in" filter="wipe(down)">
                                      <p:cBhvr>
                                        <p:cTn id="20" dur="500"/>
                                        <p:tgtEl>
                                          <p:spTgt spid="125"/>
                                        </p:tgtEl>
                                      </p:cBhvr>
                                    </p:animEffect>
                                  </p:childTnLst>
                                </p:cTn>
                              </p:par>
                              <p:par>
                                <p:cTn id="21" presetID="22" presetClass="entr" presetSubtype="4" fill="hold" nodeType="withEffect">
                                  <p:stCondLst>
                                    <p:cond delay="0"/>
                                  </p:stCondLst>
                                  <p:childTnLst>
                                    <p:set>
                                      <p:cBhvr>
                                        <p:cTn id="22" dur="1" fill="hold">
                                          <p:stCondLst>
                                            <p:cond delay="0"/>
                                          </p:stCondLst>
                                        </p:cTn>
                                        <p:tgtEl>
                                          <p:spTgt spid="124"/>
                                        </p:tgtEl>
                                        <p:attrNameLst>
                                          <p:attrName>style.visibility</p:attrName>
                                        </p:attrNameLst>
                                      </p:cBhvr>
                                      <p:to>
                                        <p:strVal val="visible"/>
                                      </p:to>
                                    </p:set>
                                    <p:animEffect transition="in" filter="wipe(down)">
                                      <p:cBhvr>
                                        <p:cTn id="23" dur="500"/>
                                        <p:tgtEl>
                                          <p:spTgt spid="124"/>
                                        </p:tgtEl>
                                      </p:cBhvr>
                                    </p:animEffect>
                                  </p:childTnLst>
                                </p:cTn>
                              </p:par>
                            </p:childTnLst>
                          </p:cTn>
                        </p:par>
                      </p:childTnLst>
                    </p:cTn>
                  </p:par>
                  <p:par>
                    <p:cTn id="24" fill="hold">
                      <p:stCondLst>
                        <p:cond delay="indefinite"/>
                      </p:stCondLst>
                      <p:childTnLst>
                        <p:par>
                          <p:cTn id="25" fill="hold">
                            <p:stCondLst>
                              <p:cond delay="0"/>
                            </p:stCondLst>
                            <p:childTnLst>
                              <p:par>
                                <p:cTn id="26" presetID="35" presetClass="path" presetSubtype="0" accel="50000" decel="50000" fill="hold" nodeType="clickEffect">
                                  <p:stCondLst>
                                    <p:cond delay="0"/>
                                  </p:stCondLst>
                                  <p:childTnLst>
                                    <p:animMotion origin="layout" path="M 1.25E-6 -7.40741E-7 L -0.5625 -0.00648 " pathEditMode="relative" rAng="0" ptsTypes="AA">
                                      <p:cBhvr>
                                        <p:cTn id="27" dur="2000" fill="hold"/>
                                        <p:tgtEl>
                                          <p:spTgt spid="125"/>
                                        </p:tgtEl>
                                        <p:attrNameLst>
                                          <p:attrName>ppt_x</p:attrName>
                                          <p:attrName>ppt_y</p:attrName>
                                        </p:attrNameLst>
                                      </p:cBhvr>
                                      <p:rCtr x="-28125" y="-324"/>
                                    </p:animMotion>
                                  </p:childTnLst>
                                </p:cTn>
                              </p:par>
                              <p:par>
                                <p:cTn id="28" presetID="63" presetClass="path" presetSubtype="0" accel="50000" decel="50000" fill="hold" nodeType="withEffect">
                                  <p:stCondLst>
                                    <p:cond delay="0"/>
                                  </p:stCondLst>
                                  <p:childTnLst>
                                    <p:animMotion origin="layout" path="M 8.33333E-7 1.11111E-6 L 0.57096 0.00648 " pathEditMode="relative" rAng="0" ptsTypes="AA">
                                      <p:cBhvr>
                                        <p:cTn id="29" dur="2000" fill="hold"/>
                                        <p:tgtEl>
                                          <p:spTgt spid="2"/>
                                        </p:tgtEl>
                                        <p:attrNameLst>
                                          <p:attrName>ppt_x</p:attrName>
                                          <p:attrName>ppt_y</p:attrName>
                                        </p:attrNameLst>
                                      </p:cBhvr>
                                      <p:rCtr x="28542" y="324"/>
                                    </p:animMotion>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121"/>
                                        </p:tgtEl>
                                        <p:attrNameLst>
                                          <p:attrName>style.visibility</p:attrName>
                                        </p:attrNameLst>
                                      </p:cBhvr>
                                      <p:to>
                                        <p:strVal val="visible"/>
                                      </p:to>
                                    </p:set>
                                    <p:animEffect transition="in" filter="barn(inVertical)">
                                      <p:cBhvr>
                                        <p:cTn id="34" dur="500"/>
                                        <p:tgtEl>
                                          <p:spTgt spid="121"/>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122"/>
                                        </p:tgtEl>
                                        <p:attrNameLst>
                                          <p:attrName>style.visibility</p:attrName>
                                        </p:attrNameLst>
                                      </p:cBhvr>
                                      <p:to>
                                        <p:strVal val="visible"/>
                                      </p:to>
                                    </p:set>
                                    <p:animEffect transition="in" filter="barn(inVertical)">
                                      <p:cBhvr>
                                        <p:cTn id="37" dur="500"/>
                                        <p:tgtEl>
                                          <p:spTgt spid="122"/>
                                        </p:tgtEl>
                                      </p:cBhvr>
                                    </p:animEffect>
                                  </p:childTnLst>
                                </p:cTn>
                              </p:par>
                              <p:par>
                                <p:cTn id="38" presetID="16" presetClass="entr" presetSubtype="21" fill="hold" grpId="0" nodeType="withEffect">
                                  <p:stCondLst>
                                    <p:cond delay="0"/>
                                  </p:stCondLst>
                                  <p:childTnLst>
                                    <p:set>
                                      <p:cBhvr>
                                        <p:cTn id="39" dur="1" fill="hold">
                                          <p:stCondLst>
                                            <p:cond delay="0"/>
                                          </p:stCondLst>
                                        </p:cTn>
                                        <p:tgtEl>
                                          <p:spTgt spid="123"/>
                                        </p:tgtEl>
                                        <p:attrNameLst>
                                          <p:attrName>style.visibility</p:attrName>
                                        </p:attrNameLst>
                                      </p:cBhvr>
                                      <p:to>
                                        <p:strVal val="visible"/>
                                      </p:to>
                                    </p:set>
                                    <p:animEffect transition="in" filter="barn(inVertical)">
                                      <p:cBhvr>
                                        <p:cTn id="40" dur="500"/>
                                        <p:tgtEl>
                                          <p:spTgt spid="1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animBg="1"/>
      <p:bldP spid="121" grpId="0" animBg="1"/>
      <p:bldP spid="122" grpId="0" animBg="1"/>
      <p:bldP spid="12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8" name="图片 47107" descr="1-17"/>
          <p:cNvPicPr>
            <a:picLocks noChangeAspect="1"/>
          </p:cNvPicPr>
          <p:nvPr/>
        </p:nvPicPr>
        <p:blipFill>
          <a:blip r:embed="rId3"/>
          <a:stretch>
            <a:fillRect/>
          </a:stretch>
        </p:blipFill>
        <p:spPr>
          <a:xfrm>
            <a:off x="-53681" y="4069532"/>
            <a:ext cx="12221234" cy="2788468"/>
          </a:xfrm>
          <a:prstGeom prst="rect">
            <a:avLst/>
          </a:prstGeom>
          <a:noFill/>
          <a:ln w="9525">
            <a:noFill/>
          </a:ln>
        </p:spPr>
      </p:pic>
      <p:pic>
        <p:nvPicPr>
          <p:cNvPr id="47111" name="图片 47110" descr="1-26"/>
          <p:cNvPicPr>
            <a:picLocks noChangeAspect="1"/>
          </p:cNvPicPr>
          <p:nvPr/>
        </p:nvPicPr>
        <p:blipFill>
          <a:blip r:embed="rId4"/>
          <a:stretch>
            <a:fillRect/>
          </a:stretch>
        </p:blipFill>
        <p:spPr>
          <a:xfrm>
            <a:off x="5992023" y="2126681"/>
            <a:ext cx="4872639" cy="3529532"/>
          </a:xfrm>
          <a:prstGeom prst="rect">
            <a:avLst/>
          </a:prstGeom>
          <a:noFill/>
          <a:ln w="9525">
            <a:noFill/>
          </a:ln>
        </p:spPr>
      </p:pic>
      <p:pic>
        <p:nvPicPr>
          <p:cNvPr id="47110" name="图片 47109" descr="1-42"/>
          <p:cNvPicPr>
            <a:picLocks noChangeAspect="1"/>
          </p:cNvPicPr>
          <p:nvPr/>
        </p:nvPicPr>
        <p:blipFill>
          <a:blip r:embed="rId5"/>
          <a:stretch>
            <a:fillRect/>
          </a:stretch>
        </p:blipFill>
        <p:spPr>
          <a:xfrm>
            <a:off x="805324" y="-495191"/>
            <a:ext cx="8457320" cy="7186596"/>
          </a:xfrm>
          <a:prstGeom prst="rect">
            <a:avLst/>
          </a:prstGeom>
          <a:noFill/>
          <a:ln w="9525">
            <a:noFill/>
          </a:ln>
        </p:spPr>
      </p:pic>
      <p:pic>
        <p:nvPicPr>
          <p:cNvPr id="9" name="图片 46087" descr="1-45"/>
          <p:cNvPicPr>
            <a:picLocks noChangeAspect="1"/>
          </p:cNvPicPr>
          <p:nvPr/>
        </p:nvPicPr>
        <p:blipFill>
          <a:blip r:embed="rId6"/>
          <a:stretch>
            <a:fillRect/>
          </a:stretch>
        </p:blipFill>
        <p:spPr>
          <a:xfrm>
            <a:off x="10038756" y="4311706"/>
            <a:ext cx="2375607" cy="2665782"/>
          </a:xfrm>
          <a:prstGeom prst="rect">
            <a:avLst/>
          </a:prstGeom>
          <a:noFill/>
          <a:ln w="9525">
            <a:noFill/>
          </a:ln>
        </p:spPr>
      </p:pic>
      <p:pic>
        <p:nvPicPr>
          <p:cNvPr id="10" name="图片 48133" descr="1-50"/>
          <p:cNvPicPr>
            <a:picLocks noChangeAspect="1"/>
          </p:cNvPicPr>
          <p:nvPr/>
        </p:nvPicPr>
        <p:blipFill>
          <a:blip r:embed="rId7"/>
          <a:stretch>
            <a:fillRect/>
          </a:stretch>
        </p:blipFill>
        <p:spPr>
          <a:xfrm>
            <a:off x="8428340" y="-44053"/>
            <a:ext cx="3962400" cy="3621087"/>
          </a:xfrm>
          <a:prstGeom prst="rect">
            <a:avLst/>
          </a:prstGeom>
          <a:noFill/>
          <a:ln w="9525">
            <a:noFill/>
          </a:ln>
        </p:spPr>
      </p:pic>
      <p:pic>
        <p:nvPicPr>
          <p:cNvPr id="11" name="图片 9220" descr="21"/>
          <p:cNvPicPr>
            <a:picLocks noChangeAspect="1"/>
          </p:cNvPicPr>
          <p:nvPr/>
        </p:nvPicPr>
        <p:blipFill rotWithShape="1">
          <a:blip r:embed="rId8"/>
          <a:srcRect l="15135" t="23865" r="61624" b="16686"/>
          <a:stretch/>
        </p:blipFill>
        <p:spPr>
          <a:xfrm>
            <a:off x="-14656" y="3200402"/>
            <a:ext cx="2152737" cy="3685809"/>
          </a:xfrm>
          <a:prstGeom prst="rect">
            <a:avLst/>
          </a:prstGeom>
          <a:noFill/>
          <a:ln w="9525">
            <a:noFill/>
          </a:ln>
        </p:spPr>
      </p:pic>
      <p:pic>
        <p:nvPicPr>
          <p:cNvPr id="47109" name="图片 47108" descr="1-43"/>
          <p:cNvPicPr>
            <a:picLocks noChangeAspect="1"/>
          </p:cNvPicPr>
          <p:nvPr/>
        </p:nvPicPr>
        <p:blipFill>
          <a:blip r:embed="rId9"/>
          <a:stretch>
            <a:fillRect/>
          </a:stretch>
        </p:blipFill>
        <p:spPr>
          <a:xfrm>
            <a:off x="7122579" y="4150496"/>
            <a:ext cx="3776553" cy="3410043"/>
          </a:xfrm>
          <a:prstGeom prst="rect">
            <a:avLst/>
          </a:prstGeom>
          <a:noFill/>
          <a:ln w="9525">
            <a:noFill/>
          </a:ln>
        </p:spPr>
      </p:pic>
      <p:pic>
        <p:nvPicPr>
          <p:cNvPr id="12" name="图片 46085" descr="1-46"/>
          <p:cNvPicPr>
            <a:picLocks noChangeAspect="1"/>
          </p:cNvPicPr>
          <p:nvPr/>
        </p:nvPicPr>
        <p:blipFill>
          <a:blip r:embed="rId10"/>
          <a:stretch>
            <a:fillRect/>
          </a:stretch>
        </p:blipFill>
        <p:spPr>
          <a:xfrm rot="399488" flipH="1">
            <a:off x="933923" y="24726"/>
            <a:ext cx="3711213" cy="3657600"/>
          </a:xfrm>
          <a:prstGeom prst="rect">
            <a:avLst/>
          </a:prstGeom>
          <a:noFill/>
          <a:ln w="9525">
            <a:noFill/>
          </a:ln>
        </p:spPr>
      </p:pic>
      <p:sp>
        <p:nvSpPr>
          <p:cNvPr id="14" name="Google Shape;293;p1"/>
          <p:cNvSpPr/>
          <p:nvPr/>
        </p:nvSpPr>
        <p:spPr>
          <a:xfrm rot="20699631">
            <a:off x="7058901" y="1016849"/>
            <a:ext cx="1005910" cy="965024"/>
          </a:xfrm>
          <a:custGeom>
            <a:avLst/>
            <a:gdLst/>
            <a:ahLst/>
            <a:cxnLst/>
            <a:rect l="l" t="t" r="r" b="b"/>
            <a:pathLst>
              <a:path w="205159" h="208179" extrusionOk="0">
                <a:moveTo>
                  <a:pt x="146880" y="9822"/>
                </a:moveTo>
                <a:lnTo>
                  <a:pt x="148976" y="64971"/>
                </a:lnTo>
                <a:cubicBezTo>
                  <a:pt x="149071" y="68305"/>
                  <a:pt x="150881" y="71353"/>
                  <a:pt x="153738" y="73163"/>
                </a:cubicBezTo>
                <a:lnTo>
                  <a:pt x="200411" y="102690"/>
                </a:lnTo>
                <a:cubicBezTo>
                  <a:pt x="207555" y="107167"/>
                  <a:pt x="206412" y="117930"/>
                  <a:pt x="198506" y="120883"/>
                </a:cubicBezTo>
                <a:lnTo>
                  <a:pt x="146690" y="139933"/>
                </a:lnTo>
                <a:cubicBezTo>
                  <a:pt x="143547" y="141076"/>
                  <a:pt x="141165" y="143743"/>
                  <a:pt x="140308" y="146982"/>
                </a:cubicBezTo>
                <a:lnTo>
                  <a:pt x="126687" y="200512"/>
                </a:lnTo>
                <a:cubicBezTo>
                  <a:pt x="124592" y="208704"/>
                  <a:pt x="114019" y="210894"/>
                  <a:pt x="108780" y="204322"/>
                </a:cubicBezTo>
                <a:lnTo>
                  <a:pt x="74586" y="160888"/>
                </a:lnTo>
                <a:cubicBezTo>
                  <a:pt x="72490" y="158221"/>
                  <a:pt x="69252" y="156792"/>
                  <a:pt x="65918" y="156983"/>
                </a:cubicBezTo>
                <a:lnTo>
                  <a:pt x="10863" y="160507"/>
                </a:lnTo>
                <a:cubicBezTo>
                  <a:pt x="2481" y="161079"/>
                  <a:pt x="-2948" y="151649"/>
                  <a:pt x="1719" y="144696"/>
                </a:cubicBezTo>
                <a:lnTo>
                  <a:pt x="32390" y="98785"/>
                </a:lnTo>
                <a:cubicBezTo>
                  <a:pt x="34295" y="96023"/>
                  <a:pt x="34676" y="92499"/>
                  <a:pt x="33438" y="89355"/>
                </a:cubicBezTo>
                <a:lnTo>
                  <a:pt x="13054" y="38111"/>
                </a:lnTo>
                <a:cubicBezTo>
                  <a:pt x="9911" y="30300"/>
                  <a:pt x="17150" y="22299"/>
                  <a:pt x="25341" y="24585"/>
                </a:cubicBezTo>
                <a:lnTo>
                  <a:pt x="78491" y="39635"/>
                </a:lnTo>
                <a:cubicBezTo>
                  <a:pt x="81729" y="40587"/>
                  <a:pt x="85158" y="39825"/>
                  <a:pt x="87730" y="37635"/>
                </a:cubicBezTo>
                <a:lnTo>
                  <a:pt x="130212" y="2392"/>
                </a:lnTo>
                <a:cubicBezTo>
                  <a:pt x="136689" y="-3037"/>
                  <a:pt x="146595" y="1344"/>
                  <a:pt x="146880" y="9822"/>
                </a:cubicBezTo>
                <a:close/>
              </a:path>
            </a:pathLst>
          </a:custGeom>
          <a:solidFill>
            <a:srgbClr val="EDB863"/>
          </a:solidFill>
          <a:ln>
            <a:noFill/>
          </a:ln>
        </p:spPr>
        <p:txBody>
          <a:bodyPr spcFirstLastPara="1" wrap="square" lIns="91425" tIns="45700" rIns="91425" bIns="45700" anchor="ctr" anchorCtr="0">
            <a:noAutofit/>
          </a:bodyPr>
          <a:lstStyle/>
          <a:p>
            <a:endParaRPr sz="2800">
              <a:solidFill>
                <a:schemeClr val="dk1"/>
              </a:solidFill>
              <a:latin typeface="Calibri"/>
              <a:ea typeface="Calibri"/>
              <a:cs typeface="Calibri"/>
              <a:sym typeface="Calibri"/>
            </a:endParaRPr>
          </a:p>
        </p:txBody>
      </p:sp>
      <p:sp>
        <p:nvSpPr>
          <p:cNvPr id="13" name="Google Shape;292;p1"/>
          <p:cNvSpPr/>
          <p:nvPr/>
        </p:nvSpPr>
        <p:spPr>
          <a:xfrm rot="20945815">
            <a:off x="7232587" y="1186934"/>
            <a:ext cx="600750" cy="642482"/>
          </a:xfrm>
          <a:custGeom>
            <a:avLst/>
            <a:gdLst/>
            <a:ahLst/>
            <a:cxnLst/>
            <a:rect l="l" t="t" r="r" b="b"/>
            <a:pathLst>
              <a:path w="205159" h="208179" extrusionOk="0">
                <a:moveTo>
                  <a:pt x="146880" y="9822"/>
                </a:moveTo>
                <a:lnTo>
                  <a:pt x="148976" y="64971"/>
                </a:lnTo>
                <a:cubicBezTo>
                  <a:pt x="149071" y="68305"/>
                  <a:pt x="150881" y="71353"/>
                  <a:pt x="153738" y="73163"/>
                </a:cubicBezTo>
                <a:lnTo>
                  <a:pt x="200411" y="102690"/>
                </a:lnTo>
                <a:cubicBezTo>
                  <a:pt x="207555" y="107167"/>
                  <a:pt x="206412" y="117930"/>
                  <a:pt x="198506" y="120883"/>
                </a:cubicBezTo>
                <a:lnTo>
                  <a:pt x="146690" y="139933"/>
                </a:lnTo>
                <a:cubicBezTo>
                  <a:pt x="143547" y="141076"/>
                  <a:pt x="141165" y="143743"/>
                  <a:pt x="140308" y="146982"/>
                </a:cubicBezTo>
                <a:lnTo>
                  <a:pt x="126687" y="200512"/>
                </a:lnTo>
                <a:cubicBezTo>
                  <a:pt x="124592" y="208704"/>
                  <a:pt x="114019" y="210894"/>
                  <a:pt x="108780" y="204322"/>
                </a:cubicBezTo>
                <a:lnTo>
                  <a:pt x="74586" y="160888"/>
                </a:lnTo>
                <a:cubicBezTo>
                  <a:pt x="72490" y="158221"/>
                  <a:pt x="69252" y="156792"/>
                  <a:pt x="65918" y="156983"/>
                </a:cubicBezTo>
                <a:lnTo>
                  <a:pt x="10863" y="160507"/>
                </a:lnTo>
                <a:cubicBezTo>
                  <a:pt x="2481" y="161079"/>
                  <a:pt x="-2948" y="151649"/>
                  <a:pt x="1719" y="144696"/>
                </a:cubicBezTo>
                <a:lnTo>
                  <a:pt x="32390" y="98785"/>
                </a:lnTo>
                <a:cubicBezTo>
                  <a:pt x="34295" y="96023"/>
                  <a:pt x="34676" y="92499"/>
                  <a:pt x="33438" y="89355"/>
                </a:cubicBezTo>
                <a:lnTo>
                  <a:pt x="13054" y="38111"/>
                </a:lnTo>
                <a:cubicBezTo>
                  <a:pt x="9911" y="30300"/>
                  <a:pt x="17150" y="22299"/>
                  <a:pt x="25341" y="24585"/>
                </a:cubicBezTo>
                <a:lnTo>
                  <a:pt x="78491" y="39635"/>
                </a:lnTo>
                <a:cubicBezTo>
                  <a:pt x="81729" y="40587"/>
                  <a:pt x="85158" y="39825"/>
                  <a:pt x="87730" y="37635"/>
                </a:cubicBezTo>
                <a:lnTo>
                  <a:pt x="130212" y="2392"/>
                </a:lnTo>
                <a:cubicBezTo>
                  <a:pt x="136689" y="-3037"/>
                  <a:pt x="146595" y="1344"/>
                  <a:pt x="146880" y="9822"/>
                </a:cubicBezTo>
                <a:close/>
              </a:path>
            </a:pathLst>
          </a:custGeom>
          <a:solidFill>
            <a:srgbClr val="FFC000"/>
          </a:solidFill>
          <a:ln>
            <a:noFill/>
          </a:ln>
        </p:spPr>
        <p:txBody>
          <a:bodyPr spcFirstLastPara="1" wrap="square" lIns="91425" tIns="45700" rIns="91425" bIns="45700" anchor="ctr" anchorCtr="0">
            <a:noAutofit/>
          </a:bodyPr>
          <a:lstStyle/>
          <a:p>
            <a:endParaRPr sz="2800">
              <a:solidFill>
                <a:schemeClr val="dk1"/>
              </a:solidFill>
              <a:latin typeface="Calibri"/>
              <a:ea typeface="Calibri"/>
              <a:cs typeface="Calibri"/>
              <a:sym typeface="Calibri"/>
            </a:endParaRPr>
          </a:p>
        </p:txBody>
      </p:sp>
      <p:grpSp>
        <p:nvGrpSpPr>
          <p:cNvPr id="2" name="Group 1"/>
          <p:cNvGrpSpPr/>
          <p:nvPr/>
        </p:nvGrpSpPr>
        <p:grpSpPr>
          <a:xfrm>
            <a:off x="2004489" y="2585552"/>
            <a:ext cx="5697579" cy="2570649"/>
            <a:chOff x="2004489" y="2585552"/>
            <a:chExt cx="5697579" cy="2570649"/>
          </a:xfrm>
        </p:grpSpPr>
        <p:sp>
          <p:nvSpPr>
            <p:cNvPr id="15" name="TextBox 14"/>
            <p:cNvSpPr txBox="1"/>
            <p:nvPr/>
          </p:nvSpPr>
          <p:spPr>
            <a:xfrm rot="21341674">
              <a:off x="2004489" y="2601656"/>
              <a:ext cx="5680344" cy="2554545"/>
            </a:xfrm>
            <a:prstGeom prst="rect">
              <a:avLst/>
            </a:prstGeom>
            <a:noFill/>
            <a:ln>
              <a:solidFill>
                <a:srgbClr val="CCFF99"/>
              </a:solidFill>
            </a:ln>
          </p:spPr>
          <p:txBody>
            <a:bodyPr wrap="square" rtlCol="0">
              <a:spAutoFit/>
            </a:bodyPr>
            <a:lstStyle/>
            <a:p>
              <a:pPr algn="ctr"/>
              <a:r>
                <a:rPr lang="en-GB" sz="8000" dirty="0" err="1">
                  <a:ln w="254000">
                    <a:solidFill>
                      <a:srgbClr val="CCFF99"/>
                    </a:solidFill>
                    <a:prstDash val="solid"/>
                  </a:ln>
                  <a:solidFill>
                    <a:srgbClr val="CCFF99"/>
                  </a:solidFill>
                  <a:latin typeface="UTM Showcard" panose="02040603050506020204" pitchFamily="18" charset="0"/>
                </a:rPr>
                <a:t>Luyện</a:t>
              </a:r>
              <a:r>
                <a:rPr lang="en-GB" sz="8000" dirty="0">
                  <a:ln w="254000">
                    <a:solidFill>
                      <a:srgbClr val="CCFF99"/>
                    </a:solidFill>
                    <a:prstDash val="solid"/>
                  </a:ln>
                  <a:solidFill>
                    <a:srgbClr val="CCFF99"/>
                  </a:solidFill>
                  <a:latin typeface="UTM Showcard" panose="02040603050506020204" pitchFamily="18" charset="0"/>
                </a:rPr>
                <a:t> </a:t>
              </a:r>
              <a:r>
                <a:rPr lang="en-GB" sz="8000" dirty="0" err="1">
                  <a:ln w="254000">
                    <a:solidFill>
                      <a:srgbClr val="CCFF99"/>
                    </a:solidFill>
                    <a:prstDash val="solid"/>
                  </a:ln>
                  <a:solidFill>
                    <a:srgbClr val="CCFF99"/>
                  </a:solidFill>
                  <a:latin typeface="UTM Showcard" panose="02040603050506020204" pitchFamily="18" charset="0"/>
                </a:rPr>
                <a:t>tập</a:t>
              </a:r>
              <a:r>
                <a:rPr lang="en-GB" sz="8000" dirty="0">
                  <a:ln w="254000">
                    <a:solidFill>
                      <a:srgbClr val="CCFF99"/>
                    </a:solidFill>
                    <a:prstDash val="solid"/>
                  </a:ln>
                  <a:solidFill>
                    <a:srgbClr val="CCFF99"/>
                  </a:solidFill>
                  <a:latin typeface="UTM Showcard" panose="02040603050506020204" pitchFamily="18" charset="0"/>
                </a:rPr>
                <a:t> </a:t>
              </a:r>
              <a:r>
                <a:rPr lang="en-GB" sz="8000" dirty="0" err="1">
                  <a:ln w="254000">
                    <a:solidFill>
                      <a:srgbClr val="FFE3AB"/>
                    </a:solidFill>
                    <a:prstDash val="solid"/>
                  </a:ln>
                  <a:solidFill>
                    <a:srgbClr val="FFE3AB"/>
                  </a:solidFill>
                  <a:latin typeface="UTM Showcard" panose="02040603050506020204" pitchFamily="18" charset="0"/>
                </a:rPr>
                <a:t>văn</a:t>
              </a:r>
              <a:r>
                <a:rPr lang="en-GB" sz="8000" dirty="0">
                  <a:ln w="254000">
                    <a:solidFill>
                      <a:srgbClr val="FFE3AB"/>
                    </a:solidFill>
                    <a:prstDash val="solid"/>
                  </a:ln>
                  <a:solidFill>
                    <a:srgbClr val="FFE3AB"/>
                  </a:solidFill>
                  <a:latin typeface="UTM Showcard" panose="02040603050506020204" pitchFamily="18" charset="0"/>
                </a:rPr>
                <a:t> </a:t>
              </a:r>
              <a:r>
                <a:rPr lang="en-GB" sz="8000" dirty="0" err="1">
                  <a:ln w="254000">
                    <a:solidFill>
                      <a:srgbClr val="FFE3AB"/>
                    </a:solidFill>
                    <a:prstDash val="solid"/>
                  </a:ln>
                  <a:solidFill>
                    <a:srgbClr val="FFE3AB"/>
                  </a:solidFill>
                  <a:latin typeface="UTM Showcard" panose="02040603050506020204" pitchFamily="18" charset="0"/>
                </a:rPr>
                <a:t>bản</a:t>
              </a:r>
              <a:endParaRPr lang="en-GB" sz="8000" dirty="0">
                <a:ln w="254000">
                  <a:solidFill>
                    <a:srgbClr val="FFE3AB"/>
                  </a:solidFill>
                  <a:prstDash val="solid"/>
                </a:ln>
                <a:solidFill>
                  <a:srgbClr val="FFE3AB"/>
                </a:solidFill>
                <a:latin typeface="UTM Showcard" panose="02040603050506020204" pitchFamily="18" charset="0"/>
              </a:endParaRPr>
            </a:p>
          </p:txBody>
        </p:sp>
        <p:sp>
          <p:nvSpPr>
            <p:cNvPr id="8" name="TextBox 7"/>
            <p:cNvSpPr txBox="1"/>
            <p:nvPr/>
          </p:nvSpPr>
          <p:spPr>
            <a:xfrm rot="21341674">
              <a:off x="2021724" y="2585552"/>
              <a:ext cx="5680344" cy="2554545"/>
            </a:xfrm>
            <a:prstGeom prst="rect">
              <a:avLst/>
            </a:prstGeom>
            <a:noFill/>
          </p:spPr>
          <p:txBody>
            <a:bodyPr wrap="square" rtlCol="0">
              <a:spAutoFit/>
            </a:bodyPr>
            <a:lstStyle/>
            <a:p>
              <a:pPr algn="ctr"/>
              <a:r>
                <a:rPr lang="en-GB" sz="8000" dirty="0" err="1">
                  <a:ln w="19050">
                    <a:solidFill>
                      <a:srgbClr val="008000"/>
                    </a:solidFill>
                    <a:prstDash val="solid"/>
                  </a:ln>
                  <a:solidFill>
                    <a:srgbClr val="008000"/>
                  </a:solidFill>
                  <a:latin typeface="UTM Showcard" panose="02040603050506020204" pitchFamily="18" charset="0"/>
                </a:rPr>
                <a:t>Luyện</a:t>
              </a:r>
              <a:r>
                <a:rPr lang="en-GB" sz="8000" dirty="0">
                  <a:ln w="19050">
                    <a:solidFill>
                      <a:srgbClr val="008000"/>
                    </a:solidFill>
                    <a:prstDash val="solid"/>
                  </a:ln>
                  <a:solidFill>
                    <a:srgbClr val="008000"/>
                  </a:solidFill>
                  <a:latin typeface="UTM Showcard" panose="02040603050506020204" pitchFamily="18" charset="0"/>
                </a:rPr>
                <a:t> </a:t>
              </a:r>
              <a:r>
                <a:rPr lang="en-GB" sz="8000" dirty="0" err="1">
                  <a:ln w="19050">
                    <a:solidFill>
                      <a:srgbClr val="008000"/>
                    </a:solidFill>
                    <a:prstDash val="solid"/>
                  </a:ln>
                  <a:solidFill>
                    <a:srgbClr val="008000"/>
                  </a:solidFill>
                  <a:latin typeface="UTM Showcard" panose="02040603050506020204" pitchFamily="18" charset="0"/>
                </a:rPr>
                <a:t>tập</a:t>
              </a:r>
              <a:r>
                <a:rPr lang="en-GB" sz="8000" dirty="0">
                  <a:ln w="19050">
                    <a:solidFill>
                      <a:srgbClr val="008000"/>
                    </a:solidFill>
                    <a:prstDash val="solid"/>
                  </a:ln>
                  <a:solidFill>
                    <a:srgbClr val="008000"/>
                  </a:solidFill>
                  <a:latin typeface="UTM Showcard" panose="02040603050506020204" pitchFamily="18" charset="0"/>
                </a:rPr>
                <a:t> </a:t>
              </a:r>
              <a:r>
                <a:rPr lang="en-GB" sz="8000" dirty="0" err="1">
                  <a:ln w="19050">
                    <a:solidFill>
                      <a:schemeClr val="accent2">
                        <a:lumMod val="50000"/>
                      </a:schemeClr>
                    </a:solidFill>
                    <a:prstDash val="solid"/>
                  </a:ln>
                  <a:solidFill>
                    <a:schemeClr val="accent2">
                      <a:lumMod val="75000"/>
                    </a:schemeClr>
                  </a:solidFill>
                  <a:latin typeface="UTM Showcard" panose="02040603050506020204" pitchFamily="18" charset="0"/>
                </a:rPr>
                <a:t>văn</a:t>
              </a:r>
              <a:r>
                <a:rPr lang="en-GB" sz="8000" dirty="0">
                  <a:ln w="19050">
                    <a:solidFill>
                      <a:schemeClr val="accent2">
                        <a:lumMod val="50000"/>
                      </a:schemeClr>
                    </a:solidFill>
                    <a:prstDash val="solid"/>
                  </a:ln>
                  <a:solidFill>
                    <a:schemeClr val="accent2">
                      <a:lumMod val="75000"/>
                    </a:schemeClr>
                  </a:solidFill>
                  <a:latin typeface="UTM Showcard" panose="02040603050506020204" pitchFamily="18" charset="0"/>
                </a:rPr>
                <a:t> </a:t>
              </a:r>
              <a:r>
                <a:rPr lang="en-GB" sz="8000" dirty="0" err="1">
                  <a:ln w="19050">
                    <a:solidFill>
                      <a:schemeClr val="accent2">
                        <a:lumMod val="50000"/>
                      </a:schemeClr>
                    </a:solidFill>
                    <a:prstDash val="solid"/>
                  </a:ln>
                  <a:solidFill>
                    <a:schemeClr val="accent2">
                      <a:lumMod val="75000"/>
                    </a:schemeClr>
                  </a:solidFill>
                  <a:latin typeface="UTM Showcard" panose="02040603050506020204" pitchFamily="18" charset="0"/>
                </a:rPr>
                <a:t>bản</a:t>
              </a:r>
              <a:endParaRPr lang="en-GB" sz="8000" dirty="0">
                <a:ln w="19050">
                  <a:solidFill>
                    <a:schemeClr val="accent2">
                      <a:lumMod val="50000"/>
                    </a:schemeClr>
                  </a:solidFill>
                  <a:prstDash val="solid"/>
                </a:ln>
                <a:solidFill>
                  <a:schemeClr val="accent2">
                    <a:lumMod val="75000"/>
                  </a:schemeClr>
                </a:solidFill>
                <a:latin typeface="UTM Showcard" panose="02040603050506020204" pitchFamily="18" charset="0"/>
              </a:endParaRPr>
            </a:p>
          </p:txBody>
        </p:sp>
      </p:grpSp>
    </p:spTree>
    <p:extLst>
      <p:ext uri="{BB962C8B-B14F-4D97-AF65-F5344CB8AC3E}">
        <p14:creationId xmlns:p14="http://schemas.microsoft.com/office/powerpoint/2010/main" val="11781189"/>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7108"/>
                                        </p:tgtEl>
                                        <p:attrNameLst>
                                          <p:attrName>style.visibility</p:attrName>
                                        </p:attrNameLst>
                                      </p:cBhvr>
                                      <p:to>
                                        <p:strVal val="visible"/>
                                      </p:to>
                                    </p:set>
                                    <p:animEffect transition="in" filter="fade">
                                      <p:cBhvr>
                                        <p:cTn id="7" dur="1000"/>
                                        <p:tgtEl>
                                          <p:spTgt spid="47108"/>
                                        </p:tgtEl>
                                      </p:cBhvr>
                                    </p:animEffect>
                                    <p:anim calcmode="lin" valueType="num">
                                      <p:cBhvr>
                                        <p:cTn id="8" dur="1000" fill="hold"/>
                                        <p:tgtEl>
                                          <p:spTgt spid="47108"/>
                                        </p:tgtEl>
                                        <p:attrNameLst>
                                          <p:attrName>ppt_x</p:attrName>
                                        </p:attrNameLst>
                                      </p:cBhvr>
                                      <p:tavLst>
                                        <p:tav tm="0">
                                          <p:val>
                                            <p:strVal val="#ppt_x"/>
                                          </p:val>
                                        </p:tav>
                                        <p:tav tm="100000">
                                          <p:val>
                                            <p:strVal val="#ppt_x"/>
                                          </p:val>
                                        </p:tav>
                                      </p:tavLst>
                                    </p:anim>
                                    <p:anim calcmode="lin" valueType="num">
                                      <p:cBhvr>
                                        <p:cTn id="9" dur="1000" fill="hold"/>
                                        <p:tgtEl>
                                          <p:spTgt spid="47108"/>
                                        </p:tgtEl>
                                        <p:attrNameLst>
                                          <p:attrName>ppt_y</p:attrName>
                                        </p:attrNameLst>
                                      </p:cBhvr>
                                      <p:tavLst>
                                        <p:tav tm="0">
                                          <p:val>
                                            <p:strVal val="#ppt_y+.1"/>
                                          </p:val>
                                        </p:tav>
                                        <p:tav tm="100000">
                                          <p:val>
                                            <p:strVal val="#ppt_y"/>
                                          </p:val>
                                        </p:tav>
                                      </p:tavLst>
                                    </p:anim>
                                  </p:childTnLst>
                                </p:cTn>
                              </p:par>
                              <p:par>
                                <p:cTn id="10" presetID="15" presetClass="entr" presetSubtype="0" fill="hold" nodeType="withEffect">
                                  <p:stCondLst>
                                    <p:cond delay="0"/>
                                  </p:stCondLst>
                                  <p:childTnLst>
                                    <p:set>
                                      <p:cBhvr>
                                        <p:cTn id="11" dur="1" fill="hold">
                                          <p:stCondLst>
                                            <p:cond delay="0"/>
                                          </p:stCondLst>
                                        </p:cTn>
                                        <p:tgtEl>
                                          <p:spTgt spid="47110"/>
                                        </p:tgtEl>
                                        <p:attrNameLst>
                                          <p:attrName>style.visibility</p:attrName>
                                        </p:attrNameLst>
                                      </p:cBhvr>
                                      <p:to>
                                        <p:strVal val="visible"/>
                                      </p:to>
                                    </p:set>
                                    <p:anim calcmode="lin" valueType="num">
                                      <p:cBhvr>
                                        <p:cTn id="12" dur="1000" fill="hold"/>
                                        <p:tgtEl>
                                          <p:spTgt spid="47110"/>
                                        </p:tgtEl>
                                        <p:attrNameLst>
                                          <p:attrName>ppt_w</p:attrName>
                                        </p:attrNameLst>
                                      </p:cBhvr>
                                      <p:tavLst>
                                        <p:tav tm="0">
                                          <p:val>
                                            <p:fltVal val="0"/>
                                          </p:val>
                                        </p:tav>
                                        <p:tav tm="100000">
                                          <p:val>
                                            <p:strVal val="#ppt_w"/>
                                          </p:val>
                                        </p:tav>
                                      </p:tavLst>
                                    </p:anim>
                                    <p:anim calcmode="lin" valueType="num">
                                      <p:cBhvr>
                                        <p:cTn id="13" dur="1000" fill="hold"/>
                                        <p:tgtEl>
                                          <p:spTgt spid="47110"/>
                                        </p:tgtEl>
                                        <p:attrNameLst>
                                          <p:attrName>ppt_h</p:attrName>
                                        </p:attrNameLst>
                                      </p:cBhvr>
                                      <p:tavLst>
                                        <p:tav tm="0">
                                          <p:val>
                                            <p:fltVal val="0"/>
                                          </p:val>
                                        </p:tav>
                                        <p:tav tm="100000">
                                          <p:val>
                                            <p:strVal val="#ppt_h"/>
                                          </p:val>
                                        </p:tav>
                                      </p:tavLst>
                                    </p:anim>
                                    <p:anim calcmode="lin" valueType="num">
                                      <p:cBhvr>
                                        <p:cTn id="14" dur="1000" fill="hold"/>
                                        <p:tgtEl>
                                          <p:spTgt spid="47110"/>
                                        </p:tgtEl>
                                        <p:attrNameLst>
                                          <p:attrName>ppt_x</p:attrName>
                                        </p:attrNameLst>
                                      </p:cBhvr>
                                      <p:tavLst>
                                        <p:tav tm="0" fmla="#ppt_x+(cos(-2*pi*(1-$))*-#ppt_x-sin(-2*pi*(1-$))*(1-#ppt_y))*(1-$)">
                                          <p:val>
                                            <p:fltVal val="0"/>
                                          </p:val>
                                        </p:tav>
                                        <p:tav tm="100000">
                                          <p:val>
                                            <p:fltVal val="1"/>
                                          </p:val>
                                        </p:tav>
                                      </p:tavLst>
                                    </p:anim>
                                    <p:anim calcmode="lin" valueType="num">
                                      <p:cBhvr>
                                        <p:cTn id="15" dur="1000" fill="hold"/>
                                        <p:tgtEl>
                                          <p:spTgt spid="47110"/>
                                        </p:tgtEl>
                                        <p:attrNameLst>
                                          <p:attrName>ppt_y</p:attrName>
                                        </p:attrNameLst>
                                      </p:cBhvr>
                                      <p:tavLst>
                                        <p:tav tm="0" fmla="#ppt_y+(sin(-2*pi*(1-$))*-#ppt_x+cos(-2*pi*(1-$))*(1-#ppt_y))*(1-$)">
                                          <p:val>
                                            <p:fltVal val="0"/>
                                          </p:val>
                                        </p:tav>
                                        <p:tav tm="100000">
                                          <p:val>
                                            <p:fltVal val="1"/>
                                          </p:val>
                                        </p:tav>
                                      </p:tavLst>
                                    </p:anim>
                                  </p:childTnLst>
                                </p:cTn>
                              </p:par>
                              <p:par>
                                <p:cTn id="16" presetID="16" presetClass="entr" presetSubtype="37" fill="hold" nodeType="withEffect">
                                  <p:stCondLst>
                                    <p:cond delay="0"/>
                                  </p:stCondLst>
                                  <p:childTnLst>
                                    <p:set>
                                      <p:cBhvr>
                                        <p:cTn id="17" dur="1" fill="hold">
                                          <p:stCondLst>
                                            <p:cond delay="0"/>
                                          </p:stCondLst>
                                        </p:cTn>
                                        <p:tgtEl>
                                          <p:spTgt spid="47111"/>
                                        </p:tgtEl>
                                        <p:attrNameLst>
                                          <p:attrName>style.visibility</p:attrName>
                                        </p:attrNameLst>
                                      </p:cBhvr>
                                      <p:to>
                                        <p:strVal val="visible"/>
                                      </p:to>
                                    </p:set>
                                    <p:animEffect transition="in" filter="barn(outVertical)">
                                      <p:cBhvr>
                                        <p:cTn id="18" dur="500"/>
                                        <p:tgtEl>
                                          <p:spTgt spid="47111"/>
                                        </p:tgtEl>
                                      </p:cBhvr>
                                    </p:animEffect>
                                  </p:childTnLst>
                                </p:cTn>
                              </p:par>
                              <p:par>
                                <p:cTn id="19" presetID="47" presetClass="entr" presetSubtype="0" fill="hold" nodeType="withEffect">
                                  <p:stCondLst>
                                    <p:cond delay="0"/>
                                  </p:stCondLst>
                                  <p:childTnLst>
                                    <p:set>
                                      <p:cBhvr>
                                        <p:cTn id="20" dur="1" fill="hold">
                                          <p:stCondLst>
                                            <p:cond delay="0"/>
                                          </p:stCondLst>
                                        </p:cTn>
                                        <p:tgtEl>
                                          <p:spTgt spid="47109"/>
                                        </p:tgtEl>
                                        <p:attrNameLst>
                                          <p:attrName>style.visibility</p:attrName>
                                        </p:attrNameLst>
                                      </p:cBhvr>
                                      <p:to>
                                        <p:strVal val="visible"/>
                                      </p:to>
                                    </p:set>
                                    <p:animEffect transition="in" filter="fade">
                                      <p:cBhvr>
                                        <p:cTn id="21" dur="1000"/>
                                        <p:tgtEl>
                                          <p:spTgt spid="47109"/>
                                        </p:tgtEl>
                                      </p:cBhvr>
                                    </p:animEffect>
                                    <p:anim calcmode="lin" valueType="num">
                                      <p:cBhvr>
                                        <p:cTn id="22" dur="1000" fill="hold"/>
                                        <p:tgtEl>
                                          <p:spTgt spid="47109"/>
                                        </p:tgtEl>
                                        <p:attrNameLst>
                                          <p:attrName>ppt_x</p:attrName>
                                        </p:attrNameLst>
                                      </p:cBhvr>
                                      <p:tavLst>
                                        <p:tav tm="0">
                                          <p:val>
                                            <p:strVal val="#ppt_x"/>
                                          </p:val>
                                        </p:tav>
                                        <p:tav tm="100000">
                                          <p:val>
                                            <p:strVal val="#ppt_x"/>
                                          </p:val>
                                        </p:tav>
                                      </p:tavLst>
                                    </p:anim>
                                    <p:anim calcmode="lin" valueType="num">
                                      <p:cBhvr>
                                        <p:cTn id="23" dur="1000" fill="hold"/>
                                        <p:tgtEl>
                                          <p:spTgt spid="47109"/>
                                        </p:tgtEl>
                                        <p:attrNameLst>
                                          <p:attrName>ppt_y</p:attrName>
                                        </p:attrNameLst>
                                      </p:cBhvr>
                                      <p:tavLst>
                                        <p:tav tm="0">
                                          <p:val>
                                            <p:strVal val="#ppt_y-.1"/>
                                          </p:val>
                                        </p:tav>
                                        <p:tav tm="100000">
                                          <p:val>
                                            <p:strVal val="#ppt_y"/>
                                          </p:val>
                                        </p:tav>
                                      </p:tavLst>
                                    </p:anim>
                                  </p:childTnLst>
                                </p:cTn>
                              </p:par>
                              <p:par>
                                <p:cTn id="24" presetID="47" presetClass="entr" presetSubtype="0" fill="hold"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1000"/>
                                        <p:tgtEl>
                                          <p:spTgt spid="9"/>
                                        </p:tgtEl>
                                      </p:cBhvr>
                                    </p:animEffect>
                                    <p:anim calcmode="lin" valueType="num">
                                      <p:cBhvr>
                                        <p:cTn id="27" dur="1000" fill="hold"/>
                                        <p:tgtEl>
                                          <p:spTgt spid="9"/>
                                        </p:tgtEl>
                                        <p:attrNameLst>
                                          <p:attrName>ppt_x</p:attrName>
                                        </p:attrNameLst>
                                      </p:cBhvr>
                                      <p:tavLst>
                                        <p:tav tm="0">
                                          <p:val>
                                            <p:strVal val="#ppt_x"/>
                                          </p:val>
                                        </p:tav>
                                        <p:tav tm="100000">
                                          <p:val>
                                            <p:strVal val="#ppt_x"/>
                                          </p:val>
                                        </p:tav>
                                      </p:tavLst>
                                    </p:anim>
                                    <p:anim calcmode="lin" valueType="num">
                                      <p:cBhvr>
                                        <p:cTn id="28" dur="1000" fill="hold"/>
                                        <p:tgtEl>
                                          <p:spTgt spid="9"/>
                                        </p:tgtEl>
                                        <p:attrNameLst>
                                          <p:attrName>ppt_y</p:attrName>
                                        </p:attrNameLst>
                                      </p:cBhvr>
                                      <p:tavLst>
                                        <p:tav tm="0">
                                          <p:val>
                                            <p:strVal val="#ppt_y-.1"/>
                                          </p:val>
                                        </p:tav>
                                        <p:tav tm="100000">
                                          <p:val>
                                            <p:strVal val="#ppt_y"/>
                                          </p:val>
                                        </p:tav>
                                      </p:tavLst>
                                    </p:anim>
                                  </p:childTnLst>
                                </p:cTn>
                              </p:par>
                              <p:par>
                                <p:cTn id="29" presetID="47" presetClass="entr" presetSubtype="0" fill="hold"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1000"/>
                                        <p:tgtEl>
                                          <p:spTgt spid="10"/>
                                        </p:tgtEl>
                                      </p:cBhvr>
                                    </p:animEffect>
                                    <p:anim calcmode="lin" valueType="num">
                                      <p:cBhvr>
                                        <p:cTn id="32" dur="1000" fill="hold"/>
                                        <p:tgtEl>
                                          <p:spTgt spid="10"/>
                                        </p:tgtEl>
                                        <p:attrNameLst>
                                          <p:attrName>ppt_x</p:attrName>
                                        </p:attrNameLst>
                                      </p:cBhvr>
                                      <p:tavLst>
                                        <p:tav tm="0">
                                          <p:val>
                                            <p:strVal val="#ppt_x"/>
                                          </p:val>
                                        </p:tav>
                                        <p:tav tm="100000">
                                          <p:val>
                                            <p:strVal val="#ppt_x"/>
                                          </p:val>
                                        </p:tav>
                                      </p:tavLst>
                                    </p:anim>
                                    <p:anim calcmode="lin" valueType="num">
                                      <p:cBhvr>
                                        <p:cTn id="33" dur="1000" fill="hold"/>
                                        <p:tgtEl>
                                          <p:spTgt spid="10"/>
                                        </p:tgtEl>
                                        <p:attrNameLst>
                                          <p:attrName>ppt_y</p:attrName>
                                        </p:attrNameLst>
                                      </p:cBhvr>
                                      <p:tavLst>
                                        <p:tav tm="0">
                                          <p:val>
                                            <p:strVal val="#ppt_y-.1"/>
                                          </p:val>
                                        </p:tav>
                                        <p:tav tm="100000">
                                          <p:val>
                                            <p:strVal val="#ppt_y"/>
                                          </p:val>
                                        </p:tav>
                                      </p:tavLst>
                                    </p:anim>
                                  </p:childTnLst>
                                </p:cTn>
                              </p:par>
                              <p:par>
                                <p:cTn id="34" presetID="2" presetClass="entr" presetSubtype="4" fill="hold" nodeType="withEffect">
                                  <p:stCondLst>
                                    <p:cond delay="0"/>
                                  </p:stCondLst>
                                  <p:childTnLst>
                                    <p:set>
                                      <p:cBhvr>
                                        <p:cTn id="35" dur="1" fill="hold">
                                          <p:stCondLst>
                                            <p:cond delay="0"/>
                                          </p:stCondLst>
                                        </p:cTn>
                                        <p:tgtEl>
                                          <p:spTgt spid="11"/>
                                        </p:tgtEl>
                                        <p:attrNameLst>
                                          <p:attrName>style.visibility</p:attrName>
                                        </p:attrNameLst>
                                      </p:cBhvr>
                                      <p:to>
                                        <p:strVal val="visible"/>
                                      </p:to>
                                    </p:set>
                                    <p:anim calcmode="lin" valueType="num">
                                      <p:cBhvr additive="base">
                                        <p:cTn id="36" dur="500" fill="hold"/>
                                        <p:tgtEl>
                                          <p:spTgt spid="11"/>
                                        </p:tgtEl>
                                        <p:attrNameLst>
                                          <p:attrName>ppt_x</p:attrName>
                                        </p:attrNameLst>
                                      </p:cBhvr>
                                      <p:tavLst>
                                        <p:tav tm="0">
                                          <p:val>
                                            <p:strVal val="#ppt_x"/>
                                          </p:val>
                                        </p:tav>
                                        <p:tav tm="100000">
                                          <p:val>
                                            <p:strVal val="#ppt_x"/>
                                          </p:val>
                                        </p:tav>
                                      </p:tavLst>
                                    </p:anim>
                                    <p:anim calcmode="lin" valueType="num">
                                      <p:cBhvr additive="base">
                                        <p:cTn id="37" dur="500" fill="hold"/>
                                        <p:tgtEl>
                                          <p:spTgt spid="11"/>
                                        </p:tgtEl>
                                        <p:attrNameLst>
                                          <p:attrName>ppt_y</p:attrName>
                                        </p:attrNameLst>
                                      </p:cBhvr>
                                      <p:tavLst>
                                        <p:tav tm="0">
                                          <p:val>
                                            <p:strVal val="1+#ppt_h/2"/>
                                          </p:val>
                                        </p:tav>
                                        <p:tav tm="100000">
                                          <p:val>
                                            <p:strVal val="#ppt_y"/>
                                          </p:val>
                                        </p:tav>
                                      </p:tavLst>
                                    </p:anim>
                                  </p:childTnLst>
                                </p:cTn>
                              </p:par>
                              <p:par>
                                <p:cTn id="38" presetID="16" presetClass="entr" presetSubtype="37" fill="hold" nodeType="with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barn(outVertical)">
                                      <p:cBhvr>
                                        <p:cTn id="40" dur="500"/>
                                        <p:tgtEl>
                                          <p:spTgt spid="12"/>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nodeType="clickEffect">
                                  <p:stCondLst>
                                    <p:cond delay="0"/>
                                  </p:stCondLst>
                                  <p:childTnLst>
                                    <p:set>
                                      <p:cBhvr>
                                        <p:cTn id="44" dur="1" fill="hold">
                                          <p:stCondLst>
                                            <p:cond delay="0"/>
                                          </p:stCondLst>
                                        </p:cTn>
                                        <p:tgtEl>
                                          <p:spTgt spid="2"/>
                                        </p:tgtEl>
                                        <p:attrNameLst>
                                          <p:attrName>style.visibility</p:attrName>
                                        </p:attrNameLst>
                                      </p:cBhvr>
                                      <p:to>
                                        <p:strVal val="visible"/>
                                      </p:to>
                                    </p:set>
                                    <p:animEffect transition="in" filter="wipe(down)">
                                      <p:cBhvr>
                                        <p:cTn id="4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Rectangle: Rounded Corners 3">
            <a:extLst>
              <a:ext uri="{FF2B5EF4-FFF2-40B4-BE49-F238E27FC236}">
                <a16:creationId xmlns:a16="http://schemas.microsoft.com/office/drawing/2014/main" id="{B2782C21-4166-4B2B-8E8A-2E765EB26975}"/>
              </a:ext>
            </a:extLst>
          </p:cNvPr>
          <p:cNvSpPr/>
          <p:nvPr/>
        </p:nvSpPr>
        <p:spPr>
          <a:xfrm>
            <a:off x="345273" y="1323833"/>
            <a:ext cx="11610428" cy="1009934"/>
          </a:xfrm>
          <a:custGeom>
            <a:avLst/>
            <a:gdLst>
              <a:gd name="connsiteX0" fmla="*/ 0 w 9268853"/>
              <a:gd name="connsiteY0" fmla="*/ 164422 h 986511"/>
              <a:gd name="connsiteX1" fmla="*/ 164422 w 9268853"/>
              <a:gd name="connsiteY1" fmla="*/ 0 h 986511"/>
              <a:gd name="connsiteX2" fmla="*/ 9104431 w 9268853"/>
              <a:gd name="connsiteY2" fmla="*/ 0 h 986511"/>
              <a:gd name="connsiteX3" fmla="*/ 9268853 w 9268853"/>
              <a:gd name="connsiteY3" fmla="*/ 164422 h 986511"/>
              <a:gd name="connsiteX4" fmla="*/ 9268853 w 9268853"/>
              <a:gd name="connsiteY4" fmla="*/ 822089 h 986511"/>
              <a:gd name="connsiteX5" fmla="*/ 9104431 w 9268853"/>
              <a:gd name="connsiteY5" fmla="*/ 986511 h 986511"/>
              <a:gd name="connsiteX6" fmla="*/ 164422 w 9268853"/>
              <a:gd name="connsiteY6" fmla="*/ 986511 h 986511"/>
              <a:gd name="connsiteX7" fmla="*/ 0 w 9268853"/>
              <a:gd name="connsiteY7" fmla="*/ 822089 h 986511"/>
              <a:gd name="connsiteX8" fmla="*/ 0 w 9268853"/>
              <a:gd name="connsiteY8" fmla="*/ 164422 h 986511"/>
              <a:gd name="connsiteX0" fmla="*/ 0 w 9268853"/>
              <a:gd name="connsiteY0" fmla="*/ 164422 h 986511"/>
              <a:gd name="connsiteX1" fmla="*/ 314548 w 9268853"/>
              <a:gd name="connsiteY1" fmla="*/ 81887 h 986511"/>
              <a:gd name="connsiteX2" fmla="*/ 9104431 w 9268853"/>
              <a:gd name="connsiteY2" fmla="*/ 0 h 986511"/>
              <a:gd name="connsiteX3" fmla="*/ 9268853 w 9268853"/>
              <a:gd name="connsiteY3" fmla="*/ 164422 h 986511"/>
              <a:gd name="connsiteX4" fmla="*/ 9268853 w 9268853"/>
              <a:gd name="connsiteY4" fmla="*/ 822089 h 986511"/>
              <a:gd name="connsiteX5" fmla="*/ 9104431 w 9268853"/>
              <a:gd name="connsiteY5" fmla="*/ 986511 h 986511"/>
              <a:gd name="connsiteX6" fmla="*/ 164422 w 9268853"/>
              <a:gd name="connsiteY6" fmla="*/ 986511 h 986511"/>
              <a:gd name="connsiteX7" fmla="*/ 0 w 9268853"/>
              <a:gd name="connsiteY7" fmla="*/ 822089 h 986511"/>
              <a:gd name="connsiteX8" fmla="*/ 0 w 9268853"/>
              <a:gd name="connsiteY8" fmla="*/ 164422 h 986511"/>
              <a:gd name="connsiteX0" fmla="*/ 0 w 9268853"/>
              <a:gd name="connsiteY0" fmla="*/ 170805 h 992894"/>
              <a:gd name="connsiteX1" fmla="*/ 314548 w 9268853"/>
              <a:gd name="connsiteY1" fmla="*/ 88270 h 992894"/>
              <a:gd name="connsiteX2" fmla="*/ 1464106 w 9268853"/>
              <a:gd name="connsiteY2" fmla="*/ 0 h 992894"/>
              <a:gd name="connsiteX3" fmla="*/ 9104431 w 9268853"/>
              <a:gd name="connsiteY3" fmla="*/ 6383 h 992894"/>
              <a:gd name="connsiteX4" fmla="*/ 9268853 w 9268853"/>
              <a:gd name="connsiteY4" fmla="*/ 170805 h 992894"/>
              <a:gd name="connsiteX5" fmla="*/ 9268853 w 9268853"/>
              <a:gd name="connsiteY5" fmla="*/ 828472 h 992894"/>
              <a:gd name="connsiteX6" fmla="*/ 9104431 w 9268853"/>
              <a:gd name="connsiteY6" fmla="*/ 992894 h 992894"/>
              <a:gd name="connsiteX7" fmla="*/ 164422 w 9268853"/>
              <a:gd name="connsiteY7" fmla="*/ 992894 h 992894"/>
              <a:gd name="connsiteX8" fmla="*/ 0 w 9268853"/>
              <a:gd name="connsiteY8" fmla="*/ 828472 h 992894"/>
              <a:gd name="connsiteX9" fmla="*/ 0 w 9268853"/>
              <a:gd name="connsiteY9" fmla="*/ 170805 h 992894"/>
              <a:gd name="connsiteX0" fmla="*/ 0 w 9268853"/>
              <a:gd name="connsiteY0" fmla="*/ 170805 h 992894"/>
              <a:gd name="connsiteX1" fmla="*/ 314548 w 9268853"/>
              <a:gd name="connsiteY1" fmla="*/ 88270 h 992894"/>
              <a:gd name="connsiteX2" fmla="*/ 1464106 w 9268853"/>
              <a:gd name="connsiteY2" fmla="*/ 0 h 992894"/>
              <a:gd name="connsiteX3" fmla="*/ 6923210 w 9268853"/>
              <a:gd name="connsiteY3" fmla="*/ 109182 h 992894"/>
              <a:gd name="connsiteX4" fmla="*/ 9104431 w 9268853"/>
              <a:gd name="connsiteY4" fmla="*/ 6383 h 992894"/>
              <a:gd name="connsiteX5" fmla="*/ 9268853 w 9268853"/>
              <a:gd name="connsiteY5" fmla="*/ 170805 h 992894"/>
              <a:gd name="connsiteX6" fmla="*/ 9268853 w 9268853"/>
              <a:gd name="connsiteY6" fmla="*/ 828472 h 992894"/>
              <a:gd name="connsiteX7" fmla="*/ 9104431 w 9268853"/>
              <a:gd name="connsiteY7" fmla="*/ 992894 h 992894"/>
              <a:gd name="connsiteX8" fmla="*/ 164422 w 9268853"/>
              <a:gd name="connsiteY8" fmla="*/ 992894 h 992894"/>
              <a:gd name="connsiteX9" fmla="*/ 0 w 9268853"/>
              <a:gd name="connsiteY9" fmla="*/ 828472 h 992894"/>
              <a:gd name="connsiteX10" fmla="*/ 0 w 9268853"/>
              <a:gd name="connsiteY10" fmla="*/ 170805 h 992894"/>
              <a:gd name="connsiteX0" fmla="*/ 0 w 9366160"/>
              <a:gd name="connsiteY0" fmla="*/ 170805 h 992894"/>
              <a:gd name="connsiteX1" fmla="*/ 314548 w 9366160"/>
              <a:gd name="connsiteY1" fmla="*/ 88270 h 992894"/>
              <a:gd name="connsiteX2" fmla="*/ 1464106 w 9366160"/>
              <a:gd name="connsiteY2" fmla="*/ 0 h 992894"/>
              <a:gd name="connsiteX3" fmla="*/ 6923210 w 9366160"/>
              <a:gd name="connsiteY3" fmla="*/ 109182 h 992894"/>
              <a:gd name="connsiteX4" fmla="*/ 9104431 w 9366160"/>
              <a:gd name="connsiteY4" fmla="*/ 6383 h 992894"/>
              <a:gd name="connsiteX5" fmla="*/ 9268853 w 9366160"/>
              <a:gd name="connsiteY5" fmla="*/ 170805 h 992894"/>
              <a:gd name="connsiteX6" fmla="*/ 9366160 w 9366160"/>
              <a:gd name="connsiteY6" fmla="*/ 518615 h 992894"/>
              <a:gd name="connsiteX7" fmla="*/ 9268853 w 9366160"/>
              <a:gd name="connsiteY7" fmla="*/ 828472 h 992894"/>
              <a:gd name="connsiteX8" fmla="*/ 9104431 w 9366160"/>
              <a:gd name="connsiteY8" fmla="*/ 992894 h 992894"/>
              <a:gd name="connsiteX9" fmla="*/ 164422 w 9366160"/>
              <a:gd name="connsiteY9" fmla="*/ 992894 h 992894"/>
              <a:gd name="connsiteX10" fmla="*/ 0 w 9366160"/>
              <a:gd name="connsiteY10" fmla="*/ 828472 h 992894"/>
              <a:gd name="connsiteX11" fmla="*/ 0 w 9366160"/>
              <a:gd name="connsiteY11" fmla="*/ 170805 h 992894"/>
              <a:gd name="connsiteX0" fmla="*/ 0 w 9366160"/>
              <a:gd name="connsiteY0" fmla="*/ 170805 h 1009934"/>
              <a:gd name="connsiteX1" fmla="*/ 314548 w 9366160"/>
              <a:gd name="connsiteY1" fmla="*/ 88270 h 1009934"/>
              <a:gd name="connsiteX2" fmla="*/ 1464106 w 9366160"/>
              <a:gd name="connsiteY2" fmla="*/ 0 h 1009934"/>
              <a:gd name="connsiteX3" fmla="*/ 6923210 w 9366160"/>
              <a:gd name="connsiteY3" fmla="*/ 109182 h 1009934"/>
              <a:gd name="connsiteX4" fmla="*/ 9104431 w 9366160"/>
              <a:gd name="connsiteY4" fmla="*/ 6383 h 1009934"/>
              <a:gd name="connsiteX5" fmla="*/ 9268853 w 9366160"/>
              <a:gd name="connsiteY5" fmla="*/ 170805 h 1009934"/>
              <a:gd name="connsiteX6" fmla="*/ 9366160 w 9366160"/>
              <a:gd name="connsiteY6" fmla="*/ 518615 h 1009934"/>
              <a:gd name="connsiteX7" fmla="*/ 9268853 w 9366160"/>
              <a:gd name="connsiteY7" fmla="*/ 828472 h 1009934"/>
              <a:gd name="connsiteX8" fmla="*/ 9104431 w 9366160"/>
              <a:gd name="connsiteY8" fmla="*/ 992894 h 1009934"/>
              <a:gd name="connsiteX9" fmla="*/ 4985227 w 9366160"/>
              <a:gd name="connsiteY9" fmla="*/ 1009934 h 1009934"/>
              <a:gd name="connsiteX10" fmla="*/ 164422 w 9366160"/>
              <a:gd name="connsiteY10" fmla="*/ 992894 h 1009934"/>
              <a:gd name="connsiteX11" fmla="*/ 0 w 9366160"/>
              <a:gd name="connsiteY11" fmla="*/ 828472 h 1009934"/>
              <a:gd name="connsiteX12" fmla="*/ 0 w 9366160"/>
              <a:gd name="connsiteY12" fmla="*/ 170805 h 1009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366160" h="1009934">
                <a:moveTo>
                  <a:pt x="0" y="170805"/>
                </a:moveTo>
                <a:cubicBezTo>
                  <a:pt x="0" y="79997"/>
                  <a:pt x="223740" y="88270"/>
                  <a:pt x="314548" y="88270"/>
                </a:cubicBezTo>
                <a:cubicBezTo>
                  <a:pt x="697734" y="86142"/>
                  <a:pt x="1080920" y="2128"/>
                  <a:pt x="1464106" y="0"/>
                </a:cubicBezTo>
                <a:cubicBezTo>
                  <a:pt x="3270160" y="0"/>
                  <a:pt x="5117156" y="109182"/>
                  <a:pt x="6923210" y="109182"/>
                </a:cubicBezTo>
                <a:lnTo>
                  <a:pt x="9104431" y="6383"/>
                </a:lnTo>
                <a:cubicBezTo>
                  <a:pt x="9195239" y="6383"/>
                  <a:pt x="9268853" y="79997"/>
                  <a:pt x="9268853" y="170805"/>
                </a:cubicBezTo>
                <a:cubicBezTo>
                  <a:pt x="9278542" y="273094"/>
                  <a:pt x="9356471" y="416326"/>
                  <a:pt x="9366160" y="518615"/>
                </a:cubicBezTo>
                <a:lnTo>
                  <a:pt x="9268853" y="828472"/>
                </a:lnTo>
                <a:cubicBezTo>
                  <a:pt x="9268853" y="919280"/>
                  <a:pt x="9195239" y="992894"/>
                  <a:pt x="9104431" y="992894"/>
                </a:cubicBezTo>
                <a:lnTo>
                  <a:pt x="4985227" y="1009934"/>
                </a:lnTo>
                <a:lnTo>
                  <a:pt x="164422" y="992894"/>
                </a:lnTo>
                <a:cubicBezTo>
                  <a:pt x="73614" y="992894"/>
                  <a:pt x="0" y="919280"/>
                  <a:pt x="0" y="828472"/>
                </a:cubicBezTo>
                <a:lnTo>
                  <a:pt x="0" y="170805"/>
                </a:lnTo>
                <a:close/>
              </a:path>
            </a:pathLst>
          </a:custGeom>
          <a:ln w="22225">
            <a:solidFill>
              <a:schemeClr val="accent4">
                <a:lumMod val="50000"/>
              </a:schemeClr>
            </a:solidFill>
            <a:prstDash val="dashDot"/>
          </a:ln>
        </p:spPr>
        <p:style>
          <a:lnRef idx="2">
            <a:schemeClr val="accent5"/>
          </a:lnRef>
          <a:fillRef idx="1">
            <a:schemeClr val="lt1"/>
          </a:fillRef>
          <a:effectRef idx="0">
            <a:schemeClr val="accent5"/>
          </a:effectRef>
          <a:fontRef idx="minor">
            <a:schemeClr val="dk1"/>
          </a:fontRef>
        </p:style>
        <p:txBody>
          <a:bodyPr rtlCol="0" anchor="ctr"/>
          <a:lstStyle/>
          <a:p>
            <a:pPr lvl="0" algn="ctr"/>
            <a:r>
              <a:rPr lang="en-US" sz="3200" b="1">
                <a:solidFill>
                  <a:srgbClr val="C00000"/>
                </a:solidFill>
                <a:latin typeface="Calibri" panose="020F0502020204030204" pitchFamily="34" charset="0"/>
                <a:ea typeface="Arial-Rounded" panose="020B0500000000000000" pitchFamily="34" charset="0"/>
                <a:cs typeface="Calibri" panose="020F0502020204030204" pitchFamily="34" charset="0"/>
              </a:rPr>
              <a:t>1. T</a:t>
            </a:r>
            <a:r>
              <a:rPr lang="vi-VN" sz="3200" b="1">
                <a:solidFill>
                  <a:srgbClr val="C00000"/>
                </a:solidFill>
                <a:latin typeface="Calibri" panose="020F0502020204030204" pitchFamily="34" charset="0"/>
                <a:ea typeface="Arial-Rounded" panose="020B0500000000000000" pitchFamily="34" charset="0"/>
                <a:cs typeface="Calibri" panose="020F0502020204030204" pitchFamily="34" charset="0"/>
              </a:rPr>
              <a:t>ừ </a:t>
            </a:r>
            <a:r>
              <a:rPr lang="vi-VN" sz="3200" b="1" dirty="0">
                <a:solidFill>
                  <a:srgbClr val="C00000"/>
                </a:solidFill>
                <a:latin typeface="Calibri" panose="020F0502020204030204" pitchFamily="34" charset="0"/>
                <a:ea typeface="Arial-Rounded" panose="020B0500000000000000" pitchFamily="34" charset="0"/>
                <a:cs typeface="Calibri" panose="020F0502020204030204" pitchFamily="34" charset="0"/>
              </a:rPr>
              <a:t>nào dưới đây nói về các em lớp 1 trong ngày khai trường?</a:t>
            </a:r>
            <a:endParaRPr lang="en-US" sz="3200" b="1" dirty="0">
              <a:solidFill>
                <a:srgbClr val="C00000"/>
              </a:solidFill>
              <a:latin typeface="UTM Avo" panose="02040603050506020204" pitchFamily="18" charset="0"/>
              <a:ea typeface="Arial-Rounded" panose="020B0500000000000000" pitchFamily="34" charset="0"/>
              <a:cs typeface="Calibri" panose="020F0502020204030204" pitchFamily="34" charset="0"/>
            </a:endParaRPr>
          </a:p>
        </p:txBody>
      </p:sp>
      <p:sp>
        <p:nvSpPr>
          <p:cNvPr id="4" name="Rounded Rectangle 1"/>
          <p:cNvSpPr/>
          <p:nvPr/>
        </p:nvSpPr>
        <p:spPr>
          <a:xfrm>
            <a:off x="332096" y="2192843"/>
            <a:ext cx="11691583" cy="4572000"/>
          </a:xfrm>
          <a:custGeom>
            <a:avLst/>
            <a:gdLst>
              <a:gd name="connsiteX0" fmla="*/ 0 w 9967624"/>
              <a:gd name="connsiteY0" fmla="*/ 927119 h 5562600"/>
              <a:gd name="connsiteX1" fmla="*/ 927119 w 9967624"/>
              <a:gd name="connsiteY1" fmla="*/ 0 h 5562600"/>
              <a:gd name="connsiteX2" fmla="*/ 9040505 w 9967624"/>
              <a:gd name="connsiteY2" fmla="*/ 0 h 5562600"/>
              <a:gd name="connsiteX3" fmla="*/ 9967624 w 9967624"/>
              <a:gd name="connsiteY3" fmla="*/ 927119 h 5562600"/>
              <a:gd name="connsiteX4" fmla="*/ 9967624 w 9967624"/>
              <a:gd name="connsiteY4" fmla="*/ 4635481 h 5562600"/>
              <a:gd name="connsiteX5" fmla="*/ 9040505 w 9967624"/>
              <a:gd name="connsiteY5" fmla="*/ 5562600 h 5562600"/>
              <a:gd name="connsiteX6" fmla="*/ 927119 w 9967624"/>
              <a:gd name="connsiteY6" fmla="*/ 5562600 h 5562600"/>
              <a:gd name="connsiteX7" fmla="*/ 0 w 9967624"/>
              <a:gd name="connsiteY7" fmla="*/ 4635481 h 5562600"/>
              <a:gd name="connsiteX8" fmla="*/ 0 w 9967624"/>
              <a:gd name="connsiteY8" fmla="*/ 927119 h 5562600"/>
              <a:gd name="connsiteX0" fmla="*/ 0 w 9967624"/>
              <a:gd name="connsiteY0" fmla="*/ 927119 h 5562600"/>
              <a:gd name="connsiteX1" fmla="*/ 1260494 w 9967624"/>
              <a:gd name="connsiteY1" fmla="*/ 66675 h 5562600"/>
              <a:gd name="connsiteX2" fmla="*/ 9040505 w 9967624"/>
              <a:gd name="connsiteY2" fmla="*/ 0 h 5562600"/>
              <a:gd name="connsiteX3" fmla="*/ 9967624 w 9967624"/>
              <a:gd name="connsiteY3" fmla="*/ 927119 h 5562600"/>
              <a:gd name="connsiteX4" fmla="*/ 9967624 w 9967624"/>
              <a:gd name="connsiteY4" fmla="*/ 4635481 h 5562600"/>
              <a:gd name="connsiteX5" fmla="*/ 9040505 w 9967624"/>
              <a:gd name="connsiteY5" fmla="*/ 5562600 h 5562600"/>
              <a:gd name="connsiteX6" fmla="*/ 927119 w 9967624"/>
              <a:gd name="connsiteY6" fmla="*/ 5562600 h 5562600"/>
              <a:gd name="connsiteX7" fmla="*/ 0 w 9967624"/>
              <a:gd name="connsiteY7" fmla="*/ 4635481 h 5562600"/>
              <a:gd name="connsiteX8" fmla="*/ 0 w 9967624"/>
              <a:gd name="connsiteY8" fmla="*/ 927119 h 5562600"/>
              <a:gd name="connsiteX0" fmla="*/ 0 w 9967624"/>
              <a:gd name="connsiteY0" fmla="*/ 1136669 h 5772150"/>
              <a:gd name="connsiteX1" fmla="*/ 1260494 w 9967624"/>
              <a:gd name="connsiteY1" fmla="*/ 276225 h 5772150"/>
              <a:gd name="connsiteX2" fmla="*/ 9030980 w 9967624"/>
              <a:gd name="connsiteY2" fmla="*/ 0 h 5772150"/>
              <a:gd name="connsiteX3" fmla="*/ 9967624 w 9967624"/>
              <a:gd name="connsiteY3" fmla="*/ 1136669 h 5772150"/>
              <a:gd name="connsiteX4" fmla="*/ 9967624 w 9967624"/>
              <a:gd name="connsiteY4" fmla="*/ 4845031 h 5772150"/>
              <a:gd name="connsiteX5" fmla="*/ 9040505 w 9967624"/>
              <a:gd name="connsiteY5" fmla="*/ 5772150 h 5772150"/>
              <a:gd name="connsiteX6" fmla="*/ 927119 w 9967624"/>
              <a:gd name="connsiteY6" fmla="*/ 5772150 h 5772150"/>
              <a:gd name="connsiteX7" fmla="*/ 0 w 9967624"/>
              <a:gd name="connsiteY7" fmla="*/ 4845031 h 5772150"/>
              <a:gd name="connsiteX8" fmla="*/ 0 w 9967624"/>
              <a:gd name="connsiteY8" fmla="*/ 1136669 h 5772150"/>
              <a:gd name="connsiteX0" fmla="*/ 0 w 9967624"/>
              <a:gd name="connsiteY0" fmla="*/ 1136669 h 5905500"/>
              <a:gd name="connsiteX1" fmla="*/ 1260494 w 9967624"/>
              <a:gd name="connsiteY1" fmla="*/ 276225 h 5905500"/>
              <a:gd name="connsiteX2" fmla="*/ 9030980 w 9967624"/>
              <a:gd name="connsiteY2" fmla="*/ 0 h 5905500"/>
              <a:gd name="connsiteX3" fmla="*/ 9967624 w 9967624"/>
              <a:gd name="connsiteY3" fmla="*/ 1136669 h 5905500"/>
              <a:gd name="connsiteX4" fmla="*/ 9967624 w 9967624"/>
              <a:gd name="connsiteY4" fmla="*/ 4845031 h 5905500"/>
              <a:gd name="connsiteX5" fmla="*/ 9116705 w 9967624"/>
              <a:gd name="connsiteY5" fmla="*/ 5905500 h 5905500"/>
              <a:gd name="connsiteX6" fmla="*/ 927119 w 9967624"/>
              <a:gd name="connsiteY6" fmla="*/ 5772150 h 5905500"/>
              <a:gd name="connsiteX7" fmla="*/ 0 w 9967624"/>
              <a:gd name="connsiteY7" fmla="*/ 4845031 h 5905500"/>
              <a:gd name="connsiteX8" fmla="*/ 0 w 9967624"/>
              <a:gd name="connsiteY8" fmla="*/ 1136669 h 5905500"/>
              <a:gd name="connsiteX0" fmla="*/ 0 w 9967624"/>
              <a:gd name="connsiteY0" fmla="*/ 1136669 h 5905500"/>
              <a:gd name="connsiteX1" fmla="*/ 1260494 w 9967624"/>
              <a:gd name="connsiteY1" fmla="*/ 276225 h 5905500"/>
              <a:gd name="connsiteX2" fmla="*/ 9030980 w 9967624"/>
              <a:gd name="connsiteY2" fmla="*/ 0 h 5905500"/>
              <a:gd name="connsiteX3" fmla="*/ 9967624 w 9967624"/>
              <a:gd name="connsiteY3" fmla="*/ 1136669 h 5905500"/>
              <a:gd name="connsiteX4" fmla="*/ 9967624 w 9967624"/>
              <a:gd name="connsiteY4" fmla="*/ 4845031 h 5905500"/>
              <a:gd name="connsiteX5" fmla="*/ 9116705 w 9967624"/>
              <a:gd name="connsiteY5" fmla="*/ 5905500 h 5905500"/>
              <a:gd name="connsiteX6" fmla="*/ 698519 w 9967624"/>
              <a:gd name="connsiteY6" fmla="*/ 5591175 h 5905500"/>
              <a:gd name="connsiteX7" fmla="*/ 0 w 9967624"/>
              <a:gd name="connsiteY7" fmla="*/ 4845031 h 5905500"/>
              <a:gd name="connsiteX8" fmla="*/ 0 w 9967624"/>
              <a:gd name="connsiteY8" fmla="*/ 1136669 h 5905500"/>
              <a:gd name="connsiteX0" fmla="*/ 0 w 9967624"/>
              <a:gd name="connsiteY0" fmla="*/ 1136669 h 5905500"/>
              <a:gd name="connsiteX1" fmla="*/ 1260494 w 9967624"/>
              <a:gd name="connsiteY1" fmla="*/ 276225 h 5905500"/>
              <a:gd name="connsiteX2" fmla="*/ 9030980 w 9967624"/>
              <a:gd name="connsiteY2" fmla="*/ 0 h 5905500"/>
              <a:gd name="connsiteX3" fmla="*/ 9967624 w 9967624"/>
              <a:gd name="connsiteY3" fmla="*/ 1136669 h 5905500"/>
              <a:gd name="connsiteX4" fmla="*/ 9853324 w 9967624"/>
              <a:gd name="connsiteY4" fmla="*/ 3397231 h 5905500"/>
              <a:gd name="connsiteX5" fmla="*/ 9116705 w 9967624"/>
              <a:gd name="connsiteY5" fmla="*/ 5905500 h 5905500"/>
              <a:gd name="connsiteX6" fmla="*/ 698519 w 9967624"/>
              <a:gd name="connsiteY6" fmla="*/ 5591175 h 5905500"/>
              <a:gd name="connsiteX7" fmla="*/ 0 w 9967624"/>
              <a:gd name="connsiteY7" fmla="*/ 4845031 h 5905500"/>
              <a:gd name="connsiteX8" fmla="*/ 0 w 9967624"/>
              <a:gd name="connsiteY8" fmla="*/ 1136669 h 5905500"/>
              <a:gd name="connsiteX0" fmla="*/ 0 w 9967624"/>
              <a:gd name="connsiteY0" fmla="*/ 860444 h 5629275"/>
              <a:gd name="connsiteX1" fmla="*/ 1260494 w 9967624"/>
              <a:gd name="connsiteY1" fmla="*/ 0 h 5629275"/>
              <a:gd name="connsiteX2" fmla="*/ 9076894 w 9967624"/>
              <a:gd name="connsiteY2" fmla="*/ 63530 h 5629275"/>
              <a:gd name="connsiteX3" fmla="*/ 9967624 w 9967624"/>
              <a:gd name="connsiteY3" fmla="*/ 860444 h 5629275"/>
              <a:gd name="connsiteX4" fmla="*/ 9853324 w 9967624"/>
              <a:gd name="connsiteY4" fmla="*/ 3121006 h 5629275"/>
              <a:gd name="connsiteX5" fmla="*/ 9116705 w 9967624"/>
              <a:gd name="connsiteY5" fmla="*/ 5629275 h 5629275"/>
              <a:gd name="connsiteX6" fmla="*/ 698519 w 9967624"/>
              <a:gd name="connsiteY6" fmla="*/ 5314950 h 5629275"/>
              <a:gd name="connsiteX7" fmla="*/ 0 w 9967624"/>
              <a:gd name="connsiteY7" fmla="*/ 4568806 h 5629275"/>
              <a:gd name="connsiteX8" fmla="*/ 0 w 9967624"/>
              <a:gd name="connsiteY8" fmla="*/ 860444 h 5629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67624" h="5629275">
                <a:moveTo>
                  <a:pt x="0" y="860444"/>
                </a:moveTo>
                <a:cubicBezTo>
                  <a:pt x="0" y="348410"/>
                  <a:pt x="748460" y="0"/>
                  <a:pt x="1260494" y="0"/>
                </a:cubicBezTo>
                <a:lnTo>
                  <a:pt x="9076894" y="63530"/>
                </a:lnTo>
                <a:cubicBezTo>
                  <a:pt x="9588928" y="63530"/>
                  <a:pt x="9967624" y="348410"/>
                  <a:pt x="9967624" y="860444"/>
                </a:cubicBezTo>
                <a:lnTo>
                  <a:pt x="9853324" y="3121006"/>
                </a:lnTo>
                <a:cubicBezTo>
                  <a:pt x="9853324" y="3633040"/>
                  <a:pt x="9628739" y="5629275"/>
                  <a:pt x="9116705" y="5629275"/>
                </a:cubicBezTo>
                <a:lnTo>
                  <a:pt x="698519" y="5314950"/>
                </a:lnTo>
                <a:cubicBezTo>
                  <a:pt x="186485" y="5314950"/>
                  <a:pt x="0" y="5080840"/>
                  <a:pt x="0" y="4568806"/>
                </a:cubicBezTo>
                <a:lnTo>
                  <a:pt x="0" y="860444"/>
                </a:lnTo>
                <a:close/>
              </a:path>
            </a:pathLst>
          </a:custGeom>
          <a:solidFill>
            <a:schemeClr val="bg1"/>
          </a:solidFill>
          <a:ln w="22225">
            <a:solidFill>
              <a:schemeClr val="accent2">
                <a:lumMod val="50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accent1"/>
                </a:solidFill>
              </a:ln>
            </a:endParaRPr>
          </a:p>
        </p:txBody>
      </p:sp>
      <p:sp>
        <p:nvSpPr>
          <p:cNvPr id="16" name="Cloud 4"/>
          <p:cNvSpPr/>
          <p:nvPr/>
        </p:nvSpPr>
        <p:spPr>
          <a:xfrm>
            <a:off x="0" y="2"/>
            <a:ext cx="2452550" cy="1144093"/>
          </a:xfrm>
          <a:custGeom>
            <a:avLst/>
            <a:gdLst>
              <a:gd name="connsiteX0" fmla="*/ 3900 w 43200"/>
              <a:gd name="connsiteY0" fmla="*/ 14370 h 43200"/>
              <a:gd name="connsiteX1" fmla="*/ 5623 w 43200"/>
              <a:gd name="connsiteY1" fmla="*/ 6907 h 43200"/>
              <a:gd name="connsiteX2" fmla="*/ 14005 w 43200"/>
              <a:gd name="connsiteY2" fmla="*/ 5202 h 43200"/>
              <a:gd name="connsiteX3" fmla="*/ 22456 w 43200"/>
              <a:gd name="connsiteY3" fmla="*/ 3432 h 43200"/>
              <a:gd name="connsiteX4" fmla="*/ 25749 w 43200"/>
              <a:gd name="connsiteY4" fmla="*/ 200 h 43200"/>
              <a:gd name="connsiteX5" fmla="*/ 29833 w 43200"/>
              <a:gd name="connsiteY5" fmla="*/ 2481 h 43200"/>
              <a:gd name="connsiteX6" fmla="*/ 35463 w 43200"/>
              <a:gd name="connsiteY6" fmla="*/ 690 h 43200"/>
              <a:gd name="connsiteX7" fmla="*/ 38318 w 43200"/>
              <a:gd name="connsiteY7" fmla="*/ 5576 h 43200"/>
              <a:gd name="connsiteX8" fmla="*/ 41982 w 43200"/>
              <a:gd name="connsiteY8" fmla="*/ 10318 h 43200"/>
              <a:gd name="connsiteX9" fmla="*/ 41818 w 43200"/>
              <a:gd name="connsiteY9" fmla="*/ 15460 h 43200"/>
              <a:gd name="connsiteX10" fmla="*/ 43016 w 43200"/>
              <a:gd name="connsiteY10" fmla="*/ 23322 h 43200"/>
              <a:gd name="connsiteX11" fmla="*/ 37404 w 43200"/>
              <a:gd name="connsiteY11" fmla="*/ 30204 h 43200"/>
              <a:gd name="connsiteX12" fmla="*/ 35395 w 43200"/>
              <a:gd name="connsiteY12" fmla="*/ 36101 h 43200"/>
              <a:gd name="connsiteX13" fmla="*/ 28555 w 43200"/>
              <a:gd name="connsiteY13" fmla="*/ 36815 h 43200"/>
              <a:gd name="connsiteX14" fmla="*/ 23667 w 43200"/>
              <a:gd name="connsiteY14" fmla="*/ 43106 h 43200"/>
              <a:gd name="connsiteX15" fmla="*/ 16480 w 43200"/>
              <a:gd name="connsiteY15" fmla="*/ 39266 h 43200"/>
              <a:gd name="connsiteX16" fmla="*/ 5804 w 43200"/>
              <a:gd name="connsiteY16" fmla="*/ 35472 h 43200"/>
              <a:gd name="connsiteX17" fmla="*/ 1110 w 43200"/>
              <a:gd name="connsiteY17" fmla="*/ 31250 h 43200"/>
              <a:gd name="connsiteX18" fmla="*/ 2113 w 43200"/>
              <a:gd name="connsiteY18" fmla="*/ 25551 h 43200"/>
              <a:gd name="connsiteX19" fmla="*/ -5 w 43200"/>
              <a:gd name="connsiteY19" fmla="*/ 19704 h 43200"/>
              <a:gd name="connsiteX20" fmla="*/ 3863 w 43200"/>
              <a:gd name="connsiteY20" fmla="*/ 14507 h 43200"/>
              <a:gd name="connsiteX21" fmla="*/ 3900 w 43200"/>
              <a:gd name="connsiteY21" fmla="*/ 14370 h 43200"/>
              <a:gd name="connsiteX0" fmla="*/ 4693 w 43200"/>
              <a:gd name="connsiteY0" fmla="*/ 26177 h 43200"/>
              <a:gd name="connsiteX1" fmla="*/ 2160 w 43200"/>
              <a:gd name="connsiteY1" fmla="*/ 25380 h 43200"/>
              <a:gd name="connsiteX2" fmla="*/ 6928 w 43200"/>
              <a:gd name="connsiteY2" fmla="*/ 34899 h 43200"/>
              <a:gd name="connsiteX3" fmla="*/ 5820 w 43200"/>
              <a:gd name="connsiteY3" fmla="*/ 35280 h 43200"/>
              <a:gd name="connsiteX4" fmla="*/ 16478 w 43200"/>
              <a:gd name="connsiteY4" fmla="*/ 39090 h 43200"/>
              <a:gd name="connsiteX5" fmla="*/ 15810 w 43200"/>
              <a:gd name="connsiteY5" fmla="*/ 37350 h 43200"/>
              <a:gd name="connsiteX6" fmla="*/ 28827 w 43200"/>
              <a:gd name="connsiteY6" fmla="*/ 34751 h 43200"/>
              <a:gd name="connsiteX7" fmla="*/ 28560 w 43200"/>
              <a:gd name="connsiteY7" fmla="*/ 36660 h 43200"/>
              <a:gd name="connsiteX8" fmla="*/ 34129 w 43200"/>
              <a:gd name="connsiteY8" fmla="*/ 22954 h 43200"/>
              <a:gd name="connsiteX9" fmla="*/ 37380 w 43200"/>
              <a:gd name="connsiteY9" fmla="*/ 30090 h 43200"/>
              <a:gd name="connsiteX10" fmla="*/ 41798 w 43200"/>
              <a:gd name="connsiteY10" fmla="*/ 15354 h 43200"/>
              <a:gd name="connsiteX11" fmla="*/ 40350 w 43200"/>
              <a:gd name="connsiteY11" fmla="*/ 18030 h 43200"/>
              <a:gd name="connsiteX12" fmla="*/ 38324 w 43200"/>
              <a:gd name="connsiteY12" fmla="*/ 5426 h 43200"/>
              <a:gd name="connsiteX13" fmla="*/ 38400 w 43200"/>
              <a:gd name="connsiteY13" fmla="*/ 6690 h 43200"/>
              <a:gd name="connsiteX14" fmla="*/ 29078 w 43200"/>
              <a:gd name="connsiteY14" fmla="*/ 3952 h 43200"/>
              <a:gd name="connsiteX15" fmla="*/ 29820 w 43200"/>
              <a:gd name="connsiteY15" fmla="*/ 2340 h 43200"/>
              <a:gd name="connsiteX16" fmla="*/ 22141 w 43200"/>
              <a:gd name="connsiteY16" fmla="*/ 4720 h 43200"/>
              <a:gd name="connsiteX17" fmla="*/ 22500 w 43200"/>
              <a:gd name="connsiteY17" fmla="*/ 3330 h 43200"/>
              <a:gd name="connsiteX18" fmla="*/ 14000 w 43200"/>
              <a:gd name="connsiteY18" fmla="*/ 5192 h 43200"/>
              <a:gd name="connsiteX19" fmla="*/ 15300 w 43200"/>
              <a:gd name="connsiteY19" fmla="*/ 6540 h 43200"/>
              <a:gd name="connsiteX20" fmla="*/ 4127 w 43200"/>
              <a:gd name="connsiteY20" fmla="*/ 15789 h 43200"/>
              <a:gd name="connsiteX21" fmla="*/ 3900 w 43200"/>
              <a:gd name="connsiteY21" fmla="*/ 14370 h 43200"/>
              <a:gd name="connsiteX0" fmla="*/ 3936 w 43256"/>
              <a:gd name="connsiteY0" fmla="*/ 14229 h 40633"/>
              <a:gd name="connsiteX1" fmla="*/ 5659 w 43256"/>
              <a:gd name="connsiteY1" fmla="*/ 6766 h 40633"/>
              <a:gd name="connsiteX2" fmla="*/ 14041 w 43256"/>
              <a:gd name="connsiteY2" fmla="*/ 5061 h 40633"/>
              <a:gd name="connsiteX3" fmla="*/ 22492 w 43256"/>
              <a:gd name="connsiteY3" fmla="*/ 3291 h 40633"/>
              <a:gd name="connsiteX4" fmla="*/ 25785 w 43256"/>
              <a:gd name="connsiteY4" fmla="*/ 59 h 40633"/>
              <a:gd name="connsiteX5" fmla="*/ 29869 w 43256"/>
              <a:gd name="connsiteY5" fmla="*/ 2340 h 40633"/>
              <a:gd name="connsiteX6" fmla="*/ 35499 w 43256"/>
              <a:gd name="connsiteY6" fmla="*/ 549 h 40633"/>
              <a:gd name="connsiteX7" fmla="*/ 38354 w 43256"/>
              <a:gd name="connsiteY7" fmla="*/ 5435 h 40633"/>
              <a:gd name="connsiteX8" fmla="*/ 42018 w 43256"/>
              <a:gd name="connsiteY8" fmla="*/ 10177 h 40633"/>
              <a:gd name="connsiteX9" fmla="*/ 41854 w 43256"/>
              <a:gd name="connsiteY9" fmla="*/ 15319 h 40633"/>
              <a:gd name="connsiteX10" fmla="*/ 43052 w 43256"/>
              <a:gd name="connsiteY10" fmla="*/ 23181 h 40633"/>
              <a:gd name="connsiteX11" fmla="*/ 37440 w 43256"/>
              <a:gd name="connsiteY11" fmla="*/ 30063 h 40633"/>
              <a:gd name="connsiteX12" fmla="*/ 35431 w 43256"/>
              <a:gd name="connsiteY12" fmla="*/ 35960 h 40633"/>
              <a:gd name="connsiteX13" fmla="*/ 28591 w 43256"/>
              <a:gd name="connsiteY13" fmla="*/ 36674 h 40633"/>
              <a:gd name="connsiteX14" fmla="*/ 23515 w 43256"/>
              <a:gd name="connsiteY14" fmla="*/ 38056 h 40633"/>
              <a:gd name="connsiteX15" fmla="*/ 16516 w 43256"/>
              <a:gd name="connsiteY15" fmla="*/ 39125 h 40633"/>
              <a:gd name="connsiteX16" fmla="*/ 5840 w 43256"/>
              <a:gd name="connsiteY16" fmla="*/ 35331 h 40633"/>
              <a:gd name="connsiteX17" fmla="*/ 1146 w 43256"/>
              <a:gd name="connsiteY17" fmla="*/ 31109 h 40633"/>
              <a:gd name="connsiteX18" fmla="*/ 2149 w 43256"/>
              <a:gd name="connsiteY18" fmla="*/ 25410 h 40633"/>
              <a:gd name="connsiteX19" fmla="*/ 31 w 43256"/>
              <a:gd name="connsiteY19" fmla="*/ 19563 h 40633"/>
              <a:gd name="connsiteX20" fmla="*/ 3899 w 43256"/>
              <a:gd name="connsiteY20" fmla="*/ 14366 h 40633"/>
              <a:gd name="connsiteX21" fmla="*/ 3936 w 43256"/>
              <a:gd name="connsiteY21" fmla="*/ 14229 h 40633"/>
              <a:gd name="connsiteX0" fmla="*/ 4729 w 43256"/>
              <a:gd name="connsiteY0" fmla="*/ 26036 h 40633"/>
              <a:gd name="connsiteX1" fmla="*/ 2196 w 43256"/>
              <a:gd name="connsiteY1" fmla="*/ 25239 h 40633"/>
              <a:gd name="connsiteX2" fmla="*/ 6964 w 43256"/>
              <a:gd name="connsiteY2" fmla="*/ 34758 h 40633"/>
              <a:gd name="connsiteX3" fmla="*/ 5856 w 43256"/>
              <a:gd name="connsiteY3" fmla="*/ 35139 h 40633"/>
              <a:gd name="connsiteX4" fmla="*/ 16514 w 43256"/>
              <a:gd name="connsiteY4" fmla="*/ 38949 h 40633"/>
              <a:gd name="connsiteX5" fmla="*/ 15846 w 43256"/>
              <a:gd name="connsiteY5" fmla="*/ 37209 h 40633"/>
              <a:gd name="connsiteX6" fmla="*/ 28863 w 43256"/>
              <a:gd name="connsiteY6" fmla="*/ 34610 h 40633"/>
              <a:gd name="connsiteX7" fmla="*/ 28596 w 43256"/>
              <a:gd name="connsiteY7" fmla="*/ 36519 h 40633"/>
              <a:gd name="connsiteX8" fmla="*/ 34165 w 43256"/>
              <a:gd name="connsiteY8" fmla="*/ 22813 h 40633"/>
              <a:gd name="connsiteX9" fmla="*/ 37416 w 43256"/>
              <a:gd name="connsiteY9" fmla="*/ 29949 h 40633"/>
              <a:gd name="connsiteX10" fmla="*/ 41834 w 43256"/>
              <a:gd name="connsiteY10" fmla="*/ 15213 h 40633"/>
              <a:gd name="connsiteX11" fmla="*/ 40386 w 43256"/>
              <a:gd name="connsiteY11" fmla="*/ 17889 h 40633"/>
              <a:gd name="connsiteX12" fmla="*/ 38360 w 43256"/>
              <a:gd name="connsiteY12" fmla="*/ 5285 h 40633"/>
              <a:gd name="connsiteX13" fmla="*/ 38436 w 43256"/>
              <a:gd name="connsiteY13" fmla="*/ 6549 h 40633"/>
              <a:gd name="connsiteX14" fmla="*/ 29114 w 43256"/>
              <a:gd name="connsiteY14" fmla="*/ 3811 h 40633"/>
              <a:gd name="connsiteX15" fmla="*/ 29856 w 43256"/>
              <a:gd name="connsiteY15" fmla="*/ 2199 h 40633"/>
              <a:gd name="connsiteX16" fmla="*/ 22177 w 43256"/>
              <a:gd name="connsiteY16" fmla="*/ 4579 h 40633"/>
              <a:gd name="connsiteX17" fmla="*/ 22536 w 43256"/>
              <a:gd name="connsiteY17" fmla="*/ 3189 h 40633"/>
              <a:gd name="connsiteX18" fmla="*/ 14036 w 43256"/>
              <a:gd name="connsiteY18" fmla="*/ 5051 h 40633"/>
              <a:gd name="connsiteX19" fmla="*/ 15336 w 43256"/>
              <a:gd name="connsiteY19" fmla="*/ 6399 h 40633"/>
              <a:gd name="connsiteX20" fmla="*/ 4163 w 43256"/>
              <a:gd name="connsiteY20" fmla="*/ 15648 h 40633"/>
              <a:gd name="connsiteX21" fmla="*/ 3936 w 43256"/>
              <a:gd name="connsiteY21" fmla="*/ 14229 h 40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3256" h="40633">
                <a:moveTo>
                  <a:pt x="3936" y="14229"/>
                </a:moveTo>
                <a:cubicBezTo>
                  <a:pt x="3665" y="11516"/>
                  <a:pt x="4297" y="8780"/>
                  <a:pt x="5659" y="6766"/>
                </a:cubicBezTo>
                <a:cubicBezTo>
                  <a:pt x="7811" y="3585"/>
                  <a:pt x="11300" y="2876"/>
                  <a:pt x="14041" y="5061"/>
                </a:cubicBezTo>
                <a:cubicBezTo>
                  <a:pt x="15714" y="768"/>
                  <a:pt x="19950" y="-119"/>
                  <a:pt x="22492" y="3291"/>
                </a:cubicBezTo>
                <a:cubicBezTo>
                  <a:pt x="23133" y="1542"/>
                  <a:pt x="24364" y="333"/>
                  <a:pt x="25785" y="59"/>
                </a:cubicBezTo>
                <a:cubicBezTo>
                  <a:pt x="27349" y="-243"/>
                  <a:pt x="28911" y="629"/>
                  <a:pt x="29869" y="2340"/>
                </a:cubicBezTo>
                <a:cubicBezTo>
                  <a:pt x="31251" y="126"/>
                  <a:pt x="33537" y="-601"/>
                  <a:pt x="35499" y="549"/>
                </a:cubicBezTo>
                <a:cubicBezTo>
                  <a:pt x="36994" y="1425"/>
                  <a:pt x="38066" y="3259"/>
                  <a:pt x="38354" y="5435"/>
                </a:cubicBezTo>
                <a:cubicBezTo>
                  <a:pt x="40082" y="6077"/>
                  <a:pt x="41458" y="7857"/>
                  <a:pt x="42018" y="10177"/>
                </a:cubicBezTo>
                <a:cubicBezTo>
                  <a:pt x="42425" y="11861"/>
                  <a:pt x="42367" y="13690"/>
                  <a:pt x="41854" y="15319"/>
                </a:cubicBezTo>
                <a:cubicBezTo>
                  <a:pt x="43115" y="17553"/>
                  <a:pt x="43556" y="20449"/>
                  <a:pt x="43052" y="23181"/>
                </a:cubicBezTo>
                <a:cubicBezTo>
                  <a:pt x="42382" y="26813"/>
                  <a:pt x="40164" y="29533"/>
                  <a:pt x="37440" y="30063"/>
                </a:cubicBezTo>
                <a:cubicBezTo>
                  <a:pt x="37427" y="32330"/>
                  <a:pt x="36694" y="34480"/>
                  <a:pt x="35431" y="35960"/>
                </a:cubicBezTo>
                <a:cubicBezTo>
                  <a:pt x="33512" y="38209"/>
                  <a:pt x="30740" y="38498"/>
                  <a:pt x="28591" y="36674"/>
                </a:cubicBezTo>
                <a:cubicBezTo>
                  <a:pt x="27896" y="39807"/>
                  <a:pt x="25847" y="37293"/>
                  <a:pt x="23515" y="38056"/>
                </a:cubicBezTo>
                <a:cubicBezTo>
                  <a:pt x="20767" y="38955"/>
                  <a:pt x="18087" y="42332"/>
                  <a:pt x="16516" y="39125"/>
                </a:cubicBezTo>
                <a:cubicBezTo>
                  <a:pt x="12808" y="42169"/>
                  <a:pt x="7992" y="40458"/>
                  <a:pt x="5840" y="35331"/>
                </a:cubicBezTo>
                <a:cubicBezTo>
                  <a:pt x="3726" y="35668"/>
                  <a:pt x="1741" y="33883"/>
                  <a:pt x="1146" y="31109"/>
                </a:cubicBezTo>
                <a:cubicBezTo>
                  <a:pt x="715" y="29102"/>
                  <a:pt x="1096" y="26936"/>
                  <a:pt x="2149" y="25410"/>
                </a:cubicBezTo>
                <a:cubicBezTo>
                  <a:pt x="655" y="24213"/>
                  <a:pt x="-177" y="21916"/>
                  <a:pt x="31" y="19563"/>
                </a:cubicBezTo>
                <a:cubicBezTo>
                  <a:pt x="275" y="16808"/>
                  <a:pt x="1881" y="14650"/>
                  <a:pt x="3899" y="14366"/>
                </a:cubicBezTo>
                <a:cubicBezTo>
                  <a:pt x="3911" y="14320"/>
                  <a:pt x="3924" y="14275"/>
                  <a:pt x="3936" y="14229"/>
                </a:cubicBezTo>
                <a:close/>
              </a:path>
              <a:path w="43256" h="40633" fill="none" extrusionOk="0">
                <a:moveTo>
                  <a:pt x="4729" y="26036"/>
                </a:moveTo>
                <a:cubicBezTo>
                  <a:pt x="3845" y="26130"/>
                  <a:pt x="2961" y="25852"/>
                  <a:pt x="2196" y="25239"/>
                </a:cubicBezTo>
                <a:moveTo>
                  <a:pt x="6964" y="34758"/>
                </a:moveTo>
                <a:cubicBezTo>
                  <a:pt x="6609" y="34951"/>
                  <a:pt x="6236" y="35079"/>
                  <a:pt x="5856" y="35139"/>
                </a:cubicBezTo>
                <a:moveTo>
                  <a:pt x="16514" y="38949"/>
                </a:moveTo>
                <a:cubicBezTo>
                  <a:pt x="16247" y="38403"/>
                  <a:pt x="16023" y="37820"/>
                  <a:pt x="15846" y="37209"/>
                </a:cubicBezTo>
                <a:moveTo>
                  <a:pt x="28863" y="34610"/>
                </a:moveTo>
                <a:cubicBezTo>
                  <a:pt x="28824" y="35257"/>
                  <a:pt x="28734" y="35897"/>
                  <a:pt x="28596" y="36519"/>
                </a:cubicBezTo>
                <a:moveTo>
                  <a:pt x="34165" y="22813"/>
                </a:moveTo>
                <a:cubicBezTo>
                  <a:pt x="36169" y="24141"/>
                  <a:pt x="37434" y="26917"/>
                  <a:pt x="37416" y="29949"/>
                </a:cubicBezTo>
                <a:moveTo>
                  <a:pt x="41834" y="15213"/>
                </a:moveTo>
                <a:cubicBezTo>
                  <a:pt x="41509" y="16245"/>
                  <a:pt x="41014" y="17161"/>
                  <a:pt x="40386" y="17889"/>
                </a:cubicBezTo>
                <a:moveTo>
                  <a:pt x="38360" y="5285"/>
                </a:moveTo>
                <a:cubicBezTo>
                  <a:pt x="38415" y="5702"/>
                  <a:pt x="38441" y="6125"/>
                  <a:pt x="38436" y="6549"/>
                </a:cubicBezTo>
                <a:moveTo>
                  <a:pt x="29114" y="3811"/>
                </a:moveTo>
                <a:cubicBezTo>
                  <a:pt x="29303" y="3228"/>
                  <a:pt x="29552" y="2685"/>
                  <a:pt x="29856" y="2199"/>
                </a:cubicBezTo>
                <a:moveTo>
                  <a:pt x="22177" y="4579"/>
                </a:moveTo>
                <a:cubicBezTo>
                  <a:pt x="22254" y="4097"/>
                  <a:pt x="22375" y="3630"/>
                  <a:pt x="22536" y="3189"/>
                </a:cubicBezTo>
                <a:moveTo>
                  <a:pt x="14036" y="5051"/>
                </a:moveTo>
                <a:cubicBezTo>
                  <a:pt x="14508" y="5427"/>
                  <a:pt x="14944" y="5880"/>
                  <a:pt x="15336" y="6399"/>
                </a:cubicBezTo>
                <a:moveTo>
                  <a:pt x="4163" y="15648"/>
                </a:moveTo>
                <a:cubicBezTo>
                  <a:pt x="4060" y="15184"/>
                  <a:pt x="3984" y="14710"/>
                  <a:pt x="3936" y="14229"/>
                </a:cubicBezTo>
              </a:path>
            </a:pathLst>
          </a:custGeom>
          <a:ln>
            <a:solidFill>
              <a:schemeClr val="accent6">
                <a:lumMod val="5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2400" b="1" dirty="0">
              <a:ln w="190500">
                <a:solidFill>
                  <a:srgbClr val="C3E0FF"/>
                </a:solidFill>
              </a:ln>
              <a:latin typeface="UTM Cancel" panose="02040603050506020204" pitchFamily="18" charset="0"/>
            </a:endParaRPr>
          </a:p>
        </p:txBody>
      </p:sp>
      <p:grpSp>
        <p:nvGrpSpPr>
          <p:cNvPr id="17" name="Group 16"/>
          <p:cNvGrpSpPr/>
          <p:nvPr/>
        </p:nvGrpSpPr>
        <p:grpSpPr>
          <a:xfrm>
            <a:off x="3376659" y="284726"/>
            <a:ext cx="6210300" cy="946179"/>
            <a:chOff x="3704647" y="257175"/>
            <a:chExt cx="6210300" cy="620395"/>
          </a:xfrm>
          <a:solidFill>
            <a:srgbClr val="92D050"/>
          </a:solidFill>
        </p:grpSpPr>
        <p:sp>
          <p:nvSpPr>
            <p:cNvPr id="18" name="Trapezoid 9"/>
            <p:cNvSpPr/>
            <p:nvPr/>
          </p:nvSpPr>
          <p:spPr>
            <a:xfrm>
              <a:off x="3704647" y="257175"/>
              <a:ext cx="6210300" cy="620395"/>
            </a:xfrm>
            <a:custGeom>
              <a:avLst/>
              <a:gdLst>
                <a:gd name="connsiteX0" fmla="*/ 0 w 6210300"/>
                <a:gd name="connsiteY0" fmla="*/ 514350 h 514350"/>
                <a:gd name="connsiteX1" fmla="*/ 280989 w 6210300"/>
                <a:gd name="connsiteY1" fmla="*/ 0 h 514350"/>
                <a:gd name="connsiteX2" fmla="*/ 5929311 w 6210300"/>
                <a:gd name="connsiteY2" fmla="*/ 0 h 514350"/>
                <a:gd name="connsiteX3" fmla="*/ 6210300 w 6210300"/>
                <a:gd name="connsiteY3" fmla="*/ 514350 h 514350"/>
                <a:gd name="connsiteX4" fmla="*/ 0 w 6210300"/>
                <a:gd name="connsiteY4" fmla="*/ 514350 h 514350"/>
                <a:gd name="connsiteX0" fmla="*/ 0 w 6210300"/>
                <a:gd name="connsiteY0" fmla="*/ 514350 h 514350"/>
                <a:gd name="connsiteX1" fmla="*/ 166689 w 6210300"/>
                <a:gd name="connsiteY1" fmla="*/ 57150 h 514350"/>
                <a:gd name="connsiteX2" fmla="*/ 5929311 w 6210300"/>
                <a:gd name="connsiteY2" fmla="*/ 0 h 514350"/>
                <a:gd name="connsiteX3" fmla="*/ 6210300 w 6210300"/>
                <a:gd name="connsiteY3" fmla="*/ 514350 h 514350"/>
                <a:gd name="connsiteX4" fmla="*/ 0 w 6210300"/>
                <a:gd name="connsiteY4" fmla="*/ 514350 h 514350"/>
                <a:gd name="connsiteX0" fmla="*/ 0 w 6210300"/>
                <a:gd name="connsiteY0" fmla="*/ 495300 h 495300"/>
                <a:gd name="connsiteX1" fmla="*/ 166689 w 6210300"/>
                <a:gd name="connsiteY1" fmla="*/ 38100 h 495300"/>
                <a:gd name="connsiteX2" fmla="*/ 6062661 w 6210300"/>
                <a:gd name="connsiteY2" fmla="*/ 0 h 495300"/>
                <a:gd name="connsiteX3" fmla="*/ 6210300 w 6210300"/>
                <a:gd name="connsiteY3" fmla="*/ 495300 h 495300"/>
                <a:gd name="connsiteX4" fmla="*/ 0 w 6210300"/>
                <a:gd name="connsiteY4" fmla="*/ 495300 h 495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10300" h="495300">
                  <a:moveTo>
                    <a:pt x="0" y="495300"/>
                  </a:moveTo>
                  <a:lnTo>
                    <a:pt x="166689" y="38100"/>
                  </a:lnTo>
                  <a:lnTo>
                    <a:pt x="6062661" y="0"/>
                  </a:lnTo>
                  <a:lnTo>
                    <a:pt x="6210300" y="495300"/>
                  </a:lnTo>
                  <a:lnTo>
                    <a:pt x="0" y="495300"/>
                  </a:lnTo>
                  <a:close/>
                </a:path>
              </a:pathLst>
            </a:custGeom>
            <a:grpFill/>
            <a:ln w="19050">
              <a:solidFill>
                <a:schemeClr val="accent6">
                  <a:lumMod val="50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n w="190500">
                    <a:solidFill>
                      <a:schemeClr val="accent2">
                        <a:lumMod val="20000"/>
                        <a:lumOff val="80000"/>
                      </a:schemeClr>
                    </a:solidFill>
                  </a:ln>
                  <a:solidFill>
                    <a:schemeClr val="accent1"/>
                  </a:solidFill>
                  <a:effectLst>
                    <a:outerShdw blurRad="38100" dist="25400" dir="5400000" algn="ctr" rotWithShape="0">
                      <a:srgbClr val="6E747A">
                        <a:alpha val="43000"/>
                      </a:srgbClr>
                    </a:outerShdw>
                  </a:effectLst>
                  <a:latin typeface="UVF Salome" panose="02000503040000020003" pitchFamily="50" charset="0"/>
                  <a:cs typeface="Arial" panose="020B0604020202020204" pitchFamily="34" charset="0"/>
                </a:rPr>
                <a:t>TÔI LÀ HỌC SINH LỚP 2</a:t>
              </a:r>
              <a:endParaRPr lang="en-US" sz="2800" dirty="0">
                <a:ln w="190500">
                  <a:solidFill>
                    <a:schemeClr val="accent2">
                      <a:lumMod val="20000"/>
                      <a:lumOff val="80000"/>
                    </a:schemeClr>
                  </a:solidFill>
                </a:ln>
                <a:solidFill>
                  <a:schemeClr val="accent1"/>
                </a:solidFill>
                <a:effectLst>
                  <a:outerShdw blurRad="38100" dist="25400" dir="5400000" algn="ctr" rotWithShape="0">
                    <a:srgbClr val="6E747A">
                      <a:alpha val="43000"/>
                    </a:srgbClr>
                  </a:outerShdw>
                </a:effectLst>
                <a:latin typeface="UVF Salome" panose="02000503040000020003" pitchFamily="50" charset="0"/>
                <a:cs typeface="Arial" panose="020B0604020202020204" pitchFamily="34" charset="0"/>
              </a:endParaRPr>
            </a:p>
          </p:txBody>
        </p:sp>
        <p:sp>
          <p:nvSpPr>
            <p:cNvPr id="19" name="Rectangle 18"/>
            <p:cNvSpPr/>
            <p:nvPr/>
          </p:nvSpPr>
          <p:spPr>
            <a:xfrm>
              <a:off x="4309424" y="307195"/>
              <a:ext cx="4948021" cy="484331"/>
            </a:xfrm>
            <a:prstGeom prst="rect">
              <a:avLst/>
            </a:prstGeom>
            <a:noFill/>
            <a:ln>
              <a:noFill/>
            </a:ln>
          </p:spPr>
          <p:txBody>
            <a:bodyPr wrap="none">
              <a:spAutoFit/>
            </a:bodyPr>
            <a:lstStyle/>
            <a:p>
              <a:pPr algn="ctr" defTabSz="685800">
                <a:lnSpc>
                  <a:spcPct val="150000"/>
                </a:lnSpc>
              </a:pPr>
              <a:r>
                <a:rPr lang="en-US" sz="2800" b="1" dirty="0">
                  <a:ln>
                    <a:solidFill>
                      <a:schemeClr val="accent4">
                        <a:lumMod val="75000"/>
                      </a:schemeClr>
                    </a:solidFill>
                  </a:ln>
                  <a:gradFill>
                    <a:gsLst>
                      <a:gs pos="46500">
                        <a:srgbClr val="BB6976"/>
                      </a:gs>
                      <a:gs pos="19000">
                        <a:srgbClr val="C00000"/>
                      </a:gs>
                      <a:gs pos="70000">
                        <a:schemeClr val="accent4"/>
                      </a:gs>
                      <a:gs pos="83000">
                        <a:schemeClr val="accent1">
                          <a:lumMod val="45000"/>
                          <a:lumOff val="55000"/>
                        </a:schemeClr>
                      </a:gs>
                      <a:gs pos="100000">
                        <a:schemeClr val="accent1">
                          <a:lumMod val="30000"/>
                          <a:lumOff val="70000"/>
                        </a:schemeClr>
                      </a:gs>
                    </a:gsLst>
                    <a:lin ang="5400000" scaled="1"/>
                  </a:gradFill>
                  <a:effectLst>
                    <a:outerShdw blurRad="38100" dist="25400" dir="5400000" algn="ctr" rotWithShape="0">
                      <a:srgbClr val="6E747A">
                        <a:alpha val="43000"/>
                      </a:srgbClr>
                    </a:outerShdw>
                  </a:effectLst>
                  <a:latin typeface="UVF Salome" panose="02000503040000020003" pitchFamily="50" charset="0"/>
                  <a:cs typeface="Arial Rounded MT Bold" panose="020F0704030504030204" charset="0"/>
                </a:rPr>
                <a:t>TÔI LÀ HỌC SINH LỚP 2</a:t>
              </a:r>
              <a:endParaRPr lang="en-US" sz="2800" dirty="0">
                <a:ln>
                  <a:solidFill>
                    <a:schemeClr val="accent4">
                      <a:lumMod val="75000"/>
                    </a:schemeClr>
                  </a:solidFill>
                </a:ln>
                <a:gradFill>
                  <a:gsLst>
                    <a:gs pos="46500">
                      <a:srgbClr val="BB6976"/>
                    </a:gs>
                    <a:gs pos="19000">
                      <a:srgbClr val="C00000"/>
                    </a:gs>
                    <a:gs pos="70000">
                      <a:schemeClr val="accent4"/>
                    </a:gs>
                    <a:gs pos="83000">
                      <a:schemeClr val="accent1">
                        <a:lumMod val="45000"/>
                        <a:lumOff val="55000"/>
                      </a:schemeClr>
                    </a:gs>
                    <a:gs pos="100000">
                      <a:schemeClr val="accent1">
                        <a:lumMod val="30000"/>
                        <a:lumOff val="70000"/>
                      </a:schemeClr>
                    </a:gs>
                  </a:gsLst>
                  <a:lin ang="5400000" scaled="1"/>
                </a:gradFill>
                <a:effectLst>
                  <a:outerShdw blurRad="38100" dist="25400" dir="5400000" algn="ctr" rotWithShape="0">
                    <a:srgbClr val="6E747A">
                      <a:alpha val="43000"/>
                    </a:srgbClr>
                  </a:outerShdw>
                </a:effectLst>
                <a:latin typeface="UVF Salome" panose="02000503040000020003" pitchFamily="50" charset="0"/>
                <a:cs typeface="Arial Rounded MT Bold" panose="020F0704030504030204" charset="0"/>
              </a:endParaRPr>
            </a:p>
          </p:txBody>
        </p:sp>
      </p:grpSp>
      <p:grpSp>
        <p:nvGrpSpPr>
          <p:cNvPr id="20" name="Group 19"/>
          <p:cNvGrpSpPr/>
          <p:nvPr/>
        </p:nvGrpSpPr>
        <p:grpSpPr>
          <a:xfrm>
            <a:off x="400256" y="103319"/>
            <a:ext cx="1723062" cy="966622"/>
            <a:chOff x="362748" y="2740029"/>
            <a:chExt cx="1723062" cy="966622"/>
          </a:xfrm>
        </p:grpSpPr>
        <p:sp>
          <p:nvSpPr>
            <p:cNvPr id="21" name="Rectangle 20"/>
            <p:cNvSpPr/>
            <p:nvPr/>
          </p:nvSpPr>
          <p:spPr>
            <a:xfrm>
              <a:off x="379895" y="2752544"/>
              <a:ext cx="1705915" cy="954107"/>
            </a:xfrm>
            <a:prstGeom prst="rect">
              <a:avLst/>
            </a:prstGeom>
          </p:spPr>
          <p:txBody>
            <a:bodyPr wrap="none">
              <a:spAutoFit/>
            </a:bodyPr>
            <a:lstStyle/>
            <a:p>
              <a:pPr algn="ctr"/>
              <a:r>
                <a:rPr lang="en-US" sz="2800" b="1" dirty="0" err="1">
                  <a:ln w="190500">
                    <a:solidFill>
                      <a:srgbClr val="FFE3AB"/>
                    </a:solidFill>
                  </a:ln>
                  <a:solidFill>
                    <a:srgbClr val="FFE3AB"/>
                  </a:solidFill>
                  <a:latin typeface="UTM Cancel" panose="02040603050506020204" pitchFamily="18" charset="0"/>
                </a:rPr>
                <a:t>Luyện</a:t>
              </a:r>
              <a:r>
                <a:rPr lang="en-US" sz="2800" b="1" dirty="0">
                  <a:ln w="190500">
                    <a:solidFill>
                      <a:srgbClr val="FFE3AB"/>
                    </a:solidFill>
                  </a:ln>
                  <a:solidFill>
                    <a:srgbClr val="FFE3AB"/>
                  </a:solidFill>
                  <a:latin typeface="UTM Cancel" panose="02040603050506020204" pitchFamily="18" charset="0"/>
                </a:rPr>
                <a:t> </a:t>
              </a:r>
              <a:r>
                <a:rPr lang="en-US" sz="2800" b="1" dirty="0" err="1">
                  <a:ln w="190500">
                    <a:solidFill>
                      <a:srgbClr val="FFE3AB"/>
                    </a:solidFill>
                  </a:ln>
                  <a:solidFill>
                    <a:srgbClr val="FFE3AB"/>
                  </a:solidFill>
                  <a:latin typeface="UTM Cancel" panose="02040603050506020204" pitchFamily="18" charset="0"/>
                </a:rPr>
                <a:t>tập</a:t>
              </a:r>
              <a:endParaRPr lang="en-US" sz="2800" b="1" dirty="0">
                <a:ln w="190500">
                  <a:solidFill>
                    <a:srgbClr val="FFE3AB"/>
                  </a:solidFill>
                </a:ln>
                <a:solidFill>
                  <a:srgbClr val="FFE3AB"/>
                </a:solidFill>
                <a:latin typeface="UTM Cancel" panose="02040603050506020204" pitchFamily="18" charset="0"/>
              </a:endParaRPr>
            </a:p>
            <a:p>
              <a:pPr algn="ctr"/>
              <a:r>
                <a:rPr lang="en-US" sz="2800" b="1" dirty="0" err="1">
                  <a:ln w="190500">
                    <a:solidFill>
                      <a:srgbClr val="FFE3AB"/>
                    </a:solidFill>
                  </a:ln>
                  <a:solidFill>
                    <a:srgbClr val="FFE3AB"/>
                  </a:solidFill>
                  <a:latin typeface="UTM Cancel" panose="02040603050506020204" pitchFamily="18" charset="0"/>
                </a:rPr>
                <a:t>văn</a:t>
              </a:r>
              <a:r>
                <a:rPr lang="en-US" sz="2800" b="1" dirty="0">
                  <a:ln w="190500">
                    <a:solidFill>
                      <a:srgbClr val="FFE3AB"/>
                    </a:solidFill>
                  </a:ln>
                  <a:solidFill>
                    <a:srgbClr val="FFE3AB"/>
                  </a:solidFill>
                  <a:latin typeface="UTM Cancel" panose="02040603050506020204" pitchFamily="18" charset="0"/>
                </a:rPr>
                <a:t> </a:t>
              </a:r>
              <a:r>
                <a:rPr lang="en-US" sz="2800" b="1" dirty="0" err="1">
                  <a:ln w="190500">
                    <a:solidFill>
                      <a:srgbClr val="FFE3AB"/>
                    </a:solidFill>
                  </a:ln>
                  <a:solidFill>
                    <a:srgbClr val="FFE3AB"/>
                  </a:solidFill>
                  <a:latin typeface="UTM Cancel" panose="02040603050506020204" pitchFamily="18" charset="0"/>
                </a:rPr>
                <a:t>bản</a:t>
              </a:r>
              <a:endParaRPr lang="en-US" sz="2800" b="1" dirty="0">
                <a:ln w="190500">
                  <a:solidFill>
                    <a:srgbClr val="FFE3AB"/>
                  </a:solidFill>
                </a:ln>
                <a:solidFill>
                  <a:srgbClr val="FFE3AB"/>
                </a:solidFill>
                <a:latin typeface="UTM Cancel" panose="02040603050506020204" pitchFamily="18" charset="0"/>
              </a:endParaRPr>
            </a:p>
          </p:txBody>
        </p:sp>
        <p:sp>
          <p:nvSpPr>
            <p:cNvPr id="22" name="Rectangle 21"/>
            <p:cNvSpPr/>
            <p:nvPr/>
          </p:nvSpPr>
          <p:spPr>
            <a:xfrm>
              <a:off x="362748" y="2740029"/>
              <a:ext cx="1705915" cy="954107"/>
            </a:xfrm>
            <a:prstGeom prst="rect">
              <a:avLst/>
            </a:prstGeom>
          </p:spPr>
          <p:txBody>
            <a:bodyPr wrap="none">
              <a:spAutoFit/>
            </a:bodyPr>
            <a:lstStyle/>
            <a:p>
              <a:pPr algn="ctr"/>
              <a:r>
                <a:rPr lang="en-US" sz="2800" b="1" dirty="0" err="1">
                  <a:solidFill>
                    <a:srgbClr val="C00000"/>
                  </a:solidFill>
                  <a:latin typeface="UTM Cancel" panose="02040603050506020204" pitchFamily="18" charset="0"/>
                </a:rPr>
                <a:t>Luyện</a:t>
              </a:r>
              <a:r>
                <a:rPr lang="en-US" sz="2800" b="1" dirty="0">
                  <a:solidFill>
                    <a:srgbClr val="C00000"/>
                  </a:solidFill>
                  <a:latin typeface="UTM Cancel" panose="02040603050506020204" pitchFamily="18" charset="0"/>
                </a:rPr>
                <a:t> </a:t>
              </a:r>
              <a:r>
                <a:rPr lang="en-US" sz="2800" b="1" dirty="0" err="1">
                  <a:solidFill>
                    <a:srgbClr val="C00000"/>
                  </a:solidFill>
                  <a:latin typeface="UTM Cancel" panose="02040603050506020204" pitchFamily="18" charset="0"/>
                </a:rPr>
                <a:t>tập</a:t>
              </a:r>
              <a:endParaRPr lang="en-US" sz="2800" b="1" dirty="0">
                <a:solidFill>
                  <a:srgbClr val="C00000"/>
                </a:solidFill>
                <a:latin typeface="UTM Cancel" panose="02040603050506020204" pitchFamily="18" charset="0"/>
              </a:endParaRPr>
            </a:p>
            <a:p>
              <a:pPr algn="ctr"/>
              <a:r>
                <a:rPr lang="en-US" sz="2800" b="1" dirty="0" err="1">
                  <a:solidFill>
                    <a:srgbClr val="C00000"/>
                  </a:solidFill>
                  <a:latin typeface="UTM Cancel" panose="02040603050506020204" pitchFamily="18" charset="0"/>
                </a:rPr>
                <a:t>văn</a:t>
              </a:r>
              <a:r>
                <a:rPr lang="en-US" sz="2800" b="1" dirty="0">
                  <a:solidFill>
                    <a:srgbClr val="C00000"/>
                  </a:solidFill>
                  <a:latin typeface="UTM Cancel" panose="02040603050506020204" pitchFamily="18" charset="0"/>
                </a:rPr>
                <a:t> </a:t>
              </a:r>
              <a:r>
                <a:rPr lang="en-US" sz="2800" b="1" dirty="0" err="1">
                  <a:solidFill>
                    <a:srgbClr val="C00000"/>
                  </a:solidFill>
                  <a:latin typeface="UTM Cancel" panose="02040603050506020204" pitchFamily="18" charset="0"/>
                </a:rPr>
                <a:t>bản</a:t>
              </a:r>
              <a:endParaRPr lang="en-US" sz="2800" b="1" dirty="0">
                <a:solidFill>
                  <a:srgbClr val="C00000"/>
                </a:solidFill>
                <a:latin typeface="UTM Cancel" panose="02040603050506020204" pitchFamily="18" charset="0"/>
              </a:endParaRPr>
            </a:p>
          </p:txBody>
        </p:sp>
      </p:grpSp>
      <p:pic>
        <p:nvPicPr>
          <p:cNvPr id="3" name="Picture 2"/>
          <p:cNvPicPr>
            <a:picLocks noChangeAspect="1"/>
          </p:cNvPicPr>
          <p:nvPr/>
        </p:nvPicPr>
        <p:blipFill rotWithShape="1">
          <a:blip r:embed="rId3">
            <a:extLst>
              <a:ext uri="{BEBA8EAE-BF5A-486C-A8C5-ECC9F3942E4B}">
                <a14:imgProps xmlns:a14="http://schemas.microsoft.com/office/drawing/2010/main">
                  <a14:imgLayer r:embed="rId4">
                    <a14:imgEffect>
                      <a14:backgroundRemoval t="1832" b="54762" l="60577" r="98489"/>
                    </a14:imgEffect>
                    <a14:imgEffect>
                      <a14:sharpenSoften amount="25000"/>
                    </a14:imgEffect>
                  </a14:imgLayer>
                </a14:imgProps>
              </a:ext>
              <a:ext uri="{28A0092B-C50C-407E-A947-70E740481C1C}">
                <a14:useLocalDpi xmlns:a14="http://schemas.microsoft.com/office/drawing/2010/main" val="0"/>
              </a:ext>
            </a:extLst>
          </a:blip>
          <a:srcRect l="56468" b="44279"/>
          <a:stretch/>
        </p:blipFill>
        <p:spPr>
          <a:xfrm>
            <a:off x="7318790" y="3494525"/>
            <a:ext cx="4541114" cy="3589561"/>
          </a:xfrm>
          <a:prstGeom prst="rect">
            <a:avLst/>
          </a:prstGeom>
          <a:ln>
            <a:noFill/>
          </a:ln>
          <a:effectLst>
            <a:outerShdw blurRad="292100" dist="139700" dir="2700000" algn="tl" rotWithShape="0">
              <a:srgbClr val="333333">
                <a:alpha val="65000"/>
              </a:srgbClr>
            </a:outerShdw>
          </a:effectLst>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55191" y="3219187"/>
            <a:ext cx="4334808" cy="4334808"/>
          </a:xfrm>
          <a:prstGeom prst="rect">
            <a:avLst/>
          </a:prstGeom>
        </p:spPr>
      </p:pic>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41515" y="3516276"/>
            <a:ext cx="3590158" cy="3590158"/>
          </a:xfrm>
          <a:prstGeom prst="rect">
            <a:avLst/>
          </a:prstGeom>
        </p:spPr>
      </p:pic>
      <p:sp>
        <p:nvSpPr>
          <p:cNvPr id="23" name="Cloud 22">
            <a:extLst>
              <a:ext uri="{FF2B5EF4-FFF2-40B4-BE49-F238E27FC236}">
                <a16:creationId xmlns:a16="http://schemas.microsoft.com/office/drawing/2014/main" id="{58121A0A-99C2-4508-AD67-AB42BAE30B53}"/>
              </a:ext>
            </a:extLst>
          </p:cNvPr>
          <p:cNvSpPr/>
          <p:nvPr/>
        </p:nvSpPr>
        <p:spPr>
          <a:xfrm>
            <a:off x="604202" y="2334216"/>
            <a:ext cx="3550989" cy="1082034"/>
          </a:xfrm>
          <a:prstGeom prst="cloud">
            <a:avLst/>
          </a:prstGeom>
          <a:solidFill>
            <a:srgbClr val="9ED600"/>
          </a:solidFill>
          <a:ln>
            <a:prstDash val="dashDot"/>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b="1" dirty="0">
                <a:solidFill>
                  <a:schemeClr val="accent6">
                    <a:lumMod val="50000"/>
                  </a:schemeClr>
                </a:solidFill>
                <a:latin typeface="Calibri" panose="020F0502020204030204" pitchFamily="34" charset="0"/>
                <a:ea typeface="Arial-Rounded" panose="020B0500000000000000" pitchFamily="34" charset="0"/>
                <a:cs typeface="Calibri" panose="020F0502020204030204" pitchFamily="34" charset="0"/>
              </a:rPr>
              <a:t>a. </a:t>
            </a:r>
            <a:r>
              <a:rPr lang="en-US" sz="3600" b="1" dirty="0" err="1">
                <a:solidFill>
                  <a:schemeClr val="accent6">
                    <a:lumMod val="50000"/>
                  </a:schemeClr>
                </a:solidFill>
                <a:latin typeface="Calibri" panose="020F0502020204030204" pitchFamily="34" charset="0"/>
                <a:ea typeface="Arial-Rounded" panose="020B0500000000000000" pitchFamily="34" charset="0"/>
                <a:cs typeface="Calibri" panose="020F0502020204030204" pitchFamily="34" charset="0"/>
              </a:rPr>
              <a:t>ngạc</a:t>
            </a:r>
            <a:r>
              <a:rPr lang="en-US" sz="3600" b="1" dirty="0">
                <a:solidFill>
                  <a:schemeClr val="accent6">
                    <a:lumMod val="50000"/>
                  </a:schemeClr>
                </a:solidFill>
                <a:latin typeface="Calibri" panose="020F0502020204030204" pitchFamily="34" charset="0"/>
                <a:ea typeface="Arial-Rounded" panose="020B0500000000000000" pitchFamily="34" charset="0"/>
                <a:cs typeface="Calibri" panose="020F0502020204030204" pitchFamily="34" charset="0"/>
              </a:rPr>
              <a:t> </a:t>
            </a:r>
            <a:r>
              <a:rPr lang="en-US" sz="3600" b="1" dirty="0" err="1">
                <a:solidFill>
                  <a:schemeClr val="accent6">
                    <a:lumMod val="50000"/>
                  </a:schemeClr>
                </a:solidFill>
                <a:latin typeface="Calibri" panose="020F0502020204030204" pitchFamily="34" charset="0"/>
                <a:ea typeface="Arial-Rounded" panose="020B0500000000000000" pitchFamily="34" charset="0"/>
                <a:cs typeface="Calibri" panose="020F0502020204030204" pitchFamily="34" charset="0"/>
              </a:rPr>
              <a:t>nhiên</a:t>
            </a:r>
            <a:endParaRPr lang="en-US" sz="3600" b="1" dirty="0">
              <a:solidFill>
                <a:schemeClr val="accent6">
                  <a:lumMod val="50000"/>
                </a:schemeClr>
              </a:solidFill>
              <a:latin typeface="Calibri" panose="020F0502020204030204" pitchFamily="34" charset="0"/>
              <a:ea typeface="Arial-Rounded" panose="020B0500000000000000" pitchFamily="34" charset="0"/>
              <a:cs typeface="Calibri" panose="020F0502020204030204" pitchFamily="34" charset="0"/>
            </a:endParaRPr>
          </a:p>
        </p:txBody>
      </p:sp>
      <p:sp>
        <p:nvSpPr>
          <p:cNvPr id="24" name="Cloud 23">
            <a:extLst>
              <a:ext uri="{FF2B5EF4-FFF2-40B4-BE49-F238E27FC236}">
                <a16:creationId xmlns:a16="http://schemas.microsoft.com/office/drawing/2014/main" id="{58121A0A-99C2-4508-AD67-AB42BAE30B53}"/>
              </a:ext>
            </a:extLst>
          </p:cNvPr>
          <p:cNvSpPr/>
          <p:nvPr/>
        </p:nvSpPr>
        <p:spPr>
          <a:xfrm>
            <a:off x="4317680" y="2420142"/>
            <a:ext cx="3898968" cy="1082034"/>
          </a:xfrm>
          <a:prstGeom prst="cloud">
            <a:avLst/>
          </a:prstGeom>
          <a:solidFill>
            <a:schemeClr val="accent4">
              <a:lumMod val="20000"/>
              <a:lumOff val="80000"/>
            </a:schemeClr>
          </a:solidFill>
          <a:ln>
            <a:prstDash val="dashDot"/>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b="1" dirty="0">
                <a:solidFill>
                  <a:srgbClr val="C00000"/>
                </a:solidFill>
                <a:latin typeface="Calibri" panose="020F0502020204030204" pitchFamily="34" charset="0"/>
                <a:ea typeface="Arial-Rounded" panose="020B0500000000000000" pitchFamily="34" charset="0"/>
                <a:cs typeface="Calibri" panose="020F0502020204030204" pitchFamily="34" charset="0"/>
              </a:rPr>
              <a:t>b. </a:t>
            </a:r>
            <a:r>
              <a:rPr lang="en-US" sz="3600" b="1" dirty="0" err="1">
                <a:solidFill>
                  <a:srgbClr val="C00000"/>
                </a:solidFill>
                <a:latin typeface="Calibri" panose="020F0502020204030204" pitchFamily="34" charset="0"/>
                <a:ea typeface="Arial-Rounded" panose="020B0500000000000000" pitchFamily="34" charset="0"/>
                <a:cs typeface="Calibri" panose="020F0502020204030204" pitchFamily="34" charset="0"/>
              </a:rPr>
              <a:t>háo</a:t>
            </a:r>
            <a:r>
              <a:rPr lang="en-US" sz="3600" b="1" dirty="0">
                <a:solidFill>
                  <a:srgbClr val="C00000"/>
                </a:solidFill>
                <a:latin typeface="Calibri" panose="020F0502020204030204" pitchFamily="34" charset="0"/>
                <a:ea typeface="Arial-Rounded" panose="020B0500000000000000" pitchFamily="34" charset="0"/>
                <a:cs typeface="Calibri" panose="020F0502020204030204" pitchFamily="34" charset="0"/>
              </a:rPr>
              <a:t> </a:t>
            </a:r>
            <a:r>
              <a:rPr lang="en-US" sz="3600" b="1" dirty="0" err="1">
                <a:solidFill>
                  <a:srgbClr val="C00000"/>
                </a:solidFill>
                <a:latin typeface="Calibri" panose="020F0502020204030204" pitchFamily="34" charset="0"/>
                <a:ea typeface="Arial-Rounded" panose="020B0500000000000000" pitchFamily="34" charset="0"/>
                <a:cs typeface="Calibri" panose="020F0502020204030204" pitchFamily="34" charset="0"/>
              </a:rPr>
              <a:t>hức</a:t>
            </a:r>
            <a:endParaRPr lang="en-US" sz="3600" b="1" dirty="0">
              <a:solidFill>
                <a:srgbClr val="C00000"/>
              </a:solidFill>
              <a:latin typeface="Calibri" panose="020F0502020204030204" pitchFamily="34" charset="0"/>
              <a:ea typeface="Arial-Rounded" panose="020B0500000000000000" pitchFamily="34" charset="0"/>
              <a:cs typeface="Calibri" panose="020F0502020204030204" pitchFamily="34" charset="0"/>
            </a:endParaRPr>
          </a:p>
        </p:txBody>
      </p:sp>
      <p:sp>
        <p:nvSpPr>
          <p:cNvPr id="25" name="Cloud 24">
            <a:extLst>
              <a:ext uri="{FF2B5EF4-FFF2-40B4-BE49-F238E27FC236}">
                <a16:creationId xmlns:a16="http://schemas.microsoft.com/office/drawing/2014/main" id="{58121A0A-99C2-4508-AD67-AB42BAE30B53}"/>
              </a:ext>
            </a:extLst>
          </p:cNvPr>
          <p:cNvSpPr/>
          <p:nvPr/>
        </p:nvSpPr>
        <p:spPr>
          <a:xfrm>
            <a:off x="8364548" y="2226483"/>
            <a:ext cx="3497251" cy="1082034"/>
          </a:xfrm>
          <a:prstGeom prst="cloud">
            <a:avLst/>
          </a:prstGeom>
          <a:solidFill>
            <a:srgbClr val="9ED600"/>
          </a:solidFill>
          <a:ln>
            <a:prstDash val="dashDot"/>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b="1" dirty="0">
                <a:solidFill>
                  <a:schemeClr val="accent6">
                    <a:lumMod val="50000"/>
                  </a:schemeClr>
                </a:solidFill>
                <a:latin typeface="Calibri" panose="020F0502020204030204" pitchFamily="34" charset="0"/>
                <a:ea typeface="Arial-Rounded" panose="020B0500000000000000" pitchFamily="34" charset="0"/>
                <a:cs typeface="Calibri" panose="020F0502020204030204" pitchFamily="34" charset="0"/>
              </a:rPr>
              <a:t>c. </a:t>
            </a:r>
            <a:r>
              <a:rPr lang="en-US" sz="3600" b="1" dirty="0" err="1">
                <a:solidFill>
                  <a:schemeClr val="accent6">
                    <a:lumMod val="50000"/>
                  </a:schemeClr>
                </a:solidFill>
                <a:latin typeface="Calibri" panose="020F0502020204030204" pitchFamily="34" charset="0"/>
                <a:ea typeface="Arial-Rounded" panose="020B0500000000000000" pitchFamily="34" charset="0"/>
                <a:cs typeface="Calibri" panose="020F0502020204030204" pitchFamily="34" charset="0"/>
              </a:rPr>
              <a:t>rụt</a:t>
            </a:r>
            <a:r>
              <a:rPr lang="en-US" sz="3600" b="1" dirty="0">
                <a:solidFill>
                  <a:schemeClr val="accent6">
                    <a:lumMod val="50000"/>
                  </a:schemeClr>
                </a:solidFill>
                <a:latin typeface="Calibri" panose="020F0502020204030204" pitchFamily="34" charset="0"/>
                <a:ea typeface="Arial-Rounded" panose="020B0500000000000000" pitchFamily="34" charset="0"/>
                <a:cs typeface="Calibri" panose="020F0502020204030204" pitchFamily="34" charset="0"/>
              </a:rPr>
              <a:t> </a:t>
            </a:r>
            <a:r>
              <a:rPr lang="en-US" sz="3600" b="1" dirty="0" err="1">
                <a:solidFill>
                  <a:schemeClr val="accent6">
                    <a:lumMod val="50000"/>
                  </a:schemeClr>
                </a:solidFill>
                <a:latin typeface="Calibri" panose="020F0502020204030204" pitchFamily="34" charset="0"/>
                <a:ea typeface="Arial-Rounded" panose="020B0500000000000000" pitchFamily="34" charset="0"/>
                <a:cs typeface="Calibri" panose="020F0502020204030204" pitchFamily="34" charset="0"/>
              </a:rPr>
              <a:t>rè</a:t>
            </a:r>
            <a:endParaRPr lang="en-US" sz="3600" b="1" dirty="0">
              <a:solidFill>
                <a:schemeClr val="accent6">
                  <a:lumMod val="50000"/>
                </a:schemeClr>
              </a:solidFill>
              <a:latin typeface="Calibri" panose="020F0502020204030204" pitchFamily="34" charset="0"/>
              <a:ea typeface="Arial-Rounded" panose="020B0500000000000000" pitchFamily="34" charset="0"/>
              <a:cs typeface="Calibri" panose="020F0502020204030204" pitchFamily="34" charset="0"/>
            </a:endParaRPr>
          </a:p>
        </p:txBody>
      </p:sp>
      <p:grpSp>
        <p:nvGrpSpPr>
          <p:cNvPr id="26" name="Google Shape;171;p1"/>
          <p:cNvGrpSpPr/>
          <p:nvPr/>
        </p:nvGrpSpPr>
        <p:grpSpPr>
          <a:xfrm rot="15227046" flipH="1">
            <a:off x="-1251639" y="1318625"/>
            <a:ext cx="897628" cy="1058604"/>
            <a:chOff x="5895956" y="3205138"/>
            <a:chExt cx="399616" cy="448192"/>
          </a:xfrm>
        </p:grpSpPr>
        <p:grpSp>
          <p:nvGrpSpPr>
            <p:cNvPr id="27" name="Google Shape;172;p1"/>
            <p:cNvGrpSpPr/>
            <p:nvPr/>
          </p:nvGrpSpPr>
          <p:grpSpPr>
            <a:xfrm>
              <a:off x="6126080" y="3277771"/>
              <a:ext cx="108250" cy="123046"/>
              <a:chOff x="6126080" y="3277771"/>
              <a:chExt cx="108250" cy="123046"/>
            </a:xfrm>
          </p:grpSpPr>
          <p:sp>
            <p:nvSpPr>
              <p:cNvPr id="35" name="Google Shape;173;p1"/>
              <p:cNvSpPr/>
              <p:nvPr/>
            </p:nvSpPr>
            <p:spPr>
              <a:xfrm rot="-8450884">
                <a:off x="6164774" y="3272522"/>
                <a:ext cx="30862" cy="133544"/>
              </a:xfrm>
              <a:custGeom>
                <a:avLst/>
                <a:gdLst/>
                <a:ahLst/>
                <a:cxnLst/>
                <a:rect l="l" t="t" r="r" b="b"/>
                <a:pathLst>
                  <a:path w="30862" h="133544" extrusionOk="0">
                    <a:moveTo>
                      <a:pt x="0" y="0"/>
                    </a:moveTo>
                    <a:lnTo>
                      <a:pt x="30862" y="0"/>
                    </a:lnTo>
                    <a:lnTo>
                      <a:pt x="30862" y="133545"/>
                    </a:lnTo>
                    <a:lnTo>
                      <a:pt x="0" y="133545"/>
                    </a:lnTo>
                    <a:close/>
                  </a:path>
                </a:pathLst>
              </a:custGeom>
              <a:solidFill>
                <a:srgbClr val="444FAE"/>
              </a:solidFill>
              <a:ln>
                <a:noFill/>
              </a:ln>
            </p:spPr>
            <p:txBody>
              <a:bodyPr spcFirstLastPara="1" wrap="square" lIns="91425" tIns="45700" rIns="91425" bIns="45700" anchor="ctr" anchorCtr="0">
                <a:noAutofit/>
              </a:bodyPr>
              <a:lstStyle/>
              <a:p>
                <a:endParaRPr sz="2800">
                  <a:solidFill>
                    <a:schemeClr val="dk1"/>
                  </a:solidFill>
                  <a:latin typeface="Calibri"/>
                  <a:ea typeface="Calibri"/>
                  <a:cs typeface="Calibri"/>
                  <a:sym typeface="Calibri"/>
                </a:endParaRPr>
              </a:p>
            </p:txBody>
          </p:sp>
          <p:sp>
            <p:nvSpPr>
              <p:cNvPr id="36" name="Google Shape;174;p1"/>
              <p:cNvSpPr/>
              <p:nvPr/>
            </p:nvSpPr>
            <p:spPr>
              <a:xfrm rot="-8446264">
                <a:off x="6171799" y="3270995"/>
                <a:ext cx="7524" cy="123344"/>
              </a:xfrm>
              <a:custGeom>
                <a:avLst/>
                <a:gdLst/>
                <a:ahLst/>
                <a:cxnLst/>
                <a:rect l="l" t="t" r="r" b="b"/>
                <a:pathLst>
                  <a:path w="7524" h="123344" extrusionOk="0">
                    <a:moveTo>
                      <a:pt x="0" y="0"/>
                    </a:moveTo>
                    <a:lnTo>
                      <a:pt x="7525" y="0"/>
                    </a:lnTo>
                    <a:lnTo>
                      <a:pt x="7525" y="123345"/>
                    </a:lnTo>
                    <a:lnTo>
                      <a:pt x="0" y="123345"/>
                    </a:lnTo>
                    <a:close/>
                  </a:path>
                </a:pathLst>
              </a:custGeom>
              <a:solidFill>
                <a:srgbClr val="FFFFFF">
                  <a:alpha val="29803"/>
                </a:srgbClr>
              </a:solidFill>
              <a:ln>
                <a:noFill/>
              </a:ln>
            </p:spPr>
            <p:txBody>
              <a:bodyPr spcFirstLastPara="1" wrap="square" lIns="91425" tIns="45700" rIns="91425" bIns="45700" anchor="ctr" anchorCtr="0">
                <a:noAutofit/>
              </a:bodyPr>
              <a:lstStyle/>
              <a:p>
                <a:endParaRPr sz="2800">
                  <a:solidFill>
                    <a:schemeClr val="dk1"/>
                  </a:solidFill>
                  <a:latin typeface="Calibri"/>
                  <a:ea typeface="Calibri"/>
                  <a:cs typeface="Calibri"/>
                  <a:sym typeface="Calibri"/>
                </a:endParaRPr>
              </a:p>
            </p:txBody>
          </p:sp>
        </p:grpSp>
        <p:sp>
          <p:nvSpPr>
            <p:cNvPr id="28" name="Google Shape;175;p1"/>
            <p:cNvSpPr/>
            <p:nvPr/>
          </p:nvSpPr>
          <p:spPr>
            <a:xfrm>
              <a:off x="5895956" y="3346970"/>
              <a:ext cx="306360" cy="306360"/>
            </a:xfrm>
            <a:custGeom>
              <a:avLst/>
              <a:gdLst/>
              <a:ahLst/>
              <a:cxnLst/>
              <a:rect l="l" t="t" r="r" b="b"/>
              <a:pathLst>
                <a:path w="306360" h="306360" extrusionOk="0">
                  <a:moveTo>
                    <a:pt x="56502" y="271957"/>
                  </a:moveTo>
                  <a:cubicBezTo>
                    <a:pt x="122129" y="325392"/>
                    <a:pt x="218522" y="315486"/>
                    <a:pt x="271957" y="249859"/>
                  </a:cubicBezTo>
                  <a:cubicBezTo>
                    <a:pt x="325392" y="184232"/>
                    <a:pt x="315486" y="87744"/>
                    <a:pt x="249859" y="34404"/>
                  </a:cubicBezTo>
                  <a:cubicBezTo>
                    <a:pt x="184232" y="-19032"/>
                    <a:pt x="87839" y="-9126"/>
                    <a:pt x="34404" y="56502"/>
                  </a:cubicBezTo>
                  <a:cubicBezTo>
                    <a:pt x="-19032" y="122034"/>
                    <a:pt x="-9126" y="218522"/>
                    <a:pt x="56502" y="271957"/>
                  </a:cubicBezTo>
                  <a:close/>
                  <a:moveTo>
                    <a:pt x="234143" y="53739"/>
                  </a:moveTo>
                  <a:cubicBezTo>
                    <a:pt x="289007" y="98412"/>
                    <a:pt x="297294" y="179279"/>
                    <a:pt x="252621" y="234143"/>
                  </a:cubicBezTo>
                  <a:cubicBezTo>
                    <a:pt x="207949" y="289007"/>
                    <a:pt x="127082" y="297294"/>
                    <a:pt x="72218" y="252621"/>
                  </a:cubicBezTo>
                  <a:cubicBezTo>
                    <a:pt x="17354" y="207949"/>
                    <a:pt x="9067" y="127082"/>
                    <a:pt x="53739" y="72218"/>
                  </a:cubicBezTo>
                  <a:cubicBezTo>
                    <a:pt x="98412" y="17354"/>
                    <a:pt x="179279" y="9067"/>
                    <a:pt x="234143" y="53739"/>
                  </a:cubicBezTo>
                  <a:close/>
                </a:path>
              </a:pathLst>
            </a:custGeom>
            <a:solidFill>
              <a:srgbClr val="268FBB"/>
            </a:solidFill>
            <a:ln>
              <a:noFill/>
            </a:ln>
          </p:spPr>
          <p:txBody>
            <a:bodyPr spcFirstLastPara="1" wrap="square" lIns="91425" tIns="45700" rIns="91425" bIns="45700" anchor="ctr" anchorCtr="0">
              <a:noAutofit/>
            </a:bodyPr>
            <a:lstStyle/>
            <a:p>
              <a:endParaRPr sz="2800">
                <a:solidFill>
                  <a:schemeClr val="dk1"/>
                </a:solidFill>
                <a:latin typeface="Calibri"/>
                <a:ea typeface="Calibri"/>
                <a:cs typeface="Calibri"/>
                <a:sym typeface="Calibri"/>
              </a:endParaRPr>
            </a:p>
          </p:txBody>
        </p:sp>
        <p:sp>
          <p:nvSpPr>
            <p:cNvPr id="29" name="Google Shape;176;p1"/>
            <p:cNvSpPr/>
            <p:nvPr/>
          </p:nvSpPr>
          <p:spPr>
            <a:xfrm>
              <a:off x="5920936" y="3371950"/>
              <a:ext cx="256401" cy="256401"/>
            </a:xfrm>
            <a:custGeom>
              <a:avLst/>
              <a:gdLst/>
              <a:ahLst/>
              <a:cxnLst/>
              <a:rect l="l" t="t" r="r" b="b"/>
              <a:pathLst>
                <a:path w="256401" h="256401" extrusionOk="0">
                  <a:moveTo>
                    <a:pt x="209163" y="28760"/>
                  </a:moveTo>
                  <a:cubicBezTo>
                    <a:pt x="264027" y="73432"/>
                    <a:pt x="272314" y="154299"/>
                    <a:pt x="227642" y="209163"/>
                  </a:cubicBezTo>
                  <a:cubicBezTo>
                    <a:pt x="182969" y="264027"/>
                    <a:pt x="102102" y="272314"/>
                    <a:pt x="47238" y="227642"/>
                  </a:cubicBezTo>
                  <a:cubicBezTo>
                    <a:pt x="-7626" y="182969"/>
                    <a:pt x="-15913" y="102102"/>
                    <a:pt x="28760" y="47238"/>
                  </a:cubicBezTo>
                  <a:cubicBezTo>
                    <a:pt x="73432" y="-7626"/>
                    <a:pt x="154299" y="-15913"/>
                    <a:pt x="209163" y="28760"/>
                  </a:cubicBezTo>
                  <a:close/>
                </a:path>
              </a:pathLst>
            </a:custGeom>
            <a:solidFill>
              <a:srgbClr val="FFFFFF">
                <a:alpha val="49803"/>
              </a:srgbClr>
            </a:solidFill>
            <a:ln>
              <a:noFill/>
            </a:ln>
          </p:spPr>
          <p:txBody>
            <a:bodyPr spcFirstLastPara="1" wrap="square" lIns="91425" tIns="45700" rIns="91425" bIns="45700" anchor="ctr" anchorCtr="0">
              <a:noAutofit/>
            </a:bodyPr>
            <a:lstStyle/>
            <a:p>
              <a:endParaRPr sz="2800">
                <a:solidFill>
                  <a:schemeClr val="dk1"/>
                </a:solidFill>
                <a:latin typeface="Calibri"/>
                <a:ea typeface="Calibri"/>
                <a:cs typeface="Calibri"/>
                <a:sym typeface="Calibri"/>
              </a:endParaRPr>
            </a:p>
          </p:txBody>
        </p:sp>
        <p:sp>
          <p:nvSpPr>
            <p:cNvPr id="30" name="Google Shape;177;p1"/>
            <p:cNvSpPr/>
            <p:nvPr/>
          </p:nvSpPr>
          <p:spPr>
            <a:xfrm>
              <a:off x="5978937" y="3410806"/>
              <a:ext cx="198362" cy="217542"/>
            </a:xfrm>
            <a:custGeom>
              <a:avLst/>
              <a:gdLst/>
              <a:ahLst/>
              <a:cxnLst/>
              <a:rect l="l" t="t" r="r" b="b"/>
              <a:pathLst>
                <a:path w="198362" h="217542" extrusionOk="0">
                  <a:moveTo>
                    <a:pt x="171545" y="98393"/>
                  </a:moveTo>
                  <a:cubicBezTo>
                    <a:pt x="141923" y="161544"/>
                    <a:pt x="67723" y="208598"/>
                    <a:pt x="0" y="196691"/>
                  </a:cubicBezTo>
                  <a:cubicBezTo>
                    <a:pt x="54197" y="232220"/>
                    <a:pt x="127825" y="221647"/>
                    <a:pt x="169640" y="170307"/>
                  </a:cubicBezTo>
                  <a:cubicBezTo>
                    <a:pt x="211074" y="119444"/>
                    <a:pt x="206883" y="46006"/>
                    <a:pt x="162211" y="0"/>
                  </a:cubicBezTo>
                  <a:cubicBezTo>
                    <a:pt x="180689" y="29813"/>
                    <a:pt x="187262" y="64960"/>
                    <a:pt x="171545" y="98393"/>
                  </a:cubicBezTo>
                  <a:close/>
                </a:path>
              </a:pathLst>
            </a:custGeom>
            <a:solidFill>
              <a:srgbClr val="C8C8C8">
                <a:alpha val="40000"/>
              </a:srgbClr>
            </a:solidFill>
            <a:ln>
              <a:noFill/>
            </a:ln>
          </p:spPr>
          <p:txBody>
            <a:bodyPr spcFirstLastPara="1" wrap="square" lIns="91425" tIns="45700" rIns="91425" bIns="45700" anchor="ctr" anchorCtr="0">
              <a:noAutofit/>
            </a:bodyPr>
            <a:lstStyle/>
            <a:p>
              <a:endParaRPr sz="2800">
                <a:solidFill>
                  <a:schemeClr val="dk1"/>
                </a:solidFill>
                <a:latin typeface="Calibri"/>
                <a:ea typeface="Calibri"/>
                <a:cs typeface="Calibri"/>
                <a:sym typeface="Calibri"/>
              </a:endParaRPr>
            </a:p>
          </p:txBody>
        </p:sp>
        <p:sp>
          <p:nvSpPr>
            <p:cNvPr id="31" name="Google Shape;178;p1"/>
            <p:cNvSpPr/>
            <p:nvPr/>
          </p:nvSpPr>
          <p:spPr>
            <a:xfrm>
              <a:off x="6178969" y="3205138"/>
              <a:ext cx="116573" cy="128033"/>
            </a:xfrm>
            <a:custGeom>
              <a:avLst/>
              <a:gdLst/>
              <a:ahLst/>
              <a:cxnLst/>
              <a:rect l="l" t="t" r="r" b="b"/>
              <a:pathLst>
                <a:path w="116573" h="128033" extrusionOk="0">
                  <a:moveTo>
                    <a:pt x="89910" y="3072"/>
                  </a:moveTo>
                  <a:lnTo>
                    <a:pt x="111531" y="20693"/>
                  </a:lnTo>
                  <a:cubicBezTo>
                    <a:pt x="117342" y="25456"/>
                    <a:pt x="118294" y="34028"/>
                    <a:pt x="113532" y="39934"/>
                  </a:cubicBezTo>
                  <a:lnTo>
                    <a:pt x="45904" y="122992"/>
                  </a:lnTo>
                  <a:cubicBezTo>
                    <a:pt x="41142" y="128802"/>
                    <a:pt x="32569" y="129754"/>
                    <a:pt x="26664" y="124992"/>
                  </a:cubicBezTo>
                  <a:lnTo>
                    <a:pt x="5042" y="107371"/>
                  </a:lnTo>
                  <a:cubicBezTo>
                    <a:pt x="-768" y="102608"/>
                    <a:pt x="-1721" y="94036"/>
                    <a:pt x="3042" y="88130"/>
                  </a:cubicBezTo>
                  <a:lnTo>
                    <a:pt x="70669" y="5072"/>
                  </a:lnTo>
                  <a:cubicBezTo>
                    <a:pt x="75432" y="-833"/>
                    <a:pt x="84004" y="-1691"/>
                    <a:pt x="89910" y="3072"/>
                  </a:cubicBezTo>
                  <a:close/>
                </a:path>
              </a:pathLst>
            </a:custGeom>
            <a:solidFill>
              <a:srgbClr val="1D2465"/>
            </a:solidFill>
            <a:ln>
              <a:noFill/>
            </a:ln>
          </p:spPr>
          <p:txBody>
            <a:bodyPr spcFirstLastPara="1" wrap="square" lIns="91425" tIns="45700" rIns="91425" bIns="45700" anchor="ctr" anchorCtr="0">
              <a:noAutofit/>
            </a:bodyPr>
            <a:lstStyle/>
            <a:p>
              <a:endParaRPr sz="2800">
                <a:solidFill>
                  <a:schemeClr val="dk1"/>
                </a:solidFill>
                <a:latin typeface="Calibri"/>
                <a:ea typeface="Calibri"/>
                <a:cs typeface="Calibri"/>
                <a:sym typeface="Calibri"/>
              </a:endParaRPr>
            </a:p>
          </p:txBody>
        </p:sp>
        <p:sp>
          <p:nvSpPr>
            <p:cNvPr id="32" name="Google Shape;179;p1"/>
            <p:cNvSpPr/>
            <p:nvPr/>
          </p:nvSpPr>
          <p:spPr>
            <a:xfrm>
              <a:off x="6242494" y="3205138"/>
              <a:ext cx="53078" cy="101084"/>
            </a:xfrm>
            <a:custGeom>
              <a:avLst/>
              <a:gdLst/>
              <a:ahLst/>
              <a:cxnLst/>
              <a:rect l="l" t="t" r="r" b="b"/>
              <a:pathLst>
                <a:path w="53078" h="101084" extrusionOk="0">
                  <a:moveTo>
                    <a:pt x="191" y="101084"/>
                  </a:moveTo>
                  <a:lnTo>
                    <a:pt x="50006" y="39934"/>
                  </a:lnTo>
                  <a:cubicBezTo>
                    <a:pt x="54769" y="34123"/>
                    <a:pt x="53912" y="25456"/>
                    <a:pt x="48006" y="20693"/>
                  </a:cubicBezTo>
                  <a:lnTo>
                    <a:pt x="26384" y="3072"/>
                  </a:lnTo>
                  <a:cubicBezTo>
                    <a:pt x="20479" y="-1691"/>
                    <a:pt x="11906" y="-833"/>
                    <a:pt x="7144" y="5072"/>
                  </a:cubicBezTo>
                  <a:lnTo>
                    <a:pt x="0" y="13835"/>
                  </a:lnTo>
                  <a:cubicBezTo>
                    <a:pt x="29527" y="29170"/>
                    <a:pt x="15335" y="70509"/>
                    <a:pt x="191" y="101084"/>
                  </a:cubicBezTo>
                  <a:close/>
                </a:path>
              </a:pathLst>
            </a:custGeom>
            <a:solidFill>
              <a:srgbClr val="1D2465">
                <a:alpha val="29803"/>
              </a:srgbClr>
            </a:solidFill>
            <a:ln>
              <a:noFill/>
            </a:ln>
          </p:spPr>
          <p:txBody>
            <a:bodyPr spcFirstLastPara="1" wrap="square" lIns="91425" tIns="45700" rIns="91425" bIns="45700" anchor="ctr" anchorCtr="0">
              <a:noAutofit/>
            </a:bodyPr>
            <a:lstStyle/>
            <a:p>
              <a:endParaRPr sz="2800">
                <a:solidFill>
                  <a:schemeClr val="dk1"/>
                </a:solidFill>
                <a:latin typeface="Calibri"/>
                <a:ea typeface="Calibri"/>
                <a:cs typeface="Calibri"/>
                <a:sym typeface="Calibri"/>
              </a:endParaRPr>
            </a:p>
          </p:txBody>
        </p:sp>
        <p:sp>
          <p:nvSpPr>
            <p:cNvPr id="33" name="Google Shape;180;p1"/>
            <p:cNvSpPr/>
            <p:nvPr/>
          </p:nvSpPr>
          <p:spPr>
            <a:xfrm>
              <a:off x="5934056" y="3385224"/>
              <a:ext cx="137273" cy="151788"/>
            </a:xfrm>
            <a:custGeom>
              <a:avLst/>
              <a:gdLst/>
              <a:ahLst/>
              <a:cxnLst/>
              <a:rect l="l" t="t" r="r" b="b"/>
              <a:pathLst>
                <a:path w="137273" h="151788" extrusionOk="0">
                  <a:moveTo>
                    <a:pt x="2399" y="151789"/>
                  </a:moveTo>
                  <a:cubicBezTo>
                    <a:pt x="2399" y="151789"/>
                    <a:pt x="-10745" y="97401"/>
                    <a:pt x="24497" y="50348"/>
                  </a:cubicBezTo>
                  <a:cubicBezTo>
                    <a:pt x="59740" y="3294"/>
                    <a:pt x="124319" y="-4612"/>
                    <a:pt x="137273" y="2056"/>
                  </a:cubicBezTo>
                  <a:cubicBezTo>
                    <a:pt x="104317" y="18058"/>
                    <a:pt x="77837" y="28821"/>
                    <a:pt x="46881" y="63397"/>
                  </a:cubicBezTo>
                  <a:cubicBezTo>
                    <a:pt x="14020" y="100354"/>
                    <a:pt x="2399" y="151789"/>
                    <a:pt x="2399" y="151789"/>
                  </a:cubicBezTo>
                  <a:close/>
                </a:path>
              </a:pathLst>
            </a:custGeom>
            <a:solidFill>
              <a:srgbClr val="FFFFFF">
                <a:alpha val="29803"/>
              </a:srgbClr>
            </a:solidFill>
            <a:ln>
              <a:noFill/>
            </a:ln>
          </p:spPr>
          <p:txBody>
            <a:bodyPr spcFirstLastPara="1" wrap="square" lIns="91425" tIns="45700" rIns="91425" bIns="45700" anchor="ctr" anchorCtr="0">
              <a:noAutofit/>
            </a:bodyPr>
            <a:lstStyle/>
            <a:p>
              <a:endParaRPr sz="2800">
                <a:solidFill>
                  <a:schemeClr val="dk1"/>
                </a:solidFill>
                <a:latin typeface="Calibri"/>
                <a:ea typeface="Calibri"/>
                <a:cs typeface="Calibri"/>
                <a:sym typeface="Calibri"/>
              </a:endParaRPr>
            </a:p>
          </p:txBody>
        </p:sp>
        <p:sp>
          <p:nvSpPr>
            <p:cNvPr id="34" name="Google Shape;181;p1"/>
            <p:cNvSpPr/>
            <p:nvPr/>
          </p:nvSpPr>
          <p:spPr>
            <a:xfrm>
              <a:off x="5899004" y="3339541"/>
              <a:ext cx="306360" cy="306360"/>
            </a:xfrm>
            <a:custGeom>
              <a:avLst/>
              <a:gdLst/>
              <a:ahLst/>
              <a:cxnLst/>
              <a:rect l="l" t="t" r="r" b="b"/>
              <a:pathLst>
                <a:path w="306360" h="306360" extrusionOk="0">
                  <a:moveTo>
                    <a:pt x="56502" y="271957"/>
                  </a:moveTo>
                  <a:cubicBezTo>
                    <a:pt x="122129" y="325392"/>
                    <a:pt x="218617" y="315486"/>
                    <a:pt x="271957" y="249859"/>
                  </a:cubicBezTo>
                  <a:cubicBezTo>
                    <a:pt x="325392" y="184232"/>
                    <a:pt x="315486" y="87839"/>
                    <a:pt x="249859" y="34404"/>
                  </a:cubicBezTo>
                  <a:cubicBezTo>
                    <a:pt x="184232" y="-19032"/>
                    <a:pt x="87839" y="-9126"/>
                    <a:pt x="34404" y="56502"/>
                  </a:cubicBezTo>
                  <a:cubicBezTo>
                    <a:pt x="-19032" y="122034"/>
                    <a:pt x="-9126" y="218522"/>
                    <a:pt x="56502" y="271957"/>
                  </a:cubicBezTo>
                  <a:close/>
                  <a:moveTo>
                    <a:pt x="234143" y="53739"/>
                  </a:moveTo>
                  <a:cubicBezTo>
                    <a:pt x="289007" y="98412"/>
                    <a:pt x="297294" y="179279"/>
                    <a:pt x="252621" y="234143"/>
                  </a:cubicBezTo>
                  <a:cubicBezTo>
                    <a:pt x="207949" y="289007"/>
                    <a:pt x="127082" y="297294"/>
                    <a:pt x="72218" y="252621"/>
                  </a:cubicBezTo>
                  <a:cubicBezTo>
                    <a:pt x="17354" y="207949"/>
                    <a:pt x="9067" y="127082"/>
                    <a:pt x="53739" y="72218"/>
                  </a:cubicBezTo>
                  <a:cubicBezTo>
                    <a:pt x="98412" y="17354"/>
                    <a:pt x="179279" y="9067"/>
                    <a:pt x="234143" y="53739"/>
                  </a:cubicBezTo>
                  <a:close/>
                </a:path>
              </a:pathLst>
            </a:custGeom>
            <a:solidFill>
              <a:srgbClr val="2EB6E1"/>
            </a:solidFill>
            <a:ln>
              <a:noFill/>
            </a:ln>
          </p:spPr>
          <p:txBody>
            <a:bodyPr spcFirstLastPara="1" wrap="square" lIns="91425" tIns="45700" rIns="91425" bIns="45700" anchor="ctr" anchorCtr="0">
              <a:noAutofit/>
            </a:bodyPr>
            <a:lstStyle/>
            <a:p>
              <a:endParaRPr sz="2800">
                <a:solidFill>
                  <a:schemeClr val="dk1"/>
                </a:solidFill>
                <a:latin typeface="Calibri"/>
                <a:ea typeface="Calibri"/>
                <a:cs typeface="Calibri"/>
                <a:sym typeface="Calibri"/>
              </a:endParaRPr>
            </a:p>
          </p:txBody>
        </p:sp>
      </p:grpSp>
    </p:spTree>
    <p:extLst>
      <p:ext uri="{BB962C8B-B14F-4D97-AF65-F5344CB8AC3E}">
        <p14:creationId xmlns:p14="http://schemas.microsoft.com/office/powerpoint/2010/main" val="1817159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17"/>
                                        </p:tgtEl>
                                        <p:attrNameLst>
                                          <p:attrName>style.visibility</p:attrName>
                                        </p:attrNameLst>
                                      </p:cBhvr>
                                      <p:to>
                                        <p:strVal val="visible"/>
                                      </p:to>
                                    </p:set>
                                    <p:animEffect transition="in" filter="wipe(down)">
                                      <p:cBhvr>
                                        <p:cTn id="12" dur="500"/>
                                        <p:tgtEl>
                                          <p:spTgt spid="11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wipe(down)">
                                      <p:cBhvr>
                                        <p:cTn id="17" dur="500"/>
                                        <p:tgtEl>
                                          <p:spTgt spid="23"/>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wipe(down)">
                                      <p:cBhvr>
                                        <p:cTn id="20" dur="500"/>
                                        <p:tgtEl>
                                          <p:spTgt spid="24"/>
                                        </p:tgtEl>
                                      </p:cBhvr>
                                    </p:animEffect>
                                  </p:childTnLst>
                                </p:cTn>
                              </p:par>
                              <p:par>
                                <p:cTn id="21" presetID="22" presetClass="entr" presetSubtype="4" fill="hold" grpId="0" nodeType="withEffect">
                                  <p:stCondLst>
                                    <p:cond delay="0"/>
                                  </p:stCondLst>
                                  <p:iterate type="lt">
                                    <p:tmPct val="0"/>
                                  </p:iterate>
                                  <p:childTnLst>
                                    <p:set>
                                      <p:cBhvr>
                                        <p:cTn id="22" dur="1" fill="hold">
                                          <p:stCondLst>
                                            <p:cond delay="0"/>
                                          </p:stCondLst>
                                        </p:cTn>
                                        <p:tgtEl>
                                          <p:spTgt spid="25"/>
                                        </p:tgtEl>
                                        <p:attrNameLst>
                                          <p:attrName>style.visibility</p:attrName>
                                        </p:attrNameLst>
                                      </p:cBhvr>
                                      <p:to>
                                        <p:strVal val="visible"/>
                                      </p:to>
                                    </p:set>
                                    <p:animEffect transition="in" filter="wipe(down)">
                                      <p:cBhvr>
                                        <p:cTn id="23"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23"/>
                    </p:tgtEl>
                  </p:cond>
                </p:stCondLst>
                <p:endSync evt="end" delay="0">
                  <p:rtn val="all"/>
                </p:endSync>
                <p:childTnLst>
                  <p:par>
                    <p:cTn id="25" fill="hold">
                      <p:stCondLst>
                        <p:cond delay="0"/>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wipe(down)">
                                      <p:cBhvr>
                                        <p:cTn id="29" dur="500"/>
                                        <p:tgtEl>
                                          <p:spTgt spid="9"/>
                                        </p:tgtEl>
                                      </p:cBhvr>
                                    </p:animEffect>
                                  </p:childTnLst>
                                </p:cTn>
                              </p:par>
                            </p:childTnLst>
                          </p:cTn>
                        </p:par>
                      </p:childTnLst>
                    </p:cTn>
                  </p:par>
                </p:childTnLst>
              </p:cTn>
              <p:nextCondLst>
                <p:cond evt="onClick" delay="0">
                  <p:tgtEl>
                    <p:spTgt spid="23"/>
                  </p:tgtEl>
                </p:cond>
              </p:nextCondLst>
            </p:seq>
            <p:seq concurrent="1" nextAc="seek">
              <p:cTn id="30" restart="whenNotActive" fill="hold" evtFilter="cancelBubble" nodeType="interactiveSeq">
                <p:stCondLst>
                  <p:cond evt="onClick" delay="0">
                    <p:tgtEl>
                      <p:spTgt spid="24"/>
                    </p:tgtEl>
                  </p:cond>
                </p:stCondLst>
                <p:endSync evt="end" delay="0">
                  <p:rtn val="all"/>
                </p:endSync>
                <p:childTnLst>
                  <p:par>
                    <p:cTn id="31" fill="hold">
                      <p:stCondLst>
                        <p:cond delay="0"/>
                      </p:stCondLst>
                      <p:childTnLst>
                        <p:par>
                          <p:cTn id="32" fill="hold">
                            <p:stCondLst>
                              <p:cond delay="0"/>
                            </p:stCondLst>
                            <p:childTnLst>
                              <p:par>
                                <p:cTn id="33" presetID="22" presetClass="entr" presetSubtype="4" fill="hold" nodeType="click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wipe(down)">
                                      <p:cBhvr>
                                        <p:cTn id="35" dur="500"/>
                                        <p:tgtEl>
                                          <p:spTgt spid="5"/>
                                        </p:tgtEl>
                                      </p:cBhvr>
                                    </p:animEffect>
                                  </p:childTnLst>
                                </p:cTn>
                              </p:par>
                            </p:childTnLst>
                          </p:cTn>
                        </p:par>
                      </p:childTnLst>
                    </p:cTn>
                  </p:par>
                </p:childTnLst>
              </p:cTn>
              <p:nextCondLst>
                <p:cond evt="onClick" delay="0">
                  <p:tgtEl>
                    <p:spTgt spid="24"/>
                  </p:tgtEl>
                </p:cond>
              </p:nextCondLst>
            </p:seq>
            <p:seq concurrent="1" nextAc="seek">
              <p:cTn id="36" restart="whenNotActive" fill="hold" evtFilter="cancelBubble" nodeType="interactiveSeq">
                <p:stCondLst>
                  <p:cond evt="onClick" delay="0">
                    <p:tgtEl>
                      <p:spTgt spid="25"/>
                    </p:tgtEl>
                  </p:cond>
                </p:stCondLst>
                <p:endSync evt="end" delay="0">
                  <p:rtn val="all"/>
                </p:endSync>
                <p:childTnLst>
                  <p:par>
                    <p:cTn id="37" fill="hold">
                      <p:stCondLst>
                        <p:cond delay="0"/>
                      </p:stCondLst>
                      <p:childTnLst>
                        <p:par>
                          <p:cTn id="38" fill="hold">
                            <p:stCondLst>
                              <p:cond delay="0"/>
                            </p:stCondLst>
                            <p:childTnLst>
                              <p:par>
                                <p:cTn id="39" presetID="22" presetClass="entr" presetSubtype="4" fill="hold" nodeType="clickEffect">
                                  <p:stCondLst>
                                    <p:cond delay="0"/>
                                  </p:stCondLst>
                                  <p:childTnLst>
                                    <p:set>
                                      <p:cBhvr>
                                        <p:cTn id="40" dur="1" fill="hold">
                                          <p:stCondLst>
                                            <p:cond delay="0"/>
                                          </p:stCondLst>
                                        </p:cTn>
                                        <p:tgtEl>
                                          <p:spTgt spid="3"/>
                                        </p:tgtEl>
                                        <p:attrNameLst>
                                          <p:attrName>style.visibility</p:attrName>
                                        </p:attrNameLst>
                                      </p:cBhvr>
                                      <p:to>
                                        <p:strVal val="visible"/>
                                      </p:to>
                                    </p:set>
                                    <p:animEffect transition="in" filter="wipe(down)">
                                      <p:cBhvr>
                                        <p:cTn id="41" dur="500"/>
                                        <p:tgtEl>
                                          <p:spTgt spid="3"/>
                                        </p:tgtEl>
                                      </p:cBhvr>
                                    </p:animEffect>
                                  </p:childTnLst>
                                </p:cTn>
                              </p:par>
                            </p:childTnLst>
                          </p:cTn>
                        </p:par>
                      </p:childTnLst>
                    </p:cTn>
                  </p:par>
                </p:childTnLst>
              </p:cTn>
              <p:nextCondLst>
                <p:cond evt="onClick" delay="0">
                  <p:tgtEl>
                    <p:spTgt spid="25"/>
                  </p:tgtEl>
                </p:cond>
              </p:nextCondLst>
            </p:seq>
            <p:seq concurrent="1" nextAc="seek">
              <p:cTn id="42" restart="whenNotActive" fill="hold" evtFilter="cancelBubble" nodeType="interactiveSeq">
                <p:stCondLst>
                  <p:cond evt="onClick" delay="0">
                    <p:tgtEl>
                      <p:spTgt spid="3"/>
                    </p:tgtEl>
                  </p:cond>
                </p:stCondLst>
                <p:endSync evt="end" delay="0">
                  <p:rtn val="all"/>
                </p:endSync>
                <p:childTnLst>
                  <p:par>
                    <p:cTn id="43" fill="hold">
                      <p:stCondLst>
                        <p:cond delay="0"/>
                      </p:stCondLst>
                      <p:childTnLst>
                        <p:par>
                          <p:cTn id="44" fill="hold">
                            <p:stCondLst>
                              <p:cond delay="0"/>
                            </p:stCondLst>
                            <p:childTnLst>
                              <p:par>
                                <p:cTn id="45" presetID="35" presetClass="path" presetSubtype="0" accel="50000" decel="50000" fill="hold" grpId="2" nodeType="withEffect">
                                  <p:stCondLst>
                                    <p:cond delay="0"/>
                                  </p:stCondLst>
                                  <p:iterate type="lt">
                                    <p:tmPct val="0"/>
                                  </p:iterate>
                                  <p:childTnLst>
                                    <p:animMotion origin="layout" path="M 2.91667E-6 -2.22222E-6 L -0.2987 0.00648 " pathEditMode="relative" rAng="0" ptsTypes="AA">
                                      <p:cBhvr>
                                        <p:cTn id="46" dur="2000" fill="hold"/>
                                        <p:tgtEl>
                                          <p:spTgt spid="25"/>
                                        </p:tgtEl>
                                        <p:attrNameLst>
                                          <p:attrName>ppt_x</p:attrName>
                                          <p:attrName>ppt_y</p:attrName>
                                        </p:attrNameLst>
                                      </p:cBhvr>
                                      <p:rCtr x="-14935" y="324"/>
                                    </p:animMotion>
                                  </p:childTnLst>
                                </p:cTn>
                              </p:par>
                              <p:par>
                                <p:cTn id="47" presetID="35" presetClass="path" presetSubtype="0" accel="50000" decel="50000" fill="hold" nodeType="withEffect">
                                  <p:stCondLst>
                                    <p:cond delay="0"/>
                                  </p:stCondLst>
                                  <p:childTnLst>
                                    <p:animMotion origin="layout" path="M 4.375E-6 1.11111E-6 L -0.31368 -0.01482 " pathEditMode="relative" rAng="0" ptsTypes="AA">
                                      <p:cBhvr>
                                        <p:cTn id="48" dur="2000" fill="hold"/>
                                        <p:tgtEl>
                                          <p:spTgt spid="3"/>
                                        </p:tgtEl>
                                        <p:attrNameLst>
                                          <p:attrName>ppt_x</p:attrName>
                                          <p:attrName>ppt_y</p:attrName>
                                        </p:attrNameLst>
                                      </p:cBhvr>
                                      <p:rCtr x="-15690" y="-741"/>
                                    </p:animMotion>
                                  </p:childTnLst>
                                </p:cTn>
                              </p:par>
                              <p:par>
                                <p:cTn id="49" presetID="22" presetClass="exit" presetSubtype="4" fill="hold" grpId="1" nodeType="withEffect">
                                  <p:stCondLst>
                                    <p:cond delay="0"/>
                                  </p:stCondLst>
                                  <p:childTnLst>
                                    <p:animEffect transition="out" filter="wipe(down)">
                                      <p:cBhvr>
                                        <p:cTn id="50" dur="500"/>
                                        <p:tgtEl>
                                          <p:spTgt spid="23"/>
                                        </p:tgtEl>
                                      </p:cBhvr>
                                    </p:animEffect>
                                    <p:set>
                                      <p:cBhvr>
                                        <p:cTn id="51" dur="1" fill="hold">
                                          <p:stCondLst>
                                            <p:cond delay="499"/>
                                          </p:stCondLst>
                                        </p:cTn>
                                        <p:tgtEl>
                                          <p:spTgt spid="23"/>
                                        </p:tgtEl>
                                        <p:attrNameLst>
                                          <p:attrName>style.visibility</p:attrName>
                                        </p:attrNameLst>
                                      </p:cBhvr>
                                      <p:to>
                                        <p:strVal val="hidden"/>
                                      </p:to>
                                    </p:set>
                                  </p:childTnLst>
                                </p:cTn>
                              </p:par>
                              <p:par>
                                <p:cTn id="52" presetID="22" presetClass="exit" presetSubtype="4" fill="hold" grpId="1" nodeType="withEffect">
                                  <p:stCondLst>
                                    <p:cond delay="0"/>
                                  </p:stCondLst>
                                  <p:childTnLst>
                                    <p:animEffect transition="out" filter="wipe(down)">
                                      <p:cBhvr>
                                        <p:cTn id="53" dur="500"/>
                                        <p:tgtEl>
                                          <p:spTgt spid="24"/>
                                        </p:tgtEl>
                                      </p:cBhvr>
                                    </p:animEffect>
                                    <p:set>
                                      <p:cBhvr>
                                        <p:cTn id="54" dur="1" fill="hold">
                                          <p:stCondLst>
                                            <p:cond delay="499"/>
                                          </p:stCondLst>
                                        </p:cTn>
                                        <p:tgtEl>
                                          <p:spTgt spid="24"/>
                                        </p:tgtEl>
                                        <p:attrNameLst>
                                          <p:attrName>style.visibility</p:attrName>
                                        </p:attrNameLst>
                                      </p:cBhvr>
                                      <p:to>
                                        <p:strVal val="hidden"/>
                                      </p:to>
                                    </p:set>
                                  </p:childTnLst>
                                </p:cTn>
                              </p:par>
                              <p:par>
                                <p:cTn id="55" presetID="22" presetClass="exit" presetSubtype="4" fill="hold" nodeType="withEffect">
                                  <p:stCondLst>
                                    <p:cond delay="0"/>
                                  </p:stCondLst>
                                  <p:childTnLst>
                                    <p:animEffect transition="out" filter="wipe(down)">
                                      <p:cBhvr>
                                        <p:cTn id="56" dur="500"/>
                                        <p:tgtEl>
                                          <p:spTgt spid="9"/>
                                        </p:tgtEl>
                                      </p:cBhvr>
                                    </p:animEffect>
                                    <p:set>
                                      <p:cBhvr>
                                        <p:cTn id="57" dur="1" fill="hold">
                                          <p:stCondLst>
                                            <p:cond delay="499"/>
                                          </p:stCondLst>
                                        </p:cTn>
                                        <p:tgtEl>
                                          <p:spTgt spid="9"/>
                                        </p:tgtEl>
                                        <p:attrNameLst>
                                          <p:attrName>style.visibility</p:attrName>
                                        </p:attrNameLst>
                                      </p:cBhvr>
                                      <p:to>
                                        <p:strVal val="hidden"/>
                                      </p:to>
                                    </p:set>
                                  </p:childTnLst>
                                </p:cTn>
                              </p:par>
                              <p:par>
                                <p:cTn id="58" presetID="22" presetClass="exit" presetSubtype="4" fill="hold" nodeType="withEffect">
                                  <p:stCondLst>
                                    <p:cond delay="0"/>
                                  </p:stCondLst>
                                  <p:childTnLst>
                                    <p:animEffect transition="out" filter="wipe(down)">
                                      <p:cBhvr>
                                        <p:cTn id="59" dur="500"/>
                                        <p:tgtEl>
                                          <p:spTgt spid="5"/>
                                        </p:tgtEl>
                                      </p:cBhvr>
                                    </p:animEffect>
                                    <p:set>
                                      <p:cBhvr>
                                        <p:cTn id="60" dur="1" fill="hold">
                                          <p:stCondLst>
                                            <p:cond delay="4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3"/>
                  </p:tgtEl>
                </p:cond>
              </p:nextCondLst>
            </p:seq>
          </p:childTnLst>
        </p:cTn>
      </p:par>
    </p:tnLst>
    <p:bldLst>
      <p:bldP spid="117" grpId="0" animBg="1"/>
      <p:bldP spid="23" grpId="0" animBg="1"/>
      <p:bldP spid="23" grpId="1" animBg="1"/>
      <p:bldP spid="24" grpId="0" animBg="1"/>
      <p:bldP spid="24" grpId="1" animBg="1"/>
      <p:bldP spid="25" grpId="0" animBg="1"/>
      <p:bldP spid="25" grpId="2"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1"/>
          <p:cNvSpPr/>
          <p:nvPr/>
        </p:nvSpPr>
        <p:spPr>
          <a:xfrm>
            <a:off x="911297" y="1626154"/>
            <a:ext cx="10905492" cy="4321317"/>
          </a:xfrm>
          <a:custGeom>
            <a:avLst/>
            <a:gdLst>
              <a:gd name="connsiteX0" fmla="*/ 0 w 9967624"/>
              <a:gd name="connsiteY0" fmla="*/ 927119 h 5562600"/>
              <a:gd name="connsiteX1" fmla="*/ 927119 w 9967624"/>
              <a:gd name="connsiteY1" fmla="*/ 0 h 5562600"/>
              <a:gd name="connsiteX2" fmla="*/ 9040505 w 9967624"/>
              <a:gd name="connsiteY2" fmla="*/ 0 h 5562600"/>
              <a:gd name="connsiteX3" fmla="*/ 9967624 w 9967624"/>
              <a:gd name="connsiteY3" fmla="*/ 927119 h 5562600"/>
              <a:gd name="connsiteX4" fmla="*/ 9967624 w 9967624"/>
              <a:gd name="connsiteY4" fmla="*/ 4635481 h 5562600"/>
              <a:gd name="connsiteX5" fmla="*/ 9040505 w 9967624"/>
              <a:gd name="connsiteY5" fmla="*/ 5562600 h 5562600"/>
              <a:gd name="connsiteX6" fmla="*/ 927119 w 9967624"/>
              <a:gd name="connsiteY6" fmla="*/ 5562600 h 5562600"/>
              <a:gd name="connsiteX7" fmla="*/ 0 w 9967624"/>
              <a:gd name="connsiteY7" fmla="*/ 4635481 h 5562600"/>
              <a:gd name="connsiteX8" fmla="*/ 0 w 9967624"/>
              <a:gd name="connsiteY8" fmla="*/ 927119 h 5562600"/>
              <a:gd name="connsiteX0" fmla="*/ 0 w 9967624"/>
              <a:gd name="connsiteY0" fmla="*/ 927119 h 5562600"/>
              <a:gd name="connsiteX1" fmla="*/ 1260494 w 9967624"/>
              <a:gd name="connsiteY1" fmla="*/ 66675 h 5562600"/>
              <a:gd name="connsiteX2" fmla="*/ 9040505 w 9967624"/>
              <a:gd name="connsiteY2" fmla="*/ 0 h 5562600"/>
              <a:gd name="connsiteX3" fmla="*/ 9967624 w 9967624"/>
              <a:gd name="connsiteY3" fmla="*/ 927119 h 5562600"/>
              <a:gd name="connsiteX4" fmla="*/ 9967624 w 9967624"/>
              <a:gd name="connsiteY4" fmla="*/ 4635481 h 5562600"/>
              <a:gd name="connsiteX5" fmla="*/ 9040505 w 9967624"/>
              <a:gd name="connsiteY5" fmla="*/ 5562600 h 5562600"/>
              <a:gd name="connsiteX6" fmla="*/ 927119 w 9967624"/>
              <a:gd name="connsiteY6" fmla="*/ 5562600 h 5562600"/>
              <a:gd name="connsiteX7" fmla="*/ 0 w 9967624"/>
              <a:gd name="connsiteY7" fmla="*/ 4635481 h 5562600"/>
              <a:gd name="connsiteX8" fmla="*/ 0 w 9967624"/>
              <a:gd name="connsiteY8" fmla="*/ 927119 h 5562600"/>
              <a:gd name="connsiteX0" fmla="*/ 0 w 9967624"/>
              <a:gd name="connsiteY0" fmla="*/ 1136669 h 5772150"/>
              <a:gd name="connsiteX1" fmla="*/ 1260494 w 9967624"/>
              <a:gd name="connsiteY1" fmla="*/ 276225 h 5772150"/>
              <a:gd name="connsiteX2" fmla="*/ 9030980 w 9967624"/>
              <a:gd name="connsiteY2" fmla="*/ 0 h 5772150"/>
              <a:gd name="connsiteX3" fmla="*/ 9967624 w 9967624"/>
              <a:gd name="connsiteY3" fmla="*/ 1136669 h 5772150"/>
              <a:gd name="connsiteX4" fmla="*/ 9967624 w 9967624"/>
              <a:gd name="connsiteY4" fmla="*/ 4845031 h 5772150"/>
              <a:gd name="connsiteX5" fmla="*/ 9040505 w 9967624"/>
              <a:gd name="connsiteY5" fmla="*/ 5772150 h 5772150"/>
              <a:gd name="connsiteX6" fmla="*/ 927119 w 9967624"/>
              <a:gd name="connsiteY6" fmla="*/ 5772150 h 5772150"/>
              <a:gd name="connsiteX7" fmla="*/ 0 w 9967624"/>
              <a:gd name="connsiteY7" fmla="*/ 4845031 h 5772150"/>
              <a:gd name="connsiteX8" fmla="*/ 0 w 9967624"/>
              <a:gd name="connsiteY8" fmla="*/ 1136669 h 5772150"/>
              <a:gd name="connsiteX0" fmla="*/ 0 w 9967624"/>
              <a:gd name="connsiteY0" fmla="*/ 1136669 h 5905500"/>
              <a:gd name="connsiteX1" fmla="*/ 1260494 w 9967624"/>
              <a:gd name="connsiteY1" fmla="*/ 276225 h 5905500"/>
              <a:gd name="connsiteX2" fmla="*/ 9030980 w 9967624"/>
              <a:gd name="connsiteY2" fmla="*/ 0 h 5905500"/>
              <a:gd name="connsiteX3" fmla="*/ 9967624 w 9967624"/>
              <a:gd name="connsiteY3" fmla="*/ 1136669 h 5905500"/>
              <a:gd name="connsiteX4" fmla="*/ 9967624 w 9967624"/>
              <a:gd name="connsiteY4" fmla="*/ 4845031 h 5905500"/>
              <a:gd name="connsiteX5" fmla="*/ 9116705 w 9967624"/>
              <a:gd name="connsiteY5" fmla="*/ 5905500 h 5905500"/>
              <a:gd name="connsiteX6" fmla="*/ 927119 w 9967624"/>
              <a:gd name="connsiteY6" fmla="*/ 5772150 h 5905500"/>
              <a:gd name="connsiteX7" fmla="*/ 0 w 9967624"/>
              <a:gd name="connsiteY7" fmla="*/ 4845031 h 5905500"/>
              <a:gd name="connsiteX8" fmla="*/ 0 w 9967624"/>
              <a:gd name="connsiteY8" fmla="*/ 1136669 h 5905500"/>
              <a:gd name="connsiteX0" fmla="*/ 0 w 9967624"/>
              <a:gd name="connsiteY0" fmla="*/ 1136669 h 5905500"/>
              <a:gd name="connsiteX1" fmla="*/ 1260494 w 9967624"/>
              <a:gd name="connsiteY1" fmla="*/ 276225 h 5905500"/>
              <a:gd name="connsiteX2" fmla="*/ 9030980 w 9967624"/>
              <a:gd name="connsiteY2" fmla="*/ 0 h 5905500"/>
              <a:gd name="connsiteX3" fmla="*/ 9967624 w 9967624"/>
              <a:gd name="connsiteY3" fmla="*/ 1136669 h 5905500"/>
              <a:gd name="connsiteX4" fmla="*/ 9967624 w 9967624"/>
              <a:gd name="connsiteY4" fmla="*/ 4845031 h 5905500"/>
              <a:gd name="connsiteX5" fmla="*/ 9116705 w 9967624"/>
              <a:gd name="connsiteY5" fmla="*/ 5905500 h 5905500"/>
              <a:gd name="connsiteX6" fmla="*/ 698519 w 9967624"/>
              <a:gd name="connsiteY6" fmla="*/ 5591175 h 5905500"/>
              <a:gd name="connsiteX7" fmla="*/ 0 w 9967624"/>
              <a:gd name="connsiteY7" fmla="*/ 4845031 h 5905500"/>
              <a:gd name="connsiteX8" fmla="*/ 0 w 9967624"/>
              <a:gd name="connsiteY8" fmla="*/ 1136669 h 5905500"/>
              <a:gd name="connsiteX0" fmla="*/ 0 w 9967624"/>
              <a:gd name="connsiteY0" fmla="*/ 1136669 h 5905500"/>
              <a:gd name="connsiteX1" fmla="*/ 1260494 w 9967624"/>
              <a:gd name="connsiteY1" fmla="*/ 276225 h 5905500"/>
              <a:gd name="connsiteX2" fmla="*/ 9030980 w 9967624"/>
              <a:gd name="connsiteY2" fmla="*/ 0 h 5905500"/>
              <a:gd name="connsiteX3" fmla="*/ 9967624 w 9967624"/>
              <a:gd name="connsiteY3" fmla="*/ 1136669 h 5905500"/>
              <a:gd name="connsiteX4" fmla="*/ 9853324 w 9967624"/>
              <a:gd name="connsiteY4" fmla="*/ 3397231 h 5905500"/>
              <a:gd name="connsiteX5" fmla="*/ 9116705 w 9967624"/>
              <a:gd name="connsiteY5" fmla="*/ 5905500 h 5905500"/>
              <a:gd name="connsiteX6" fmla="*/ 698519 w 9967624"/>
              <a:gd name="connsiteY6" fmla="*/ 5591175 h 5905500"/>
              <a:gd name="connsiteX7" fmla="*/ 0 w 9967624"/>
              <a:gd name="connsiteY7" fmla="*/ 4845031 h 5905500"/>
              <a:gd name="connsiteX8" fmla="*/ 0 w 9967624"/>
              <a:gd name="connsiteY8" fmla="*/ 1136669 h 5905500"/>
              <a:gd name="connsiteX0" fmla="*/ 0 w 9967624"/>
              <a:gd name="connsiteY0" fmla="*/ 860444 h 5629275"/>
              <a:gd name="connsiteX1" fmla="*/ 1260494 w 9967624"/>
              <a:gd name="connsiteY1" fmla="*/ 0 h 5629275"/>
              <a:gd name="connsiteX2" fmla="*/ 9076894 w 9967624"/>
              <a:gd name="connsiteY2" fmla="*/ 63530 h 5629275"/>
              <a:gd name="connsiteX3" fmla="*/ 9967624 w 9967624"/>
              <a:gd name="connsiteY3" fmla="*/ 860444 h 5629275"/>
              <a:gd name="connsiteX4" fmla="*/ 9853324 w 9967624"/>
              <a:gd name="connsiteY4" fmla="*/ 3121006 h 5629275"/>
              <a:gd name="connsiteX5" fmla="*/ 9116705 w 9967624"/>
              <a:gd name="connsiteY5" fmla="*/ 5629275 h 5629275"/>
              <a:gd name="connsiteX6" fmla="*/ 698519 w 9967624"/>
              <a:gd name="connsiteY6" fmla="*/ 5314950 h 5629275"/>
              <a:gd name="connsiteX7" fmla="*/ 0 w 9967624"/>
              <a:gd name="connsiteY7" fmla="*/ 4568806 h 5629275"/>
              <a:gd name="connsiteX8" fmla="*/ 0 w 9967624"/>
              <a:gd name="connsiteY8" fmla="*/ 860444 h 5629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67624" h="5629275">
                <a:moveTo>
                  <a:pt x="0" y="860444"/>
                </a:moveTo>
                <a:cubicBezTo>
                  <a:pt x="0" y="348410"/>
                  <a:pt x="748460" y="0"/>
                  <a:pt x="1260494" y="0"/>
                </a:cubicBezTo>
                <a:lnTo>
                  <a:pt x="9076894" y="63530"/>
                </a:lnTo>
                <a:cubicBezTo>
                  <a:pt x="9588928" y="63530"/>
                  <a:pt x="9967624" y="348410"/>
                  <a:pt x="9967624" y="860444"/>
                </a:cubicBezTo>
                <a:lnTo>
                  <a:pt x="9853324" y="3121006"/>
                </a:lnTo>
                <a:cubicBezTo>
                  <a:pt x="9853324" y="3633040"/>
                  <a:pt x="9628739" y="5629275"/>
                  <a:pt x="9116705" y="5629275"/>
                </a:cubicBezTo>
                <a:lnTo>
                  <a:pt x="698519" y="5314950"/>
                </a:lnTo>
                <a:cubicBezTo>
                  <a:pt x="186485" y="5314950"/>
                  <a:pt x="0" y="5080840"/>
                  <a:pt x="0" y="4568806"/>
                </a:cubicBezTo>
                <a:lnTo>
                  <a:pt x="0" y="860444"/>
                </a:lnTo>
                <a:close/>
              </a:path>
            </a:pathLst>
          </a:custGeom>
          <a:solidFill>
            <a:schemeClr val="bg1"/>
          </a:solidFill>
          <a:ln w="19050">
            <a:solidFill>
              <a:schemeClr val="accent6">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accent1"/>
                </a:solidFill>
              </a:ln>
            </a:endParaRPr>
          </a:p>
        </p:txBody>
      </p:sp>
      <p:sp>
        <p:nvSpPr>
          <p:cNvPr id="16" name="Cloud 4"/>
          <p:cNvSpPr/>
          <p:nvPr/>
        </p:nvSpPr>
        <p:spPr>
          <a:xfrm>
            <a:off x="0" y="2"/>
            <a:ext cx="2452550" cy="1144093"/>
          </a:xfrm>
          <a:custGeom>
            <a:avLst/>
            <a:gdLst>
              <a:gd name="connsiteX0" fmla="*/ 3900 w 43200"/>
              <a:gd name="connsiteY0" fmla="*/ 14370 h 43200"/>
              <a:gd name="connsiteX1" fmla="*/ 5623 w 43200"/>
              <a:gd name="connsiteY1" fmla="*/ 6907 h 43200"/>
              <a:gd name="connsiteX2" fmla="*/ 14005 w 43200"/>
              <a:gd name="connsiteY2" fmla="*/ 5202 h 43200"/>
              <a:gd name="connsiteX3" fmla="*/ 22456 w 43200"/>
              <a:gd name="connsiteY3" fmla="*/ 3432 h 43200"/>
              <a:gd name="connsiteX4" fmla="*/ 25749 w 43200"/>
              <a:gd name="connsiteY4" fmla="*/ 200 h 43200"/>
              <a:gd name="connsiteX5" fmla="*/ 29833 w 43200"/>
              <a:gd name="connsiteY5" fmla="*/ 2481 h 43200"/>
              <a:gd name="connsiteX6" fmla="*/ 35463 w 43200"/>
              <a:gd name="connsiteY6" fmla="*/ 690 h 43200"/>
              <a:gd name="connsiteX7" fmla="*/ 38318 w 43200"/>
              <a:gd name="connsiteY7" fmla="*/ 5576 h 43200"/>
              <a:gd name="connsiteX8" fmla="*/ 41982 w 43200"/>
              <a:gd name="connsiteY8" fmla="*/ 10318 h 43200"/>
              <a:gd name="connsiteX9" fmla="*/ 41818 w 43200"/>
              <a:gd name="connsiteY9" fmla="*/ 15460 h 43200"/>
              <a:gd name="connsiteX10" fmla="*/ 43016 w 43200"/>
              <a:gd name="connsiteY10" fmla="*/ 23322 h 43200"/>
              <a:gd name="connsiteX11" fmla="*/ 37404 w 43200"/>
              <a:gd name="connsiteY11" fmla="*/ 30204 h 43200"/>
              <a:gd name="connsiteX12" fmla="*/ 35395 w 43200"/>
              <a:gd name="connsiteY12" fmla="*/ 36101 h 43200"/>
              <a:gd name="connsiteX13" fmla="*/ 28555 w 43200"/>
              <a:gd name="connsiteY13" fmla="*/ 36815 h 43200"/>
              <a:gd name="connsiteX14" fmla="*/ 23667 w 43200"/>
              <a:gd name="connsiteY14" fmla="*/ 43106 h 43200"/>
              <a:gd name="connsiteX15" fmla="*/ 16480 w 43200"/>
              <a:gd name="connsiteY15" fmla="*/ 39266 h 43200"/>
              <a:gd name="connsiteX16" fmla="*/ 5804 w 43200"/>
              <a:gd name="connsiteY16" fmla="*/ 35472 h 43200"/>
              <a:gd name="connsiteX17" fmla="*/ 1110 w 43200"/>
              <a:gd name="connsiteY17" fmla="*/ 31250 h 43200"/>
              <a:gd name="connsiteX18" fmla="*/ 2113 w 43200"/>
              <a:gd name="connsiteY18" fmla="*/ 25551 h 43200"/>
              <a:gd name="connsiteX19" fmla="*/ -5 w 43200"/>
              <a:gd name="connsiteY19" fmla="*/ 19704 h 43200"/>
              <a:gd name="connsiteX20" fmla="*/ 3863 w 43200"/>
              <a:gd name="connsiteY20" fmla="*/ 14507 h 43200"/>
              <a:gd name="connsiteX21" fmla="*/ 3900 w 43200"/>
              <a:gd name="connsiteY21" fmla="*/ 14370 h 43200"/>
              <a:gd name="connsiteX0" fmla="*/ 4693 w 43200"/>
              <a:gd name="connsiteY0" fmla="*/ 26177 h 43200"/>
              <a:gd name="connsiteX1" fmla="*/ 2160 w 43200"/>
              <a:gd name="connsiteY1" fmla="*/ 25380 h 43200"/>
              <a:gd name="connsiteX2" fmla="*/ 6928 w 43200"/>
              <a:gd name="connsiteY2" fmla="*/ 34899 h 43200"/>
              <a:gd name="connsiteX3" fmla="*/ 5820 w 43200"/>
              <a:gd name="connsiteY3" fmla="*/ 35280 h 43200"/>
              <a:gd name="connsiteX4" fmla="*/ 16478 w 43200"/>
              <a:gd name="connsiteY4" fmla="*/ 39090 h 43200"/>
              <a:gd name="connsiteX5" fmla="*/ 15810 w 43200"/>
              <a:gd name="connsiteY5" fmla="*/ 37350 h 43200"/>
              <a:gd name="connsiteX6" fmla="*/ 28827 w 43200"/>
              <a:gd name="connsiteY6" fmla="*/ 34751 h 43200"/>
              <a:gd name="connsiteX7" fmla="*/ 28560 w 43200"/>
              <a:gd name="connsiteY7" fmla="*/ 36660 h 43200"/>
              <a:gd name="connsiteX8" fmla="*/ 34129 w 43200"/>
              <a:gd name="connsiteY8" fmla="*/ 22954 h 43200"/>
              <a:gd name="connsiteX9" fmla="*/ 37380 w 43200"/>
              <a:gd name="connsiteY9" fmla="*/ 30090 h 43200"/>
              <a:gd name="connsiteX10" fmla="*/ 41798 w 43200"/>
              <a:gd name="connsiteY10" fmla="*/ 15354 h 43200"/>
              <a:gd name="connsiteX11" fmla="*/ 40350 w 43200"/>
              <a:gd name="connsiteY11" fmla="*/ 18030 h 43200"/>
              <a:gd name="connsiteX12" fmla="*/ 38324 w 43200"/>
              <a:gd name="connsiteY12" fmla="*/ 5426 h 43200"/>
              <a:gd name="connsiteX13" fmla="*/ 38400 w 43200"/>
              <a:gd name="connsiteY13" fmla="*/ 6690 h 43200"/>
              <a:gd name="connsiteX14" fmla="*/ 29078 w 43200"/>
              <a:gd name="connsiteY14" fmla="*/ 3952 h 43200"/>
              <a:gd name="connsiteX15" fmla="*/ 29820 w 43200"/>
              <a:gd name="connsiteY15" fmla="*/ 2340 h 43200"/>
              <a:gd name="connsiteX16" fmla="*/ 22141 w 43200"/>
              <a:gd name="connsiteY16" fmla="*/ 4720 h 43200"/>
              <a:gd name="connsiteX17" fmla="*/ 22500 w 43200"/>
              <a:gd name="connsiteY17" fmla="*/ 3330 h 43200"/>
              <a:gd name="connsiteX18" fmla="*/ 14000 w 43200"/>
              <a:gd name="connsiteY18" fmla="*/ 5192 h 43200"/>
              <a:gd name="connsiteX19" fmla="*/ 15300 w 43200"/>
              <a:gd name="connsiteY19" fmla="*/ 6540 h 43200"/>
              <a:gd name="connsiteX20" fmla="*/ 4127 w 43200"/>
              <a:gd name="connsiteY20" fmla="*/ 15789 h 43200"/>
              <a:gd name="connsiteX21" fmla="*/ 3900 w 43200"/>
              <a:gd name="connsiteY21" fmla="*/ 14370 h 43200"/>
              <a:gd name="connsiteX0" fmla="*/ 3936 w 43256"/>
              <a:gd name="connsiteY0" fmla="*/ 14229 h 40633"/>
              <a:gd name="connsiteX1" fmla="*/ 5659 w 43256"/>
              <a:gd name="connsiteY1" fmla="*/ 6766 h 40633"/>
              <a:gd name="connsiteX2" fmla="*/ 14041 w 43256"/>
              <a:gd name="connsiteY2" fmla="*/ 5061 h 40633"/>
              <a:gd name="connsiteX3" fmla="*/ 22492 w 43256"/>
              <a:gd name="connsiteY3" fmla="*/ 3291 h 40633"/>
              <a:gd name="connsiteX4" fmla="*/ 25785 w 43256"/>
              <a:gd name="connsiteY4" fmla="*/ 59 h 40633"/>
              <a:gd name="connsiteX5" fmla="*/ 29869 w 43256"/>
              <a:gd name="connsiteY5" fmla="*/ 2340 h 40633"/>
              <a:gd name="connsiteX6" fmla="*/ 35499 w 43256"/>
              <a:gd name="connsiteY6" fmla="*/ 549 h 40633"/>
              <a:gd name="connsiteX7" fmla="*/ 38354 w 43256"/>
              <a:gd name="connsiteY7" fmla="*/ 5435 h 40633"/>
              <a:gd name="connsiteX8" fmla="*/ 42018 w 43256"/>
              <a:gd name="connsiteY8" fmla="*/ 10177 h 40633"/>
              <a:gd name="connsiteX9" fmla="*/ 41854 w 43256"/>
              <a:gd name="connsiteY9" fmla="*/ 15319 h 40633"/>
              <a:gd name="connsiteX10" fmla="*/ 43052 w 43256"/>
              <a:gd name="connsiteY10" fmla="*/ 23181 h 40633"/>
              <a:gd name="connsiteX11" fmla="*/ 37440 w 43256"/>
              <a:gd name="connsiteY11" fmla="*/ 30063 h 40633"/>
              <a:gd name="connsiteX12" fmla="*/ 35431 w 43256"/>
              <a:gd name="connsiteY12" fmla="*/ 35960 h 40633"/>
              <a:gd name="connsiteX13" fmla="*/ 28591 w 43256"/>
              <a:gd name="connsiteY13" fmla="*/ 36674 h 40633"/>
              <a:gd name="connsiteX14" fmla="*/ 23515 w 43256"/>
              <a:gd name="connsiteY14" fmla="*/ 38056 h 40633"/>
              <a:gd name="connsiteX15" fmla="*/ 16516 w 43256"/>
              <a:gd name="connsiteY15" fmla="*/ 39125 h 40633"/>
              <a:gd name="connsiteX16" fmla="*/ 5840 w 43256"/>
              <a:gd name="connsiteY16" fmla="*/ 35331 h 40633"/>
              <a:gd name="connsiteX17" fmla="*/ 1146 w 43256"/>
              <a:gd name="connsiteY17" fmla="*/ 31109 h 40633"/>
              <a:gd name="connsiteX18" fmla="*/ 2149 w 43256"/>
              <a:gd name="connsiteY18" fmla="*/ 25410 h 40633"/>
              <a:gd name="connsiteX19" fmla="*/ 31 w 43256"/>
              <a:gd name="connsiteY19" fmla="*/ 19563 h 40633"/>
              <a:gd name="connsiteX20" fmla="*/ 3899 w 43256"/>
              <a:gd name="connsiteY20" fmla="*/ 14366 h 40633"/>
              <a:gd name="connsiteX21" fmla="*/ 3936 w 43256"/>
              <a:gd name="connsiteY21" fmla="*/ 14229 h 40633"/>
              <a:gd name="connsiteX0" fmla="*/ 4729 w 43256"/>
              <a:gd name="connsiteY0" fmla="*/ 26036 h 40633"/>
              <a:gd name="connsiteX1" fmla="*/ 2196 w 43256"/>
              <a:gd name="connsiteY1" fmla="*/ 25239 h 40633"/>
              <a:gd name="connsiteX2" fmla="*/ 6964 w 43256"/>
              <a:gd name="connsiteY2" fmla="*/ 34758 h 40633"/>
              <a:gd name="connsiteX3" fmla="*/ 5856 w 43256"/>
              <a:gd name="connsiteY3" fmla="*/ 35139 h 40633"/>
              <a:gd name="connsiteX4" fmla="*/ 16514 w 43256"/>
              <a:gd name="connsiteY4" fmla="*/ 38949 h 40633"/>
              <a:gd name="connsiteX5" fmla="*/ 15846 w 43256"/>
              <a:gd name="connsiteY5" fmla="*/ 37209 h 40633"/>
              <a:gd name="connsiteX6" fmla="*/ 28863 w 43256"/>
              <a:gd name="connsiteY6" fmla="*/ 34610 h 40633"/>
              <a:gd name="connsiteX7" fmla="*/ 28596 w 43256"/>
              <a:gd name="connsiteY7" fmla="*/ 36519 h 40633"/>
              <a:gd name="connsiteX8" fmla="*/ 34165 w 43256"/>
              <a:gd name="connsiteY8" fmla="*/ 22813 h 40633"/>
              <a:gd name="connsiteX9" fmla="*/ 37416 w 43256"/>
              <a:gd name="connsiteY9" fmla="*/ 29949 h 40633"/>
              <a:gd name="connsiteX10" fmla="*/ 41834 w 43256"/>
              <a:gd name="connsiteY10" fmla="*/ 15213 h 40633"/>
              <a:gd name="connsiteX11" fmla="*/ 40386 w 43256"/>
              <a:gd name="connsiteY11" fmla="*/ 17889 h 40633"/>
              <a:gd name="connsiteX12" fmla="*/ 38360 w 43256"/>
              <a:gd name="connsiteY12" fmla="*/ 5285 h 40633"/>
              <a:gd name="connsiteX13" fmla="*/ 38436 w 43256"/>
              <a:gd name="connsiteY13" fmla="*/ 6549 h 40633"/>
              <a:gd name="connsiteX14" fmla="*/ 29114 w 43256"/>
              <a:gd name="connsiteY14" fmla="*/ 3811 h 40633"/>
              <a:gd name="connsiteX15" fmla="*/ 29856 w 43256"/>
              <a:gd name="connsiteY15" fmla="*/ 2199 h 40633"/>
              <a:gd name="connsiteX16" fmla="*/ 22177 w 43256"/>
              <a:gd name="connsiteY16" fmla="*/ 4579 h 40633"/>
              <a:gd name="connsiteX17" fmla="*/ 22536 w 43256"/>
              <a:gd name="connsiteY17" fmla="*/ 3189 h 40633"/>
              <a:gd name="connsiteX18" fmla="*/ 14036 w 43256"/>
              <a:gd name="connsiteY18" fmla="*/ 5051 h 40633"/>
              <a:gd name="connsiteX19" fmla="*/ 15336 w 43256"/>
              <a:gd name="connsiteY19" fmla="*/ 6399 h 40633"/>
              <a:gd name="connsiteX20" fmla="*/ 4163 w 43256"/>
              <a:gd name="connsiteY20" fmla="*/ 15648 h 40633"/>
              <a:gd name="connsiteX21" fmla="*/ 3936 w 43256"/>
              <a:gd name="connsiteY21" fmla="*/ 14229 h 40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3256" h="40633">
                <a:moveTo>
                  <a:pt x="3936" y="14229"/>
                </a:moveTo>
                <a:cubicBezTo>
                  <a:pt x="3665" y="11516"/>
                  <a:pt x="4297" y="8780"/>
                  <a:pt x="5659" y="6766"/>
                </a:cubicBezTo>
                <a:cubicBezTo>
                  <a:pt x="7811" y="3585"/>
                  <a:pt x="11300" y="2876"/>
                  <a:pt x="14041" y="5061"/>
                </a:cubicBezTo>
                <a:cubicBezTo>
                  <a:pt x="15714" y="768"/>
                  <a:pt x="19950" y="-119"/>
                  <a:pt x="22492" y="3291"/>
                </a:cubicBezTo>
                <a:cubicBezTo>
                  <a:pt x="23133" y="1542"/>
                  <a:pt x="24364" y="333"/>
                  <a:pt x="25785" y="59"/>
                </a:cubicBezTo>
                <a:cubicBezTo>
                  <a:pt x="27349" y="-243"/>
                  <a:pt x="28911" y="629"/>
                  <a:pt x="29869" y="2340"/>
                </a:cubicBezTo>
                <a:cubicBezTo>
                  <a:pt x="31251" y="126"/>
                  <a:pt x="33537" y="-601"/>
                  <a:pt x="35499" y="549"/>
                </a:cubicBezTo>
                <a:cubicBezTo>
                  <a:pt x="36994" y="1425"/>
                  <a:pt x="38066" y="3259"/>
                  <a:pt x="38354" y="5435"/>
                </a:cubicBezTo>
                <a:cubicBezTo>
                  <a:pt x="40082" y="6077"/>
                  <a:pt x="41458" y="7857"/>
                  <a:pt x="42018" y="10177"/>
                </a:cubicBezTo>
                <a:cubicBezTo>
                  <a:pt x="42425" y="11861"/>
                  <a:pt x="42367" y="13690"/>
                  <a:pt x="41854" y="15319"/>
                </a:cubicBezTo>
                <a:cubicBezTo>
                  <a:pt x="43115" y="17553"/>
                  <a:pt x="43556" y="20449"/>
                  <a:pt x="43052" y="23181"/>
                </a:cubicBezTo>
                <a:cubicBezTo>
                  <a:pt x="42382" y="26813"/>
                  <a:pt x="40164" y="29533"/>
                  <a:pt x="37440" y="30063"/>
                </a:cubicBezTo>
                <a:cubicBezTo>
                  <a:pt x="37427" y="32330"/>
                  <a:pt x="36694" y="34480"/>
                  <a:pt x="35431" y="35960"/>
                </a:cubicBezTo>
                <a:cubicBezTo>
                  <a:pt x="33512" y="38209"/>
                  <a:pt x="30740" y="38498"/>
                  <a:pt x="28591" y="36674"/>
                </a:cubicBezTo>
                <a:cubicBezTo>
                  <a:pt x="27896" y="39807"/>
                  <a:pt x="25847" y="37293"/>
                  <a:pt x="23515" y="38056"/>
                </a:cubicBezTo>
                <a:cubicBezTo>
                  <a:pt x="20767" y="38955"/>
                  <a:pt x="18087" y="42332"/>
                  <a:pt x="16516" y="39125"/>
                </a:cubicBezTo>
                <a:cubicBezTo>
                  <a:pt x="12808" y="42169"/>
                  <a:pt x="7992" y="40458"/>
                  <a:pt x="5840" y="35331"/>
                </a:cubicBezTo>
                <a:cubicBezTo>
                  <a:pt x="3726" y="35668"/>
                  <a:pt x="1741" y="33883"/>
                  <a:pt x="1146" y="31109"/>
                </a:cubicBezTo>
                <a:cubicBezTo>
                  <a:pt x="715" y="29102"/>
                  <a:pt x="1096" y="26936"/>
                  <a:pt x="2149" y="25410"/>
                </a:cubicBezTo>
                <a:cubicBezTo>
                  <a:pt x="655" y="24213"/>
                  <a:pt x="-177" y="21916"/>
                  <a:pt x="31" y="19563"/>
                </a:cubicBezTo>
                <a:cubicBezTo>
                  <a:pt x="275" y="16808"/>
                  <a:pt x="1881" y="14650"/>
                  <a:pt x="3899" y="14366"/>
                </a:cubicBezTo>
                <a:cubicBezTo>
                  <a:pt x="3911" y="14320"/>
                  <a:pt x="3924" y="14275"/>
                  <a:pt x="3936" y="14229"/>
                </a:cubicBezTo>
                <a:close/>
              </a:path>
              <a:path w="43256" h="40633" fill="none" extrusionOk="0">
                <a:moveTo>
                  <a:pt x="4729" y="26036"/>
                </a:moveTo>
                <a:cubicBezTo>
                  <a:pt x="3845" y="26130"/>
                  <a:pt x="2961" y="25852"/>
                  <a:pt x="2196" y="25239"/>
                </a:cubicBezTo>
                <a:moveTo>
                  <a:pt x="6964" y="34758"/>
                </a:moveTo>
                <a:cubicBezTo>
                  <a:pt x="6609" y="34951"/>
                  <a:pt x="6236" y="35079"/>
                  <a:pt x="5856" y="35139"/>
                </a:cubicBezTo>
                <a:moveTo>
                  <a:pt x="16514" y="38949"/>
                </a:moveTo>
                <a:cubicBezTo>
                  <a:pt x="16247" y="38403"/>
                  <a:pt x="16023" y="37820"/>
                  <a:pt x="15846" y="37209"/>
                </a:cubicBezTo>
                <a:moveTo>
                  <a:pt x="28863" y="34610"/>
                </a:moveTo>
                <a:cubicBezTo>
                  <a:pt x="28824" y="35257"/>
                  <a:pt x="28734" y="35897"/>
                  <a:pt x="28596" y="36519"/>
                </a:cubicBezTo>
                <a:moveTo>
                  <a:pt x="34165" y="22813"/>
                </a:moveTo>
                <a:cubicBezTo>
                  <a:pt x="36169" y="24141"/>
                  <a:pt x="37434" y="26917"/>
                  <a:pt x="37416" y="29949"/>
                </a:cubicBezTo>
                <a:moveTo>
                  <a:pt x="41834" y="15213"/>
                </a:moveTo>
                <a:cubicBezTo>
                  <a:pt x="41509" y="16245"/>
                  <a:pt x="41014" y="17161"/>
                  <a:pt x="40386" y="17889"/>
                </a:cubicBezTo>
                <a:moveTo>
                  <a:pt x="38360" y="5285"/>
                </a:moveTo>
                <a:cubicBezTo>
                  <a:pt x="38415" y="5702"/>
                  <a:pt x="38441" y="6125"/>
                  <a:pt x="38436" y="6549"/>
                </a:cubicBezTo>
                <a:moveTo>
                  <a:pt x="29114" y="3811"/>
                </a:moveTo>
                <a:cubicBezTo>
                  <a:pt x="29303" y="3228"/>
                  <a:pt x="29552" y="2685"/>
                  <a:pt x="29856" y="2199"/>
                </a:cubicBezTo>
                <a:moveTo>
                  <a:pt x="22177" y="4579"/>
                </a:moveTo>
                <a:cubicBezTo>
                  <a:pt x="22254" y="4097"/>
                  <a:pt x="22375" y="3630"/>
                  <a:pt x="22536" y="3189"/>
                </a:cubicBezTo>
                <a:moveTo>
                  <a:pt x="14036" y="5051"/>
                </a:moveTo>
                <a:cubicBezTo>
                  <a:pt x="14508" y="5427"/>
                  <a:pt x="14944" y="5880"/>
                  <a:pt x="15336" y="6399"/>
                </a:cubicBezTo>
                <a:moveTo>
                  <a:pt x="4163" y="15648"/>
                </a:moveTo>
                <a:cubicBezTo>
                  <a:pt x="4060" y="15184"/>
                  <a:pt x="3984" y="14710"/>
                  <a:pt x="3936" y="14229"/>
                </a:cubicBezTo>
              </a:path>
            </a:pathLst>
          </a:custGeom>
          <a:ln>
            <a:solidFill>
              <a:schemeClr val="accent6">
                <a:lumMod val="5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2400" b="1" dirty="0">
              <a:ln w="190500">
                <a:solidFill>
                  <a:srgbClr val="C3E0FF"/>
                </a:solidFill>
              </a:ln>
              <a:latin typeface="UTM Cancel" panose="02040603050506020204" pitchFamily="18" charset="0"/>
            </a:endParaRPr>
          </a:p>
        </p:txBody>
      </p:sp>
      <p:grpSp>
        <p:nvGrpSpPr>
          <p:cNvPr id="17" name="Group 16"/>
          <p:cNvGrpSpPr/>
          <p:nvPr/>
        </p:nvGrpSpPr>
        <p:grpSpPr>
          <a:xfrm>
            <a:off x="3376659" y="284726"/>
            <a:ext cx="6210300" cy="946179"/>
            <a:chOff x="3704647" y="257175"/>
            <a:chExt cx="6210300" cy="620395"/>
          </a:xfrm>
          <a:solidFill>
            <a:srgbClr val="92D050"/>
          </a:solidFill>
        </p:grpSpPr>
        <p:sp>
          <p:nvSpPr>
            <p:cNvPr id="18" name="Trapezoid 9"/>
            <p:cNvSpPr/>
            <p:nvPr/>
          </p:nvSpPr>
          <p:spPr>
            <a:xfrm>
              <a:off x="3704647" y="257175"/>
              <a:ext cx="6210300" cy="620395"/>
            </a:xfrm>
            <a:custGeom>
              <a:avLst/>
              <a:gdLst>
                <a:gd name="connsiteX0" fmla="*/ 0 w 6210300"/>
                <a:gd name="connsiteY0" fmla="*/ 514350 h 514350"/>
                <a:gd name="connsiteX1" fmla="*/ 280989 w 6210300"/>
                <a:gd name="connsiteY1" fmla="*/ 0 h 514350"/>
                <a:gd name="connsiteX2" fmla="*/ 5929311 w 6210300"/>
                <a:gd name="connsiteY2" fmla="*/ 0 h 514350"/>
                <a:gd name="connsiteX3" fmla="*/ 6210300 w 6210300"/>
                <a:gd name="connsiteY3" fmla="*/ 514350 h 514350"/>
                <a:gd name="connsiteX4" fmla="*/ 0 w 6210300"/>
                <a:gd name="connsiteY4" fmla="*/ 514350 h 514350"/>
                <a:gd name="connsiteX0" fmla="*/ 0 w 6210300"/>
                <a:gd name="connsiteY0" fmla="*/ 514350 h 514350"/>
                <a:gd name="connsiteX1" fmla="*/ 166689 w 6210300"/>
                <a:gd name="connsiteY1" fmla="*/ 57150 h 514350"/>
                <a:gd name="connsiteX2" fmla="*/ 5929311 w 6210300"/>
                <a:gd name="connsiteY2" fmla="*/ 0 h 514350"/>
                <a:gd name="connsiteX3" fmla="*/ 6210300 w 6210300"/>
                <a:gd name="connsiteY3" fmla="*/ 514350 h 514350"/>
                <a:gd name="connsiteX4" fmla="*/ 0 w 6210300"/>
                <a:gd name="connsiteY4" fmla="*/ 514350 h 514350"/>
                <a:gd name="connsiteX0" fmla="*/ 0 w 6210300"/>
                <a:gd name="connsiteY0" fmla="*/ 495300 h 495300"/>
                <a:gd name="connsiteX1" fmla="*/ 166689 w 6210300"/>
                <a:gd name="connsiteY1" fmla="*/ 38100 h 495300"/>
                <a:gd name="connsiteX2" fmla="*/ 6062661 w 6210300"/>
                <a:gd name="connsiteY2" fmla="*/ 0 h 495300"/>
                <a:gd name="connsiteX3" fmla="*/ 6210300 w 6210300"/>
                <a:gd name="connsiteY3" fmla="*/ 495300 h 495300"/>
                <a:gd name="connsiteX4" fmla="*/ 0 w 6210300"/>
                <a:gd name="connsiteY4" fmla="*/ 495300 h 495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10300" h="495300">
                  <a:moveTo>
                    <a:pt x="0" y="495300"/>
                  </a:moveTo>
                  <a:lnTo>
                    <a:pt x="166689" y="38100"/>
                  </a:lnTo>
                  <a:lnTo>
                    <a:pt x="6062661" y="0"/>
                  </a:lnTo>
                  <a:lnTo>
                    <a:pt x="6210300" y="495300"/>
                  </a:lnTo>
                  <a:lnTo>
                    <a:pt x="0" y="495300"/>
                  </a:lnTo>
                  <a:close/>
                </a:path>
              </a:pathLst>
            </a:custGeom>
            <a:grpFill/>
            <a:ln w="19050">
              <a:solidFill>
                <a:schemeClr val="accent6">
                  <a:lumMod val="50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n w="190500">
                    <a:solidFill>
                      <a:schemeClr val="accent2">
                        <a:lumMod val="20000"/>
                        <a:lumOff val="80000"/>
                      </a:schemeClr>
                    </a:solidFill>
                  </a:ln>
                  <a:solidFill>
                    <a:schemeClr val="accent1"/>
                  </a:solidFill>
                  <a:effectLst>
                    <a:outerShdw blurRad="38100" dist="25400" dir="5400000" algn="ctr" rotWithShape="0">
                      <a:srgbClr val="6E747A">
                        <a:alpha val="43000"/>
                      </a:srgbClr>
                    </a:outerShdw>
                  </a:effectLst>
                  <a:latin typeface="UVF Salome" panose="02000503040000020003" pitchFamily="50" charset="0"/>
                  <a:cs typeface="Arial" panose="020B0604020202020204" pitchFamily="34" charset="0"/>
                </a:rPr>
                <a:t>TÔI LÀ HỌC SINH LỚP 2</a:t>
              </a:r>
              <a:endParaRPr lang="en-US" sz="2800" dirty="0">
                <a:ln w="190500">
                  <a:solidFill>
                    <a:schemeClr val="accent2">
                      <a:lumMod val="20000"/>
                      <a:lumOff val="80000"/>
                    </a:schemeClr>
                  </a:solidFill>
                </a:ln>
                <a:solidFill>
                  <a:schemeClr val="accent1"/>
                </a:solidFill>
                <a:effectLst>
                  <a:outerShdw blurRad="38100" dist="25400" dir="5400000" algn="ctr" rotWithShape="0">
                    <a:srgbClr val="6E747A">
                      <a:alpha val="43000"/>
                    </a:srgbClr>
                  </a:outerShdw>
                </a:effectLst>
                <a:latin typeface="UVF Salome" panose="02000503040000020003" pitchFamily="50" charset="0"/>
                <a:cs typeface="Arial" panose="020B0604020202020204" pitchFamily="34" charset="0"/>
              </a:endParaRPr>
            </a:p>
          </p:txBody>
        </p:sp>
        <p:sp>
          <p:nvSpPr>
            <p:cNvPr id="19" name="Rectangle 18"/>
            <p:cNvSpPr/>
            <p:nvPr/>
          </p:nvSpPr>
          <p:spPr>
            <a:xfrm>
              <a:off x="4309424" y="307195"/>
              <a:ext cx="4948021" cy="484331"/>
            </a:xfrm>
            <a:prstGeom prst="rect">
              <a:avLst/>
            </a:prstGeom>
            <a:noFill/>
            <a:ln>
              <a:noFill/>
            </a:ln>
          </p:spPr>
          <p:txBody>
            <a:bodyPr wrap="none">
              <a:spAutoFit/>
            </a:bodyPr>
            <a:lstStyle/>
            <a:p>
              <a:pPr algn="ctr" defTabSz="685800">
                <a:lnSpc>
                  <a:spcPct val="150000"/>
                </a:lnSpc>
              </a:pPr>
              <a:r>
                <a:rPr lang="en-US" sz="2800" b="1" dirty="0">
                  <a:ln>
                    <a:solidFill>
                      <a:schemeClr val="accent4">
                        <a:lumMod val="75000"/>
                      </a:schemeClr>
                    </a:solidFill>
                  </a:ln>
                  <a:gradFill>
                    <a:gsLst>
                      <a:gs pos="46500">
                        <a:srgbClr val="BB6976"/>
                      </a:gs>
                      <a:gs pos="19000">
                        <a:srgbClr val="C00000"/>
                      </a:gs>
                      <a:gs pos="70000">
                        <a:schemeClr val="accent4"/>
                      </a:gs>
                      <a:gs pos="83000">
                        <a:schemeClr val="accent1">
                          <a:lumMod val="45000"/>
                          <a:lumOff val="55000"/>
                        </a:schemeClr>
                      </a:gs>
                      <a:gs pos="100000">
                        <a:schemeClr val="accent1">
                          <a:lumMod val="30000"/>
                          <a:lumOff val="70000"/>
                        </a:schemeClr>
                      </a:gs>
                    </a:gsLst>
                    <a:lin ang="5400000" scaled="1"/>
                  </a:gradFill>
                  <a:effectLst>
                    <a:outerShdw blurRad="38100" dist="25400" dir="5400000" algn="ctr" rotWithShape="0">
                      <a:srgbClr val="6E747A">
                        <a:alpha val="43000"/>
                      </a:srgbClr>
                    </a:outerShdw>
                  </a:effectLst>
                  <a:latin typeface="UVF Salome" panose="02000503040000020003" pitchFamily="50" charset="0"/>
                  <a:cs typeface="Arial Rounded MT Bold" panose="020F0704030504030204" charset="0"/>
                </a:rPr>
                <a:t>TÔI LÀ HỌC SINH LỚP 2</a:t>
              </a:r>
              <a:endParaRPr lang="en-US" sz="2800" dirty="0">
                <a:ln>
                  <a:solidFill>
                    <a:schemeClr val="accent4">
                      <a:lumMod val="75000"/>
                    </a:schemeClr>
                  </a:solidFill>
                </a:ln>
                <a:gradFill>
                  <a:gsLst>
                    <a:gs pos="46500">
                      <a:srgbClr val="BB6976"/>
                    </a:gs>
                    <a:gs pos="19000">
                      <a:srgbClr val="C00000"/>
                    </a:gs>
                    <a:gs pos="70000">
                      <a:schemeClr val="accent4"/>
                    </a:gs>
                    <a:gs pos="83000">
                      <a:schemeClr val="accent1">
                        <a:lumMod val="45000"/>
                        <a:lumOff val="55000"/>
                      </a:schemeClr>
                    </a:gs>
                    <a:gs pos="100000">
                      <a:schemeClr val="accent1">
                        <a:lumMod val="30000"/>
                        <a:lumOff val="70000"/>
                      </a:schemeClr>
                    </a:gs>
                  </a:gsLst>
                  <a:lin ang="5400000" scaled="1"/>
                </a:gradFill>
                <a:effectLst>
                  <a:outerShdw blurRad="38100" dist="25400" dir="5400000" algn="ctr" rotWithShape="0">
                    <a:srgbClr val="6E747A">
                      <a:alpha val="43000"/>
                    </a:srgbClr>
                  </a:outerShdw>
                </a:effectLst>
                <a:latin typeface="UVF Salome" panose="02000503040000020003" pitchFamily="50" charset="0"/>
                <a:cs typeface="Arial Rounded MT Bold" panose="020F0704030504030204" charset="0"/>
              </a:endParaRPr>
            </a:p>
          </p:txBody>
        </p:sp>
      </p:grpSp>
      <p:grpSp>
        <p:nvGrpSpPr>
          <p:cNvPr id="20" name="Group 19"/>
          <p:cNvGrpSpPr/>
          <p:nvPr/>
        </p:nvGrpSpPr>
        <p:grpSpPr>
          <a:xfrm>
            <a:off x="620183" y="109959"/>
            <a:ext cx="1300357" cy="959982"/>
            <a:chOff x="582674" y="2746669"/>
            <a:chExt cx="1300357" cy="959982"/>
          </a:xfrm>
        </p:grpSpPr>
        <p:sp>
          <p:nvSpPr>
            <p:cNvPr id="21" name="Rectangle 20"/>
            <p:cNvSpPr/>
            <p:nvPr/>
          </p:nvSpPr>
          <p:spPr>
            <a:xfrm>
              <a:off x="582674" y="2752544"/>
              <a:ext cx="1300357" cy="954107"/>
            </a:xfrm>
            <a:prstGeom prst="rect">
              <a:avLst/>
            </a:prstGeom>
          </p:spPr>
          <p:txBody>
            <a:bodyPr wrap="none">
              <a:spAutoFit/>
            </a:bodyPr>
            <a:lstStyle/>
            <a:p>
              <a:pPr algn="ctr"/>
              <a:r>
                <a:rPr lang="en-US" sz="2800" b="1" dirty="0" err="1">
                  <a:ln w="190500">
                    <a:solidFill>
                      <a:srgbClr val="FFE3AB"/>
                    </a:solidFill>
                  </a:ln>
                  <a:solidFill>
                    <a:srgbClr val="FFE3AB"/>
                  </a:solidFill>
                  <a:latin typeface="UTM Cancel" panose="02040603050506020204" pitchFamily="18" charset="0"/>
                </a:rPr>
                <a:t>Trả</a:t>
              </a:r>
              <a:r>
                <a:rPr lang="en-US" sz="2800" b="1" dirty="0">
                  <a:ln w="190500">
                    <a:solidFill>
                      <a:srgbClr val="FFE3AB"/>
                    </a:solidFill>
                  </a:ln>
                  <a:solidFill>
                    <a:srgbClr val="FFE3AB"/>
                  </a:solidFill>
                  <a:latin typeface="UTM Cancel" panose="02040603050506020204" pitchFamily="18" charset="0"/>
                </a:rPr>
                <a:t> </a:t>
              </a:r>
              <a:r>
                <a:rPr lang="en-US" sz="2800" b="1" dirty="0" err="1">
                  <a:ln w="190500">
                    <a:solidFill>
                      <a:srgbClr val="FFE3AB"/>
                    </a:solidFill>
                  </a:ln>
                  <a:solidFill>
                    <a:srgbClr val="FFE3AB"/>
                  </a:solidFill>
                  <a:latin typeface="UTM Cancel" panose="02040603050506020204" pitchFamily="18" charset="0"/>
                </a:rPr>
                <a:t>lời</a:t>
              </a:r>
              <a:endParaRPr lang="en-US" sz="2800" b="1" dirty="0">
                <a:ln w="190500">
                  <a:solidFill>
                    <a:srgbClr val="FFE3AB"/>
                  </a:solidFill>
                </a:ln>
                <a:solidFill>
                  <a:srgbClr val="FFE3AB"/>
                </a:solidFill>
                <a:latin typeface="UTM Cancel" panose="02040603050506020204" pitchFamily="18" charset="0"/>
              </a:endParaRPr>
            </a:p>
            <a:p>
              <a:pPr algn="ctr"/>
              <a:r>
                <a:rPr lang="en-US" sz="2800" b="1" dirty="0" err="1">
                  <a:ln w="190500">
                    <a:solidFill>
                      <a:srgbClr val="FFE3AB"/>
                    </a:solidFill>
                  </a:ln>
                  <a:solidFill>
                    <a:srgbClr val="FFE3AB"/>
                  </a:solidFill>
                  <a:latin typeface="UTM Cancel" panose="02040603050506020204" pitchFamily="18" charset="0"/>
                </a:rPr>
                <a:t>Câu</a:t>
              </a:r>
              <a:r>
                <a:rPr lang="en-US" sz="2800" b="1" dirty="0">
                  <a:ln w="190500">
                    <a:solidFill>
                      <a:srgbClr val="FFE3AB"/>
                    </a:solidFill>
                  </a:ln>
                  <a:solidFill>
                    <a:srgbClr val="FFE3AB"/>
                  </a:solidFill>
                  <a:latin typeface="UTM Cancel" panose="02040603050506020204" pitchFamily="18" charset="0"/>
                </a:rPr>
                <a:t> </a:t>
              </a:r>
              <a:r>
                <a:rPr lang="en-US" sz="2800" b="1" dirty="0" err="1">
                  <a:ln w="190500">
                    <a:solidFill>
                      <a:srgbClr val="FFE3AB"/>
                    </a:solidFill>
                  </a:ln>
                  <a:solidFill>
                    <a:srgbClr val="FFE3AB"/>
                  </a:solidFill>
                  <a:latin typeface="UTM Cancel" panose="02040603050506020204" pitchFamily="18" charset="0"/>
                </a:rPr>
                <a:t>hỏi</a:t>
              </a:r>
              <a:endParaRPr lang="en-US" sz="2800" b="1" dirty="0">
                <a:ln w="190500">
                  <a:solidFill>
                    <a:srgbClr val="FFE3AB"/>
                  </a:solidFill>
                </a:ln>
                <a:solidFill>
                  <a:srgbClr val="FFE3AB"/>
                </a:solidFill>
                <a:latin typeface="UTM Cancel" panose="02040603050506020204" pitchFamily="18" charset="0"/>
              </a:endParaRPr>
            </a:p>
          </p:txBody>
        </p:sp>
        <p:sp>
          <p:nvSpPr>
            <p:cNvPr id="22" name="Rectangle 21"/>
            <p:cNvSpPr/>
            <p:nvPr/>
          </p:nvSpPr>
          <p:spPr>
            <a:xfrm>
              <a:off x="588391" y="2746669"/>
              <a:ext cx="1260281" cy="954107"/>
            </a:xfrm>
            <a:prstGeom prst="rect">
              <a:avLst/>
            </a:prstGeom>
          </p:spPr>
          <p:txBody>
            <a:bodyPr wrap="none">
              <a:spAutoFit/>
            </a:bodyPr>
            <a:lstStyle/>
            <a:p>
              <a:pPr algn="ctr"/>
              <a:r>
                <a:rPr lang="en-US" sz="2800" b="1" dirty="0" err="1">
                  <a:solidFill>
                    <a:srgbClr val="C00000"/>
                  </a:solidFill>
                  <a:latin typeface="UTM Cancel" panose="02040603050506020204" pitchFamily="18" charset="0"/>
                </a:rPr>
                <a:t>Trả</a:t>
              </a:r>
              <a:r>
                <a:rPr lang="en-US" sz="2800" b="1" dirty="0">
                  <a:solidFill>
                    <a:srgbClr val="C00000"/>
                  </a:solidFill>
                  <a:latin typeface="UTM Cancel" panose="02040603050506020204" pitchFamily="18" charset="0"/>
                </a:rPr>
                <a:t> </a:t>
              </a:r>
              <a:r>
                <a:rPr lang="en-US" sz="2800" b="1" dirty="0" err="1">
                  <a:solidFill>
                    <a:srgbClr val="C00000"/>
                  </a:solidFill>
                  <a:latin typeface="UTM Cancel" panose="02040603050506020204" pitchFamily="18" charset="0"/>
                </a:rPr>
                <a:t>lời</a:t>
              </a:r>
              <a:endParaRPr lang="en-US" sz="2800" b="1" dirty="0">
                <a:solidFill>
                  <a:srgbClr val="C00000"/>
                </a:solidFill>
                <a:latin typeface="UTM Cancel" panose="02040603050506020204" pitchFamily="18" charset="0"/>
              </a:endParaRPr>
            </a:p>
            <a:p>
              <a:pPr algn="ctr"/>
              <a:r>
                <a:rPr lang="en-US" sz="2800" b="1" dirty="0" err="1">
                  <a:solidFill>
                    <a:srgbClr val="C00000"/>
                  </a:solidFill>
                  <a:latin typeface="UTM Cancel" panose="02040603050506020204" pitchFamily="18" charset="0"/>
                </a:rPr>
                <a:t>câu</a:t>
              </a:r>
              <a:r>
                <a:rPr lang="en-US" sz="2800" b="1" dirty="0">
                  <a:solidFill>
                    <a:srgbClr val="C00000"/>
                  </a:solidFill>
                  <a:latin typeface="UTM Cancel" panose="02040603050506020204" pitchFamily="18" charset="0"/>
                </a:rPr>
                <a:t> </a:t>
              </a:r>
              <a:r>
                <a:rPr lang="en-US" sz="2800" b="1" dirty="0" err="1">
                  <a:solidFill>
                    <a:srgbClr val="C00000"/>
                  </a:solidFill>
                  <a:latin typeface="UTM Cancel" panose="02040603050506020204" pitchFamily="18" charset="0"/>
                </a:rPr>
                <a:t>hỏi</a:t>
              </a:r>
              <a:endParaRPr lang="en-US" sz="2800" b="1" dirty="0">
                <a:solidFill>
                  <a:srgbClr val="C00000"/>
                </a:solidFill>
                <a:latin typeface="UTM Cancel" panose="02040603050506020204" pitchFamily="18" charset="0"/>
              </a:endParaRPr>
            </a:p>
          </p:txBody>
        </p:sp>
      </p:grpSp>
      <p:pic>
        <p:nvPicPr>
          <p:cNvPr id="23" name="图片 4" descr="5b874a3b62370"/>
          <p:cNvPicPr>
            <a:picLocks noChangeAspect="1"/>
          </p:cNvPicPr>
          <p:nvPr/>
        </p:nvPicPr>
        <p:blipFill>
          <a:blip r:embed="rId3"/>
          <a:stretch>
            <a:fillRect/>
          </a:stretch>
        </p:blipFill>
        <p:spPr>
          <a:xfrm>
            <a:off x="-818068" y="4904047"/>
            <a:ext cx="2946970" cy="2219138"/>
          </a:xfrm>
          <a:prstGeom prst="rect">
            <a:avLst/>
          </a:prstGeom>
        </p:spPr>
      </p:pic>
      <p:pic>
        <p:nvPicPr>
          <p:cNvPr id="2" name="Picture 1"/>
          <p:cNvPicPr>
            <a:picLocks noChangeAspect="1"/>
          </p:cNvPicPr>
          <p:nvPr/>
        </p:nvPicPr>
        <p:blipFill>
          <a:blip r:embed="rId4">
            <a:extLst>
              <a:ext uri="{BEBA8EAE-BF5A-486C-A8C5-ECC9F3942E4B}">
                <a14:imgProps xmlns:a14="http://schemas.microsoft.com/office/drawing/2010/main">
                  <a14:imgLayer r:embed="rId5">
                    <a14:imgEffect>
                      <a14:backgroundRemoval t="4348" b="89739" l="9955" r="78884"/>
                    </a14:imgEffect>
                  </a14:imgLayer>
                </a14:imgProps>
              </a:ext>
              <a:ext uri="{28A0092B-C50C-407E-A947-70E740481C1C}">
                <a14:useLocalDpi xmlns:a14="http://schemas.microsoft.com/office/drawing/2010/main" val="0"/>
              </a:ext>
            </a:extLst>
          </a:blip>
          <a:stretch>
            <a:fillRect/>
          </a:stretch>
        </p:blipFill>
        <p:spPr>
          <a:xfrm flipH="1">
            <a:off x="8822290" y="3197830"/>
            <a:ext cx="4681183" cy="4321863"/>
          </a:xfrm>
          <a:prstGeom prst="rect">
            <a:avLst/>
          </a:prstGeom>
        </p:spPr>
      </p:pic>
      <p:sp>
        <p:nvSpPr>
          <p:cNvPr id="24" name="TextBox 23"/>
          <p:cNvSpPr txBox="1"/>
          <p:nvPr/>
        </p:nvSpPr>
        <p:spPr>
          <a:xfrm>
            <a:off x="1563994" y="1712055"/>
            <a:ext cx="9189156" cy="707886"/>
          </a:xfrm>
          <a:prstGeom prst="rect">
            <a:avLst/>
          </a:prstGeom>
          <a:noFill/>
        </p:spPr>
        <p:txBody>
          <a:bodyPr wrap="square" rtlCol="0">
            <a:spAutoFit/>
          </a:bodyPr>
          <a:lstStyle/>
          <a:p>
            <a:pPr algn="ctr"/>
            <a:r>
              <a:rPr lang="en-GB" sz="4000" b="1" dirty="0">
                <a:solidFill>
                  <a:srgbClr val="CC3399"/>
                </a:solidFill>
                <a:latin typeface="UTM Avo" panose="02040603050506020204" pitchFamily="18" charset="0"/>
                <a:ea typeface="Arial-Rounded" panose="020B0500000000000000" pitchFamily="34" charset="0"/>
                <a:cs typeface="Arial" panose="020B0604020202020204" pitchFamily="34" charset="0"/>
              </a:rPr>
              <a:t>2. </a:t>
            </a:r>
            <a:r>
              <a:rPr lang="en-US" sz="4000" b="1" dirty="0" err="1">
                <a:solidFill>
                  <a:srgbClr val="CC3399"/>
                </a:solidFill>
                <a:latin typeface="UTM Avo" panose="02040603050506020204" pitchFamily="18" charset="0"/>
                <a:ea typeface="Arial-Rounded" panose="020B0500000000000000" pitchFamily="34" charset="0"/>
                <a:cs typeface="Arial" panose="020B0604020202020204" pitchFamily="34" charset="0"/>
              </a:rPr>
              <a:t>Thực</a:t>
            </a:r>
            <a:r>
              <a:rPr lang="en-US" sz="4000" b="1" dirty="0">
                <a:solidFill>
                  <a:srgbClr val="CC3399"/>
                </a:solidFill>
                <a:latin typeface="UTM Avo" panose="02040603050506020204" pitchFamily="18" charset="0"/>
                <a:ea typeface="Arial-Rounded" panose="020B0500000000000000" pitchFamily="34" charset="0"/>
                <a:cs typeface="Arial" panose="020B0604020202020204" pitchFamily="34" charset="0"/>
              </a:rPr>
              <a:t> </a:t>
            </a:r>
            <a:r>
              <a:rPr lang="en-US" sz="4000" b="1" dirty="0" err="1">
                <a:solidFill>
                  <a:srgbClr val="CC3399"/>
                </a:solidFill>
                <a:latin typeface="UTM Avo" panose="02040603050506020204" pitchFamily="18" charset="0"/>
                <a:ea typeface="Arial-Rounded" panose="020B0500000000000000" pitchFamily="34" charset="0"/>
                <a:cs typeface="Arial" panose="020B0604020202020204" pitchFamily="34" charset="0"/>
              </a:rPr>
              <a:t>hiện</a:t>
            </a:r>
            <a:r>
              <a:rPr lang="en-US" sz="4000" b="1" dirty="0">
                <a:solidFill>
                  <a:srgbClr val="CC3399"/>
                </a:solidFill>
                <a:latin typeface="UTM Avo" panose="02040603050506020204" pitchFamily="18" charset="0"/>
                <a:ea typeface="Arial-Rounded" panose="020B0500000000000000" pitchFamily="34" charset="0"/>
                <a:cs typeface="Arial" panose="020B0604020202020204" pitchFamily="34" charset="0"/>
              </a:rPr>
              <a:t> </a:t>
            </a:r>
            <a:r>
              <a:rPr lang="en-US" sz="4000" b="1" dirty="0" err="1">
                <a:solidFill>
                  <a:srgbClr val="CC3399"/>
                </a:solidFill>
                <a:latin typeface="UTM Avo" panose="02040603050506020204" pitchFamily="18" charset="0"/>
                <a:ea typeface="Arial-Rounded" panose="020B0500000000000000" pitchFamily="34" charset="0"/>
                <a:cs typeface="Arial" panose="020B0604020202020204" pitchFamily="34" charset="0"/>
              </a:rPr>
              <a:t>các</a:t>
            </a:r>
            <a:r>
              <a:rPr lang="en-US" sz="4000" b="1" dirty="0">
                <a:solidFill>
                  <a:srgbClr val="CC3399"/>
                </a:solidFill>
                <a:latin typeface="UTM Avo" panose="02040603050506020204" pitchFamily="18" charset="0"/>
                <a:ea typeface="Arial-Rounded" panose="020B0500000000000000" pitchFamily="34" charset="0"/>
                <a:cs typeface="Arial" panose="020B0604020202020204" pitchFamily="34" charset="0"/>
              </a:rPr>
              <a:t> </a:t>
            </a:r>
            <a:r>
              <a:rPr lang="en-US" sz="4000" b="1" dirty="0" err="1">
                <a:solidFill>
                  <a:srgbClr val="CC3399"/>
                </a:solidFill>
                <a:latin typeface="UTM Avo" panose="02040603050506020204" pitchFamily="18" charset="0"/>
                <a:ea typeface="Arial-Rounded" panose="020B0500000000000000" pitchFamily="34" charset="0"/>
                <a:cs typeface="Arial" panose="020B0604020202020204" pitchFamily="34" charset="0"/>
              </a:rPr>
              <a:t>yêu</a:t>
            </a:r>
            <a:r>
              <a:rPr lang="en-US" sz="4000" b="1" dirty="0">
                <a:solidFill>
                  <a:srgbClr val="CC3399"/>
                </a:solidFill>
                <a:latin typeface="UTM Avo" panose="02040603050506020204" pitchFamily="18" charset="0"/>
                <a:ea typeface="Arial-Rounded" panose="020B0500000000000000" pitchFamily="34" charset="0"/>
                <a:cs typeface="Arial" panose="020B0604020202020204" pitchFamily="34" charset="0"/>
              </a:rPr>
              <a:t> </a:t>
            </a:r>
            <a:r>
              <a:rPr lang="en-US" sz="4000" b="1" dirty="0" err="1">
                <a:solidFill>
                  <a:srgbClr val="CC3399"/>
                </a:solidFill>
                <a:latin typeface="UTM Avo" panose="02040603050506020204" pitchFamily="18" charset="0"/>
                <a:ea typeface="Arial-Rounded" panose="020B0500000000000000" pitchFamily="34" charset="0"/>
                <a:cs typeface="Arial" panose="020B0604020202020204" pitchFamily="34" charset="0"/>
              </a:rPr>
              <a:t>cầu</a:t>
            </a:r>
            <a:r>
              <a:rPr lang="en-US" sz="4000" b="1" dirty="0">
                <a:solidFill>
                  <a:srgbClr val="CC3399"/>
                </a:solidFill>
                <a:latin typeface="UTM Avo" panose="02040603050506020204" pitchFamily="18" charset="0"/>
                <a:ea typeface="Arial-Rounded" panose="020B0500000000000000" pitchFamily="34" charset="0"/>
                <a:cs typeface="Arial" panose="020B0604020202020204" pitchFamily="34" charset="0"/>
              </a:rPr>
              <a:t> </a:t>
            </a:r>
            <a:r>
              <a:rPr lang="en-US" sz="4000" b="1" dirty="0" err="1">
                <a:solidFill>
                  <a:srgbClr val="CC3399"/>
                </a:solidFill>
                <a:latin typeface="UTM Avo" panose="02040603050506020204" pitchFamily="18" charset="0"/>
                <a:ea typeface="Arial-Rounded" panose="020B0500000000000000" pitchFamily="34" charset="0"/>
                <a:cs typeface="Arial" panose="020B0604020202020204" pitchFamily="34" charset="0"/>
              </a:rPr>
              <a:t>sau</a:t>
            </a:r>
            <a:r>
              <a:rPr lang="en-US" sz="4000" b="1" dirty="0">
                <a:solidFill>
                  <a:srgbClr val="CC3399"/>
                </a:solidFill>
                <a:latin typeface="UTM Avo" panose="02040603050506020204" pitchFamily="18" charset="0"/>
                <a:ea typeface="Arial-Rounded" panose="020B0500000000000000" pitchFamily="34" charset="0"/>
                <a:cs typeface="Arial" panose="020B0604020202020204" pitchFamily="34" charset="0"/>
              </a:rPr>
              <a:t>:</a:t>
            </a:r>
          </a:p>
        </p:txBody>
      </p:sp>
      <p:grpSp>
        <p:nvGrpSpPr>
          <p:cNvPr id="26" name="Google Shape;171;p1"/>
          <p:cNvGrpSpPr/>
          <p:nvPr/>
        </p:nvGrpSpPr>
        <p:grpSpPr>
          <a:xfrm rot="15227046" flipH="1">
            <a:off x="-1251639" y="1318625"/>
            <a:ext cx="897628" cy="1058604"/>
            <a:chOff x="5895956" y="3205138"/>
            <a:chExt cx="399616" cy="448192"/>
          </a:xfrm>
        </p:grpSpPr>
        <p:grpSp>
          <p:nvGrpSpPr>
            <p:cNvPr id="27" name="Google Shape;172;p1"/>
            <p:cNvGrpSpPr/>
            <p:nvPr/>
          </p:nvGrpSpPr>
          <p:grpSpPr>
            <a:xfrm>
              <a:off x="6126080" y="3277771"/>
              <a:ext cx="108250" cy="123046"/>
              <a:chOff x="6126080" y="3277771"/>
              <a:chExt cx="108250" cy="123046"/>
            </a:xfrm>
          </p:grpSpPr>
          <p:sp>
            <p:nvSpPr>
              <p:cNvPr id="35" name="Google Shape;173;p1"/>
              <p:cNvSpPr/>
              <p:nvPr/>
            </p:nvSpPr>
            <p:spPr>
              <a:xfrm rot="-8450884">
                <a:off x="6164774" y="3272522"/>
                <a:ext cx="30862" cy="133544"/>
              </a:xfrm>
              <a:custGeom>
                <a:avLst/>
                <a:gdLst/>
                <a:ahLst/>
                <a:cxnLst/>
                <a:rect l="l" t="t" r="r" b="b"/>
                <a:pathLst>
                  <a:path w="30862" h="133544" extrusionOk="0">
                    <a:moveTo>
                      <a:pt x="0" y="0"/>
                    </a:moveTo>
                    <a:lnTo>
                      <a:pt x="30862" y="0"/>
                    </a:lnTo>
                    <a:lnTo>
                      <a:pt x="30862" y="133545"/>
                    </a:lnTo>
                    <a:lnTo>
                      <a:pt x="0" y="133545"/>
                    </a:lnTo>
                    <a:close/>
                  </a:path>
                </a:pathLst>
              </a:custGeom>
              <a:solidFill>
                <a:srgbClr val="444FAE"/>
              </a:solidFill>
              <a:ln>
                <a:noFill/>
              </a:ln>
            </p:spPr>
            <p:txBody>
              <a:bodyPr spcFirstLastPara="1" wrap="square" lIns="91425" tIns="45700" rIns="91425" bIns="45700" anchor="ctr" anchorCtr="0">
                <a:noAutofit/>
              </a:bodyPr>
              <a:lstStyle/>
              <a:p>
                <a:endParaRPr sz="2800">
                  <a:solidFill>
                    <a:schemeClr val="dk1"/>
                  </a:solidFill>
                  <a:latin typeface="Calibri"/>
                  <a:ea typeface="Calibri"/>
                  <a:cs typeface="Calibri"/>
                  <a:sym typeface="Calibri"/>
                </a:endParaRPr>
              </a:p>
            </p:txBody>
          </p:sp>
          <p:sp>
            <p:nvSpPr>
              <p:cNvPr id="36" name="Google Shape;174;p1"/>
              <p:cNvSpPr/>
              <p:nvPr/>
            </p:nvSpPr>
            <p:spPr>
              <a:xfrm rot="-8446264">
                <a:off x="6171799" y="3270995"/>
                <a:ext cx="7524" cy="123344"/>
              </a:xfrm>
              <a:custGeom>
                <a:avLst/>
                <a:gdLst/>
                <a:ahLst/>
                <a:cxnLst/>
                <a:rect l="l" t="t" r="r" b="b"/>
                <a:pathLst>
                  <a:path w="7524" h="123344" extrusionOk="0">
                    <a:moveTo>
                      <a:pt x="0" y="0"/>
                    </a:moveTo>
                    <a:lnTo>
                      <a:pt x="7525" y="0"/>
                    </a:lnTo>
                    <a:lnTo>
                      <a:pt x="7525" y="123345"/>
                    </a:lnTo>
                    <a:lnTo>
                      <a:pt x="0" y="123345"/>
                    </a:lnTo>
                    <a:close/>
                  </a:path>
                </a:pathLst>
              </a:custGeom>
              <a:solidFill>
                <a:srgbClr val="FFFFFF">
                  <a:alpha val="29803"/>
                </a:srgbClr>
              </a:solidFill>
              <a:ln>
                <a:noFill/>
              </a:ln>
            </p:spPr>
            <p:txBody>
              <a:bodyPr spcFirstLastPara="1" wrap="square" lIns="91425" tIns="45700" rIns="91425" bIns="45700" anchor="ctr" anchorCtr="0">
                <a:noAutofit/>
              </a:bodyPr>
              <a:lstStyle/>
              <a:p>
                <a:endParaRPr sz="2800">
                  <a:solidFill>
                    <a:schemeClr val="dk1"/>
                  </a:solidFill>
                  <a:latin typeface="Calibri"/>
                  <a:ea typeface="Calibri"/>
                  <a:cs typeface="Calibri"/>
                  <a:sym typeface="Calibri"/>
                </a:endParaRPr>
              </a:p>
            </p:txBody>
          </p:sp>
        </p:grpSp>
        <p:sp>
          <p:nvSpPr>
            <p:cNvPr id="28" name="Google Shape;175;p1"/>
            <p:cNvSpPr/>
            <p:nvPr/>
          </p:nvSpPr>
          <p:spPr>
            <a:xfrm>
              <a:off x="5895956" y="3346970"/>
              <a:ext cx="306360" cy="306360"/>
            </a:xfrm>
            <a:custGeom>
              <a:avLst/>
              <a:gdLst/>
              <a:ahLst/>
              <a:cxnLst/>
              <a:rect l="l" t="t" r="r" b="b"/>
              <a:pathLst>
                <a:path w="306360" h="306360" extrusionOk="0">
                  <a:moveTo>
                    <a:pt x="56502" y="271957"/>
                  </a:moveTo>
                  <a:cubicBezTo>
                    <a:pt x="122129" y="325392"/>
                    <a:pt x="218522" y="315486"/>
                    <a:pt x="271957" y="249859"/>
                  </a:cubicBezTo>
                  <a:cubicBezTo>
                    <a:pt x="325392" y="184232"/>
                    <a:pt x="315486" y="87744"/>
                    <a:pt x="249859" y="34404"/>
                  </a:cubicBezTo>
                  <a:cubicBezTo>
                    <a:pt x="184232" y="-19032"/>
                    <a:pt x="87839" y="-9126"/>
                    <a:pt x="34404" y="56502"/>
                  </a:cubicBezTo>
                  <a:cubicBezTo>
                    <a:pt x="-19032" y="122034"/>
                    <a:pt x="-9126" y="218522"/>
                    <a:pt x="56502" y="271957"/>
                  </a:cubicBezTo>
                  <a:close/>
                  <a:moveTo>
                    <a:pt x="234143" y="53739"/>
                  </a:moveTo>
                  <a:cubicBezTo>
                    <a:pt x="289007" y="98412"/>
                    <a:pt x="297294" y="179279"/>
                    <a:pt x="252621" y="234143"/>
                  </a:cubicBezTo>
                  <a:cubicBezTo>
                    <a:pt x="207949" y="289007"/>
                    <a:pt x="127082" y="297294"/>
                    <a:pt x="72218" y="252621"/>
                  </a:cubicBezTo>
                  <a:cubicBezTo>
                    <a:pt x="17354" y="207949"/>
                    <a:pt x="9067" y="127082"/>
                    <a:pt x="53739" y="72218"/>
                  </a:cubicBezTo>
                  <a:cubicBezTo>
                    <a:pt x="98412" y="17354"/>
                    <a:pt x="179279" y="9067"/>
                    <a:pt x="234143" y="53739"/>
                  </a:cubicBezTo>
                  <a:close/>
                </a:path>
              </a:pathLst>
            </a:custGeom>
            <a:solidFill>
              <a:srgbClr val="268FBB"/>
            </a:solidFill>
            <a:ln>
              <a:noFill/>
            </a:ln>
          </p:spPr>
          <p:txBody>
            <a:bodyPr spcFirstLastPara="1" wrap="square" lIns="91425" tIns="45700" rIns="91425" bIns="45700" anchor="ctr" anchorCtr="0">
              <a:noAutofit/>
            </a:bodyPr>
            <a:lstStyle/>
            <a:p>
              <a:endParaRPr sz="2800">
                <a:solidFill>
                  <a:schemeClr val="dk1"/>
                </a:solidFill>
                <a:latin typeface="Calibri"/>
                <a:ea typeface="Calibri"/>
                <a:cs typeface="Calibri"/>
                <a:sym typeface="Calibri"/>
              </a:endParaRPr>
            </a:p>
          </p:txBody>
        </p:sp>
        <p:sp>
          <p:nvSpPr>
            <p:cNvPr id="29" name="Google Shape;176;p1"/>
            <p:cNvSpPr/>
            <p:nvPr/>
          </p:nvSpPr>
          <p:spPr>
            <a:xfrm>
              <a:off x="5920936" y="3371950"/>
              <a:ext cx="256401" cy="256401"/>
            </a:xfrm>
            <a:custGeom>
              <a:avLst/>
              <a:gdLst/>
              <a:ahLst/>
              <a:cxnLst/>
              <a:rect l="l" t="t" r="r" b="b"/>
              <a:pathLst>
                <a:path w="256401" h="256401" extrusionOk="0">
                  <a:moveTo>
                    <a:pt x="209163" y="28760"/>
                  </a:moveTo>
                  <a:cubicBezTo>
                    <a:pt x="264027" y="73432"/>
                    <a:pt x="272314" y="154299"/>
                    <a:pt x="227642" y="209163"/>
                  </a:cubicBezTo>
                  <a:cubicBezTo>
                    <a:pt x="182969" y="264027"/>
                    <a:pt x="102102" y="272314"/>
                    <a:pt x="47238" y="227642"/>
                  </a:cubicBezTo>
                  <a:cubicBezTo>
                    <a:pt x="-7626" y="182969"/>
                    <a:pt x="-15913" y="102102"/>
                    <a:pt x="28760" y="47238"/>
                  </a:cubicBezTo>
                  <a:cubicBezTo>
                    <a:pt x="73432" y="-7626"/>
                    <a:pt x="154299" y="-15913"/>
                    <a:pt x="209163" y="28760"/>
                  </a:cubicBezTo>
                  <a:close/>
                </a:path>
              </a:pathLst>
            </a:custGeom>
            <a:solidFill>
              <a:srgbClr val="FFFFFF">
                <a:alpha val="49803"/>
              </a:srgbClr>
            </a:solidFill>
            <a:ln>
              <a:noFill/>
            </a:ln>
          </p:spPr>
          <p:txBody>
            <a:bodyPr spcFirstLastPara="1" wrap="square" lIns="91425" tIns="45700" rIns="91425" bIns="45700" anchor="ctr" anchorCtr="0">
              <a:noAutofit/>
            </a:bodyPr>
            <a:lstStyle/>
            <a:p>
              <a:endParaRPr sz="2800">
                <a:solidFill>
                  <a:schemeClr val="dk1"/>
                </a:solidFill>
                <a:latin typeface="Calibri"/>
                <a:ea typeface="Calibri"/>
                <a:cs typeface="Calibri"/>
                <a:sym typeface="Calibri"/>
              </a:endParaRPr>
            </a:p>
          </p:txBody>
        </p:sp>
        <p:sp>
          <p:nvSpPr>
            <p:cNvPr id="30" name="Google Shape;177;p1"/>
            <p:cNvSpPr/>
            <p:nvPr/>
          </p:nvSpPr>
          <p:spPr>
            <a:xfrm>
              <a:off x="5978937" y="3410806"/>
              <a:ext cx="198362" cy="217542"/>
            </a:xfrm>
            <a:custGeom>
              <a:avLst/>
              <a:gdLst/>
              <a:ahLst/>
              <a:cxnLst/>
              <a:rect l="l" t="t" r="r" b="b"/>
              <a:pathLst>
                <a:path w="198362" h="217542" extrusionOk="0">
                  <a:moveTo>
                    <a:pt x="171545" y="98393"/>
                  </a:moveTo>
                  <a:cubicBezTo>
                    <a:pt x="141923" y="161544"/>
                    <a:pt x="67723" y="208598"/>
                    <a:pt x="0" y="196691"/>
                  </a:cubicBezTo>
                  <a:cubicBezTo>
                    <a:pt x="54197" y="232220"/>
                    <a:pt x="127825" y="221647"/>
                    <a:pt x="169640" y="170307"/>
                  </a:cubicBezTo>
                  <a:cubicBezTo>
                    <a:pt x="211074" y="119444"/>
                    <a:pt x="206883" y="46006"/>
                    <a:pt x="162211" y="0"/>
                  </a:cubicBezTo>
                  <a:cubicBezTo>
                    <a:pt x="180689" y="29813"/>
                    <a:pt x="187262" y="64960"/>
                    <a:pt x="171545" y="98393"/>
                  </a:cubicBezTo>
                  <a:close/>
                </a:path>
              </a:pathLst>
            </a:custGeom>
            <a:solidFill>
              <a:srgbClr val="C8C8C8">
                <a:alpha val="40000"/>
              </a:srgbClr>
            </a:solidFill>
            <a:ln>
              <a:noFill/>
            </a:ln>
          </p:spPr>
          <p:txBody>
            <a:bodyPr spcFirstLastPara="1" wrap="square" lIns="91425" tIns="45700" rIns="91425" bIns="45700" anchor="ctr" anchorCtr="0">
              <a:noAutofit/>
            </a:bodyPr>
            <a:lstStyle/>
            <a:p>
              <a:endParaRPr sz="2800">
                <a:solidFill>
                  <a:schemeClr val="dk1"/>
                </a:solidFill>
                <a:latin typeface="Calibri"/>
                <a:ea typeface="Calibri"/>
                <a:cs typeface="Calibri"/>
                <a:sym typeface="Calibri"/>
              </a:endParaRPr>
            </a:p>
          </p:txBody>
        </p:sp>
        <p:sp>
          <p:nvSpPr>
            <p:cNvPr id="31" name="Google Shape;178;p1"/>
            <p:cNvSpPr/>
            <p:nvPr/>
          </p:nvSpPr>
          <p:spPr>
            <a:xfrm>
              <a:off x="6178969" y="3205138"/>
              <a:ext cx="116573" cy="128033"/>
            </a:xfrm>
            <a:custGeom>
              <a:avLst/>
              <a:gdLst/>
              <a:ahLst/>
              <a:cxnLst/>
              <a:rect l="l" t="t" r="r" b="b"/>
              <a:pathLst>
                <a:path w="116573" h="128033" extrusionOk="0">
                  <a:moveTo>
                    <a:pt x="89910" y="3072"/>
                  </a:moveTo>
                  <a:lnTo>
                    <a:pt x="111531" y="20693"/>
                  </a:lnTo>
                  <a:cubicBezTo>
                    <a:pt x="117342" y="25456"/>
                    <a:pt x="118294" y="34028"/>
                    <a:pt x="113532" y="39934"/>
                  </a:cubicBezTo>
                  <a:lnTo>
                    <a:pt x="45904" y="122992"/>
                  </a:lnTo>
                  <a:cubicBezTo>
                    <a:pt x="41142" y="128802"/>
                    <a:pt x="32569" y="129754"/>
                    <a:pt x="26664" y="124992"/>
                  </a:cubicBezTo>
                  <a:lnTo>
                    <a:pt x="5042" y="107371"/>
                  </a:lnTo>
                  <a:cubicBezTo>
                    <a:pt x="-768" y="102608"/>
                    <a:pt x="-1721" y="94036"/>
                    <a:pt x="3042" y="88130"/>
                  </a:cubicBezTo>
                  <a:lnTo>
                    <a:pt x="70669" y="5072"/>
                  </a:lnTo>
                  <a:cubicBezTo>
                    <a:pt x="75432" y="-833"/>
                    <a:pt x="84004" y="-1691"/>
                    <a:pt x="89910" y="3072"/>
                  </a:cubicBezTo>
                  <a:close/>
                </a:path>
              </a:pathLst>
            </a:custGeom>
            <a:solidFill>
              <a:srgbClr val="1D2465"/>
            </a:solidFill>
            <a:ln>
              <a:noFill/>
            </a:ln>
          </p:spPr>
          <p:txBody>
            <a:bodyPr spcFirstLastPara="1" wrap="square" lIns="91425" tIns="45700" rIns="91425" bIns="45700" anchor="ctr" anchorCtr="0">
              <a:noAutofit/>
            </a:bodyPr>
            <a:lstStyle/>
            <a:p>
              <a:endParaRPr sz="2800">
                <a:solidFill>
                  <a:schemeClr val="dk1"/>
                </a:solidFill>
                <a:latin typeface="Calibri"/>
                <a:ea typeface="Calibri"/>
                <a:cs typeface="Calibri"/>
                <a:sym typeface="Calibri"/>
              </a:endParaRPr>
            </a:p>
          </p:txBody>
        </p:sp>
        <p:sp>
          <p:nvSpPr>
            <p:cNvPr id="32" name="Google Shape;179;p1"/>
            <p:cNvSpPr/>
            <p:nvPr/>
          </p:nvSpPr>
          <p:spPr>
            <a:xfrm>
              <a:off x="6242494" y="3205138"/>
              <a:ext cx="53078" cy="101084"/>
            </a:xfrm>
            <a:custGeom>
              <a:avLst/>
              <a:gdLst/>
              <a:ahLst/>
              <a:cxnLst/>
              <a:rect l="l" t="t" r="r" b="b"/>
              <a:pathLst>
                <a:path w="53078" h="101084" extrusionOk="0">
                  <a:moveTo>
                    <a:pt x="191" y="101084"/>
                  </a:moveTo>
                  <a:lnTo>
                    <a:pt x="50006" y="39934"/>
                  </a:lnTo>
                  <a:cubicBezTo>
                    <a:pt x="54769" y="34123"/>
                    <a:pt x="53912" y="25456"/>
                    <a:pt x="48006" y="20693"/>
                  </a:cubicBezTo>
                  <a:lnTo>
                    <a:pt x="26384" y="3072"/>
                  </a:lnTo>
                  <a:cubicBezTo>
                    <a:pt x="20479" y="-1691"/>
                    <a:pt x="11906" y="-833"/>
                    <a:pt x="7144" y="5072"/>
                  </a:cubicBezTo>
                  <a:lnTo>
                    <a:pt x="0" y="13835"/>
                  </a:lnTo>
                  <a:cubicBezTo>
                    <a:pt x="29527" y="29170"/>
                    <a:pt x="15335" y="70509"/>
                    <a:pt x="191" y="101084"/>
                  </a:cubicBezTo>
                  <a:close/>
                </a:path>
              </a:pathLst>
            </a:custGeom>
            <a:solidFill>
              <a:srgbClr val="1D2465">
                <a:alpha val="29803"/>
              </a:srgbClr>
            </a:solidFill>
            <a:ln>
              <a:noFill/>
            </a:ln>
          </p:spPr>
          <p:txBody>
            <a:bodyPr spcFirstLastPara="1" wrap="square" lIns="91425" tIns="45700" rIns="91425" bIns="45700" anchor="ctr" anchorCtr="0">
              <a:noAutofit/>
            </a:bodyPr>
            <a:lstStyle/>
            <a:p>
              <a:endParaRPr sz="2800">
                <a:solidFill>
                  <a:schemeClr val="dk1"/>
                </a:solidFill>
                <a:latin typeface="Calibri"/>
                <a:ea typeface="Calibri"/>
                <a:cs typeface="Calibri"/>
                <a:sym typeface="Calibri"/>
              </a:endParaRPr>
            </a:p>
          </p:txBody>
        </p:sp>
        <p:sp>
          <p:nvSpPr>
            <p:cNvPr id="33" name="Google Shape;180;p1"/>
            <p:cNvSpPr/>
            <p:nvPr/>
          </p:nvSpPr>
          <p:spPr>
            <a:xfrm>
              <a:off x="5934056" y="3385224"/>
              <a:ext cx="137273" cy="151788"/>
            </a:xfrm>
            <a:custGeom>
              <a:avLst/>
              <a:gdLst/>
              <a:ahLst/>
              <a:cxnLst/>
              <a:rect l="l" t="t" r="r" b="b"/>
              <a:pathLst>
                <a:path w="137273" h="151788" extrusionOk="0">
                  <a:moveTo>
                    <a:pt x="2399" y="151789"/>
                  </a:moveTo>
                  <a:cubicBezTo>
                    <a:pt x="2399" y="151789"/>
                    <a:pt x="-10745" y="97401"/>
                    <a:pt x="24497" y="50348"/>
                  </a:cubicBezTo>
                  <a:cubicBezTo>
                    <a:pt x="59740" y="3294"/>
                    <a:pt x="124319" y="-4612"/>
                    <a:pt x="137273" y="2056"/>
                  </a:cubicBezTo>
                  <a:cubicBezTo>
                    <a:pt x="104317" y="18058"/>
                    <a:pt x="77837" y="28821"/>
                    <a:pt x="46881" y="63397"/>
                  </a:cubicBezTo>
                  <a:cubicBezTo>
                    <a:pt x="14020" y="100354"/>
                    <a:pt x="2399" y="151789"/>
                    <a:pt x="2399" y="151789"/>
                  </a:cubicBezTo>
                  <a:close/>
                </a:path>
              </a:pathLst>
            </a:custGeom>
            <a:solidFill>
              <a:srgbClr val="FFFFFF">
                <a:alpha val="29803"/>
              </a:srgbClr>
            </a:solidFill>
            <a:ln>
              <a:noFill/>
            </a:ln>
          </p:spPr>
          <p:txBody>
            <a:bodyPr spcFirstLastPara="1" wrap="square" lIns="91425" tIns="45700" rIns="91425" bIns="45700" anchor="ctr" anchorCtr="0">
              <a:noAutofit/>
            </a:bodyPr>
            <a:lstStyle/>
            <a:p>
              <a:endParaRPr sz="2800">
                <a:solidFill>
                  <a:schemeClr val="dk1"/>
                </a:solidFill>
                <a:latin typeface="Calibri"/>
                <a:ea typeface="Calibri"/>
                <a:cs typeface="Calibri"/>
                <a:sym typeface="Calibri"/>
              </a:endParaRPr>
            </a:p>
          </p:txBody>
        </p:sp>
        <p:sp>
          <p:nvSpPr>
            <p:cNvPr id="34" name="Google Shape;181;p1"/>
            <p:cNvSpPr/>
            <p:nvPr/>
          </p:nvSpPr>
          <p:spPr>
            <a:xfrm>
              <a:off x="5899004" y="3339541"/>
              <a:ext cx="306360" cy="306360"/>
            </a:xfrm>
            <a:custGeom>
              <a:avLst/>
              <a:gdLst/>
              <a:ahLst/>
              <a:cxnLst/>
              <a:rect l="l" t="t" r="r" b="b"/>
              <a:pathLst>
                <a:path w="306360" h="306360" extrusionOk="0">
                  <a:moveTo>
                    <a:pt x="56502" y="271957"/>
                  </a:moveTo>
                  <a:cubicBezTo>
                    <a:pt x="122129" y="325392"/>
                    <a:pt x="218617" y="315486"/>
                    <a:pt x="271957" y="249859"/>
                  </a:cubicBezTo>
                  <a:cubicBezTo>
                    <a:pt x="325392" y="184232"/>
                    <a:pt x="315486" y="87839"/>
                    <a:pt x="249859" y="34404"/>
                  </a:cubicBezTo>
                  <a:cubicBezTo>
                    <a:pt x="184232" y="-19032"/>
                    <a:pt x="87839" y="-9126"/>
                    <a:pt x="34404" y="56502"/>
                  </a:cubicBezTo>
                  <a:cubicBezTo>
                    <a:pt x="-19032" y="122034"/>
                    <a:pt x="-9126" y="218522"/>
                    <a:pt x="56502" y="271957"/>
                  </a:cubicBezTo>
                  <a:close/>
                  <a:moveTo>
                    <a:pt x="234143" y="53739"/>
                  </a:moveTo>
                  <a:cubicBezTo>
                    <a:pt x="289007" y="98412"/>
                    <a:pt x="297294" y="179279"/>
                    <a:pt x="252621" y="234143"/>
                  </a:cubicBezTo>
                  <a:cubicBezTo>
                    <a:pt x="207949" y="289007"/>
                    <a:pt x="127082" y="297294"/>
                    <a:pt x="72218" y="252621"/>
                  </a:cubicBezTo>
                  <a:cubicBezTo>
                    <a:pt x="17354" y="207949"/>
                    <a:pt x="9067" y="127082"/>
                    <a:pt x="53739" y="72218"/>
                  </a:cubicBezTo>
                  <a:cubicBezTo>
                    <a:pt x="98412" y="17354"/>
                    <a:pt x="179279" y="9067"/>
                    <a:pt x="234143" y="53739"/>
                  </a:cubicBezTo>
                  <a:close/>
                </a:path>
              </a:pathLst>
            </a:custGeom>
            <a:solidFill>
              <a:srgbClr val="2EB6E1"/>
            </a:solidFill>
            <a:ln>
              <a:noFill/>
            </a:ln>
          </p:spPr>
          <p:txBody>
            <a:bodyPr spcFirstLastPara="1" wrap="square" lIns="91425" tIns="45700" rIns="91425" bIns="45700" anchor="ctr" anchorCtr="0">
              <a:noAutofit/>
            </a:bodyPr>
            <a:lstStyle/>
            <a:p>
              <a:endParaRPr sz="2800">
                <a:solidFill>
                  <a:schemeClr val="dk1"/>
                </a:solidFill>
                <a:latin typeface="Calibri"/>
                <a:ea typeface="Calibri"/>
                <a:cs typeface="Calibri"/>
                <a:sym typeface="Calibri"/>
              </a:endParaRPr>
            </a:p>
          </p:txBody>
        </p:sp>
      </p:grpSp>
      <p:sp>
        <p:nvSpPr>
          <p:cNvPr id="37" name="TextBox 36">
            <a:extLst>
              <a:ext uri="{FF2B5EF4-FFF2-40B4-BE49-F238E27FC236}">
                <a16:creationId xmlns:a16="http://schemas.microsoft.com/office/drawing/2014/main" id="{0D8429FA-DCDA-4D6B-8B7D-21E590B0993B}"/>
              </a:ext>
            </a:extLst>
          </p:cNvPr>
          <p:cNvSpPr txBox="1"/>
          <p:nvPr/>
        </p:nvSpPr>
        <p:spPr>
          <a:xfrm>
            <a:off x="1430210" y="2725766"/>
            <a:ext cx="10362158" cy="584775"/>
          </a:xfrm>
          <a:prstGeom prst="rect">
            <a:avLst/>
          </a:prstGeom>
          <a:noFill/>
        </p:spPr>
        <p:txBody>
          <a:bodyPr wrap="square" rtlCol="0">
            <a:spAutoFit/>
          </a:bodyPr>
          <a:lstStyle/>
          <a:p>
            <a:r>
              <a:rPr lang="vi-VN" sz="3200" b="1" dirty="0">
                <a:solidFill>
                  <a:srgbClr val="008000"/>
                </a:solidFill>
                <a:ea typeface="Arial-Rounded" panose="020B0500000000000000" pitchFamily="34" charset="0"/>
                <a:cs typeface="Arial-Rounded" panose="020B0500000000000000" pitchFamily="34" charset="0"/>
              </a:rPr>
              <a:t>a. Nói lời chào tạm biệt mẹ trước khi đến trường.</a:t>
            </a:r>
            <a:endParaRPr lang="en-US" sz="3200" b="1" dirty="0">
              <a:solidFill>
                <a:srgbClr val="008000"/>
              </a:solidFill>
              <a:ea typeface="Arial-Rounded" panose="020B0500000000000000" pitchFamily="34" charset="0"/>
              <a:cs typeface="Arial-Rounded" panose="020B0500000000000000" pitchFamily="34" charset="0"/>
            </a:endParaRPr>
          </a:p>
        </p:txBody>
      </p:sp>
      <p:sp>
        <p:nvSpPr>
          <p:cNvPr id="38" name="TextBox 37">
            <a:extLst>
              <a:ext uri="{FF2B5EF4-FFF2-40B4-BE49-F238E27FC236}">
                <a16:creationId xmlns:a16="http://schemas.microsoft.com/office/drawing/2014/main" id="{2F02B935-CE6B-44BD-9572-4F8971576313}"/>
              </a:ext>
            </a:extLst>
          </p:cNvPr>
          <p:cNvSpPr txBox="1"/>
          <p:nvPr/>
        </p:nvSpPr>
        <p:spPr>
          <a:xfrm>
            <a:off x="1430210" y="3562178"/>
            <a:ext cx="10362158" cy="584775"/>
          </a:xfrm>
          <a:prstGeom prst="rect">
            <a:avLst/>
          </a:prstGeom>
          <a:noFill/>
        </p:spPr>
        <p:txBody>
          <a:bodyPr wrap="square" rtlCol="0">
            <a:spAutoFit/>
          </a:bodyPr>
          <a:lstStyle/>
          <a:p>
            <a:r>
              <a:rPr lang="vi-VN" sz="3200" b="1" dirty="0">
                <a:solidFill>
                  <a:srgbClr val="C00000"/>
                </a:solidFill>
                <a:ea typeface="Arial-Rounded" panose="020B0500000000000000" pitchFamily="34" charset="0"/>
                <a:cs typeface="Arial-Rounded" panose="020B0500000000000000" pitchFamily="34" charset="0"/>
              </a:rPr>
              <a:t>b. Nói lời chào thầy, chào cô giáo khi đến lớp.</a:t>
            </a:r>
            <a:endParaRPr lang="en-US" sz="3200" b="1" dirty="0">
              <a:solidFill>
                <a:srgbClr val="C00000"/>
              </a:solidFill>
              <a:ea typeface="Arial-Rounded" panose="020B0500000000000000" pitchFamily="34" charset="0"/>
              <a:cs typeface="Arial-Rounded" panose="020B0500000000000000" pitchFamily="34" charset="0"/>
            </a:endParaRPr>
          </a:p>
        </p:txBody>
      </p:sp>
      <p:sp>
        <p:nvSpPr>
          <p:cNvPr id="39" name="TextBox 38">
            <a:extLst>
              <a:ext uri="{FF2B5EF4-FFF2-40B4-BE49-F238E27FC236}">
                <a16:creationId xmlns:a16="http://schemas.microsoft.com/office/drawing/2014/main" id="{D8B79EFD-8F8E-4A74-BE43-241EC5A471AE}"/>
              </a:ext>
            </a:extLst>
          </p:cNvPr>
          <p:cNvSpPr txBox="1"/>
          <p:nvPr/>
        </p:nvSpPr>
        <p:spPr>
          <a:xfrm>
            <a:off x="1431235" y="4404174"/>
            <a:ext cx="9077738" cy="1077218"/>
          </a:xfrm>
          <a:prstGeom prst="rect">
            <a:avLst/>
          </a:prstGeom>
          <a:noFill/>
        </p:spPr>
        <p:txBody>
          <a:bodyPr wrap="square" rtlCol="0">
            <a:spAutoFit/>
          </a:bodyPr>
          <a:lstStyle/>
          <a:p>
            <a:r>
              <a:rPr lang="vi-VN" sz="3200" b="1" dirty="0">
                <a:solidFill>
                  <a:srgbClr val="002060"/>
                </a:solidFill>
                <a:ea typeface="Arial-Rounded" panose="020B0500000000000000" pitchFamily="34" charset="0"/>
                <a:cs typeface="Arial-Rounded" panose="020B0500000000000000" pitchFamily="34" charset="0"/>
              </a:rPr>
              <a:t>c. Cùng bạn nói và đáp lời chào</a:t>
            </a:r>
            <a:r>
              <a:rPr lang="en-US" sz="3200" b="1" dirty="0">
                <a:solidFill>
                  <a:srgbClr val="002060"/>
                </a:solidFill>
                <a:ea typeface="Arial-Rounded" panose="020B0500000000000000" pitchFamily="34" charset="0"/>
                <a:cs typeface="Arial-Rounded" panose="020B0500000000000000" pitchFamily="34" charset="0"/>
              </a:rPr>
              <a:t> </a:t>
            </a:r>
            <a:r>
              <a:rPr lang="vi-VN" sz="3200" b="1" dirty="0">
                <a:solidFill>
                  <a:srgbClr val="002060"/>
                </a:solidFill>
                <a:ea typeface="Arial-Rounded" panose="020B0500000000000000" pitchFamily="34" charset="0"/>
                <a:cs typeface="Arial-Rounded" panose="020B0500000000000000" pitchFamily="34" charset="0"/>
              </a:rPr>
              <a:t>khi gặp </a:t>
            </a:r>
            <a:r>
              <a:rPr lang="vi-VN" sz="3200" b="1">
                <a:solidFill>
                  <a:srgbClr val="002060"/>
                </a:solidFill>
                <a:ea typeface="Arial-Rounded" panose="020B0500000000000000" pitchFamily="34" charset="0"/>
                <a:cs typeface="Arial-Rounded" panose="020B0500000000000000" pitchFamily="34" charset="0"/>
              </a:rPr>
              <a:t>nhau </a:t>
            </a:r>
            <a:r>
              <a:rPr lang="en-US" sz="3200" b="1">
                <a:solidFill>
                  <a:srgbClr val="002060"/>
                </a:solidFill>
                <a:ea typeface="Arial-Rounded" panose="020B0500000000000000" pitchFamily="34" charset="0"/>
                <a:cs typeface="Arial-Rounded" panose="020B0500000000000000" pitchFamily="34" charset="0"/>
              </a:rPr>
              <a:t>      </a:t>
            </a:r>
            <a:r>
              <a:rPr lang="vi-VN" sz="3200" b="1">
                <a:solidFill>
                  <a:srgbClr val="002060"/>
                </a:solidFill>
                <a:ea typeface="Arial-Rounded" panose="020B0500000000000000" pitchFamily="34" charset="0"/>
                <a:cs typeface="Arial-Rounded" panose="020B0500000000000000" pitchFamily="34" charset="0"/>
              </a:rPr>
              <a:t>ở </a:t>
            </a:r>
            <a:r>
              <a:rPr lang="vi-VN" sz="3200" b="1" dirty="0">
                <a:solidFill>
                  <a:srgbClr val="002060"/>
                </a:solidFill>
                <a:ea typeface="Arial-Rounded" panose="020B0500000000000000" pitchFamily="34" charset="0"/>
                <a:cs typeface="Arial-Rounded" panose="020B0500000000000000" pitchFamily="34" charset="0"/>
              </a:rPr>
              <a:t>trường.</a:t>
            </a:r>
            <a:endParaRPr lang="en-US" sz="3200" b="1" dirty="0">
              <a:solidFill>
                <a:srgbClr val="002060"/>
              </a:solidFill>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153726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wipe(down)">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7"/>
                                        </p:tgtEl>
                                        <p:attrNameLst>
                                          <p:attrName>style.visibility</p:attrName>
                                        </p:attrNameLst>
                                      </p:cBhvr>
                                      <p:to>
                                        <p:strVal val="visible"/>
                                      </p:to>
                                    </p:set>
                                    <p:animEffect transition="in" filter="barn(inVertical)">
                                      <p:cBhvr>
                                        <p:cTn id="17" dur="500"/>
                                        <p:tgtEl>
                                          <p:spTgt spid="3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8"/>
                                        </p:tgtEl>
                                        <p:attrNameLst>
                                          <p:attrName>style.visibility</p:attrName>
                                        </p:attrNameLst>
                                      </p:cBhvr>
                                      <p:to>
                                        <p:strVal val="visible"/>
                                      </p:to>
                                    </p:set>
                                    <p:animEffect transition="in" filter="barn(inVertical)">
                                      <p:cBhvr>
                                        <p:cTn id="22" dur="500"/>
                                        <p:tgtEl>
                                          <p:spTgt spid="38"/>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39"/>
                                        </p:tgtEl>
                                        <p:attrNameLst>
                                          <p:attrName>style.visibility</p:attrName>
                                        </p:attrNameLst>
                                      </p:cBhvr>
                                      <p:to>
                                        <p:strVal val="visible"/>
                                      </p:to>
                                    </p:set>
                                    <p:animEffect transition="in" filter="barn(inVertical)">
                                      <p:cBhvr>
                                        <p:cTn id="27"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37" grpId="0"/>
      <p:bldP spid="38" grpId="0"/>
      <p:bldP spid="3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Rectangle: Rounded Corners 3">
            <a:extLst>
              <a:ext uri="{FF2B5EF4-FFF2-40B4-BE49-F238E27FC236}">
                <a16:creationId xmlns:a16="http://schemas.microsoft.com/office/drawing/2014/main" id="{B2782C21-4166-4B2B-8E8A-2E765EB26975}"/>
              </a:ext>
            </a:extLst>
          </p:cNvPr>
          <p:cNvSpPr/>
          <p:nvPr/>
        </p:nvSpPr>
        <p:spPr>
          <a:xfrm>
            <a:off x="1382429" y="1334684"/>
            <a:ext cx="9702300" cy="1009934"/>
          </a:xfrm>
          <a:custGeom>
            <a:avLst/>
            <a:gdLst>
              <a:gd name="connsiteX0" fmla="*/ 0 w 9268853"/>
              <a:gd name="connsiteY0" fmla="*/ 164422 h 986511"/>
              <a:gd name="connsiteX1" fmla="*/ 164422 w 9268853"/>
              <a:gd name="connsiteY1" fmla="*/ 0 h 986511"/>
              <a:gd name="connsiteX2" fmla="*/ 9104431 w 9268853"/>
              <a:gd name="connsiteY2" fmla="*/ 0 h 986511"/>
              <a:gd name="connsiteX3" fmla="*/ 9268853 w 9268853"/>
              <a:gd name="connsiteY3" fmla="*/ 164422 h 986511"/>
              <a:gd name="connsiteX4" fmla="*/ 9268853 w 9268853"/>
              <a:gd name="connsiteY4" fmla="*/ 822089 h 986511"/>
              <a:gd name="connsiteX5" fmla="*/ 9104431 w 9268853"/>
              <a:gd name="connsiteY5" fmla="*/ 986511 h 986511"/>
              <a:gd name="connsiteX6" fmla="*/ 164422 w 9268853"/>
              <a:gd name="connsiteY6" fmla="*/ 986511 h 986511"/>
              <a:gd name="connsiteX7" fmla="*/ 0 w 9268853"/>
              <a:gd name="connsiteY7" fmla="*/ 822089 h 986511"/>
              <a:gd name="connsiteX8" fmla="*/ 0 w 9268853"/>
              <a:gd name="connsiteY8" fmla="*/ 164422 h 986511"/>
              <a:gd name="connsiteX0" fmla="*/ 0 w 9268853"/>
              <a:gd name="connsiteY0" fmla="*/ 164422 h 986511"/>
              <a:gd name="connsiteX1" fmla="*/ 314548 w 9268853"/>
              <a:gd name="connsiteY1" fmla="*/ 81887 h 986511"/>
              <a:gd name="connsiteX2" fmla="*/ 9104431 w 9268853"/>
              <a:gd name="connsiteY2" fmla="*/ 0 h 986511"/>
              <a:gd name="connsiteX3" fmla="*/ 9268853 w 9268853"/>
              <a:gd name="connsiteY3" fmla="*/ 164422 h 986511"/>
              <a:gd name="connsiteX4" fmla="*/ 9268853 w 9268853"/>
              <a:gd name="connsiteY4" fmla="*/ 822089 h 986511"/>
              <a:gd name="connsiteX5" fmla="*/ 9104431 w 9268853"/>
              <a:gd name="connsiteY5" fmla="*/ 986511 h 986511"/>
              <a:gd name="connsiteX6" fmla="*/ 164422 w 9268853"/>
              <a:gd name="connsiteY6" fmla="*/ 986511 h 986511"/>
              <a:gd name="connsiteX7" fmla="*/ 0 w 9268853"/>
              <a:gd name="connsiteY7" fmla="*/ 822089 h 986511"/>
              <a:gd name="connsiteX8" fmla="*/ 0 w 9268853"/>
              <a:gd name="connsiteY8" fmla="*/ 164422 h 986511"/>
              <a:gd name="connsiteX0" fmla="*/ 0 w 9268853"/>
              <a:gd name="connsiteY0" fmla="*/ 170805 h 992894"/>
              <a:gd name="connsiteX1" fmla="*/ 314548 w 9268853"/>
              <a:gd name="connsiteY1" fmla="*/ 88270 h 992894"/>
              <a:gd name="connsiteX2" fmla="*/ 1464106 w 9268853"/>
              <a:gd name="connsiteY2" fmla="*/ 0 h 992894"/>
              <a:gd name="connsiteX3" fmla="*/ 9104431 w 9268853"/>
              <a:gd name="connsiteY3" fmla="*/ 6383 h 992894"/>
              <a:gd name="connsiteX4" fmla="*/ 9268853 w 9268853"/>
              <a:gd name="connsiteY4" fmla="*/ 170805 h 992894"/>
              <a:gd name="connsiteX5" fmla="*/ 9268853 w 9268853"/>
              <a:gd name="connsiteY5" fmla="*/ 828472 h 992894"/>
              <a:gd name="connsiteX6" fmla="*/ 9104431 w 9268853"/>
              <a:gd name="connsiteY6" fmla="*/ 992894 h 992894"/>
              <a:gd name="connsiteX7" fmla="*/ 164422 w 9268853"/>
              <a:gd name="connsiteY7" fmla="*/ 992894 h 992894"/>
              <a:gd name="connsiteX8" fmla="*/ 0 w 9268853"/>
              <a:gd name="connsiteY8" fmla="*/ 828472 h 992894"/>
              <a:gd name="connsiteX9" fmla="*/ 0 w 9268853"/>
              <a:gd name="connsiteY9" fmla="*/ 170805 h 992894"/>
              <a:gd name="connsiteX0" fmla="*/ 0 w 9268853"/>
              <a:gd name="connsiteY0" fmla="*/ 170805 h 992894"/>
              <a:gd name="connsiteX1" fmla="*/ 314548 w 9268853"/>
              <a:gd name="connsiteY1" fmla="*/ 88270 h 992894"/>
              <a:gd name="connsiteX2" fmla="*/ 1464106 w 9268853"/>
              <a:gd name="connsiteY2" fmla="*/ 0 h 992894"/>
              <a:gd name="connsiteX3" fmla="*/ 6923210 w 9268853"/>
              <a:gd name="connsiteY3" fmla="*/ 109182 h 992894"/>
              <a:gd name="connsiteX4" fmla="*/ 9104431 w 9268853"/>
              <a:gd name="connsiteY4" fmla="*/ 6383 h 992894"/>
              <a:gd name="connsiteX5" fmla="*/ 9268853 w 9268853"/>
              <a:gd name="connsiteY5" fmla="*/ 170805 h 992894"/>
              <a:gd name="connsiteX6" fmla="*/ 9268853 w 9268853"/>
              <a:gd name="connsiteY6" fmla="*/ 828472 h 992894"/>
              <a:gd name="connsiteX7" fmla="*/ 9104431 w 9268853"/>
              <a:gd name="connsiteY7" fmla="*/ 992894 h 992894"/>
              <a:gd name="connsiteX8" fmla="*/ 164422 w 9268853"/>
              <a:gd name="connsiteY8" fmla="*/ 992894 h 992894"/>
              <a:gd name="connsiteX9" fmla="*/ 0 w 9268853"/>
              <a:gd name="connsiteY9" fmla="*/ 828472 h 992894"/>
              <a:gd name="connsiteX10" fmla="*/ 0 w 9268853"/>
              <a:gd name="connsiteY10" fmla="*/ 170805 h 992894"/>
              <a:gd name="connsiteX0" fmla="*/ 0 w 9366160"/>
              <a:gd name="connsiteY0" fmla="*/ 170805 h 992894"/>
              <a:gd name="connsiteX1" fmla="*/ 314548 w 9366160"/>
              <a:gd name="connsiteY1" fmla="*/ 88270 h 992894"/>
              <a:gd name="connsiteX2" fmla="*/ 1464106 w 9366160"/>
              <a:gd name="connsiteY2" fmla="*/ 0 h 992894"/>
              <a:gd name="connsiteX3" fmla="*/ 6923210 w 9366160"/>
              <a:gd name="connsiteY3" fmla="*/ 109182 h 992894"/>
              <a:gd name="connsiteX4" fmla="*/ 9104431 w 9366160"/>
              <a:gd name="connsiteY4" fmla="*/ 6383 h 992894"/>
              <a:gd name="connsiteX5" fmla="*/ 9268853 w 9366160"/>
              <a:gd name="connsiteY5" fmla="*/ 170805 h 992894"/>
              <a:gd name="connsiteX6" fmla="*/ 9366160 w 9366160"/>
              <a:gd name="connsiteY6" fmla="*/ 518615 h 992894"/>
              <a:gd name="connsiteX7" fmla="*/ 9268853 w 9366160"/>
              <a:gd name="connsiteY7" fmla="*/ 828472 h 992894"/>
              <a:gd name="connsiteX8" fmla="*/ 9104431 w 9366160"/>
              <a:gd name="connsiteY8" fmla="*/ 992894 h 992894"/>
              <a:gd name="connsiteX9" fmla="*/ 164422 w 9366160"/>
              <a:gd name="connsiteY9" fmla="*/ 992894 h 992894"/>
              <a:gd name="connsiteX10" fmla="*/ 0 w 9366160"/>
              <a:gd name="connsiteY10" fmla="*/ 828472 h 992894"/>
              <a:gd name="connsiteX11" fmla="*/ 0 w 9366160"/>
              <a:gd name="connsiteY11" fmla="*/ 170805 h 992894"/>
              <a:gd name="connsiteX0" fmla="*/ 0 w 9366160"/>
              <a:gd name="connsiteY0" fmla="*/ 170805 h 1009934"/>
              <a:gd name="connsiteX1" fmla="*/ 314548 w 9366160"/>
              <a:gd name="connsiteY1" fmla="*/ 88270 h 1009934"/>
              <a:gd name="connsiteX2" fmla="*/ 1464106 w 9366160"/>
              <a:gd name="connsiteY2" fmla="*/ 0 h 1009934"/>
              <a:gd name="connsiteX3" fmla="*/ 6923210 w 9366160"/>
              <a:gd name="connsiteY3" fmla="*/ 109182 h 1009934"/>
              <a:gd name="connsiteX4" fmla="*/ 9104431 w 9366160"/>
              <a:gd name="connsiteY4" fmla="*/ 6383 h 1009934"/>
              <a:gd name="connsiteX5" fmla="*/ 9268853 w 9366160"/>
              <a:gd name="connsiteY5" fmla="*/ 170805 h 1009934"/>
              <a:gd name="connsiteX6" fmla="*/ 9366160 w 9366160"/>
              <a:gd name="connsiteY6" fmla="*/ 518615 h 1009934"/>
              <a:gd name="connsiteX7" fmla="*/ 9268853 w 9366160"/>
              <a:gd name="connsiteY7" fmla="*/ 828472 h 1009934"/>
              <a:gd name="connsiteX8" fmla="*/ 9104431 w 9366160"/>
              <a:gd name="connsiteY8" fmla="*/ 992894 h 1009934"/>
              <a:gd name="connsiteX9" fmla="*/ 4985227 w 9366160"/>
              <a:gd name="connsiteY9" fmla="*/ 1009934 h 1009934"/>
              <a:gd name="connsiteX10" fmla="*/ 164422 w 9366160"/>
              <a:gd name="connsiteY10" fmla="*/ 992894 h 1009934"/>
              <a:gd name="connsiteX11" fmla="*/ 0 w 9366160"/>
              <a:gd name="connsiteY11" fmla="*/ 828472 h 1009934"/>
              <a:gd name="connsiteX12" fmla="*/ 0 w 9366160"/>
              <a:gd name="connsiteY12" fmla="*/ 170805 h 1009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366160" h="1009934">
                <a:moveTo>
                  <a:pt x="0" y="170805"/>
                </a:moveTo>
                <a:cubicBezTo>
                  <a:pt x="0" y="79997"/>
                  <a:pt x="223740" y="88270"/>
                  <a:pt x="314548" y="88270"/>
                </a:cubicBezTo>
                <a:cubicBezTo>
                  <a:pt x="697734" y="86142"/>
                  <a:pt x="1080920" y="2128"/>
                  <a:pt x="1464106" y="0"/>
                </a:cubicBezTo>
                <a:cubicBezTo>
                  <a:pt x="3270160" y="0"/>
                  <a:pt x="5117156" y="109182"/>
                  <a:pt x="6923210" y="109182"/>
                </a:cubicBezTo>
                <a:lnTo>
                  <a:pt x="9104431" y="6383"/>
                </a:lnTo>
                <a:cubicBezTo>
                  <a:pt x="9195239" y="6383"/>
                  <a:pt x="9268853" y="79997"/>
                  <a:pt x="9268853" y="170805"/>
                </a:cubicBezTo>
                <a:cubicBezTo>
                  <a:pt x="9278542" y="273094"/>
                  <a:pt x="9356471" y="416326"/>
                  <a:pt x="9366160" y="518615"/>
                </a:cubicBezTo>
                <a:lnTo>
                  <a:pt x="9268853" y="828472"/>
                </a:lnTo>
                <a:cubicBezTo>
                  <a:pt x="9268853" y="919280"/>
                  <a:pt x="9195239" y="992894"/>
                  <a:pt x="9104431" y="992894"/>
                </a:cubicBezTo>
                <a:lnTo>
                  <a:pt x="4985227" y="1009934"/>
                </a:lnTo>
                <a:lnTo>
                  <a:pt x="164422" y="992894"/>
                </a:lnTo>
                <a:cubicBezTo>
                  <a:pt x="73614" y="992894"/>
                  <a:pt x="0" y="919280"/>
                  <a:pt x="0" y="828472"/>
                </a:cubicBezTo>
                <a:lnTo>
                  <a:pt x="0" y="170805"/>
                </a:lnTo>
                <a:close/>
              </a:path>
            </a:pathLst>
          </a:custGeom>
          <a:ln w="22225">
            <a:solidFill>
              <a:schemeClr val="accent4">
                <a:lumMod val="50000"/>
              </a:schemeClr>
            </a:solidFill>
            <a:prstDash val="dashDot"/>
          </a:ln>
        </p:spPr>
        <p:style>
          <a:lnRef idx="2">
            <a:schemeClr val="accent5"/>
          </a:lnRef>
          <a:fillRef idx="1">
            <a:schemeClr val="lt1"/>
          </a:fillRef>
          <a:effectRef idx="0">
            <a:schemeClr val="accent5"/>
          </a:effectRef>
          <a:fontRef idx="minor">
            <a:schemeClr val="dk1"/>
          </a:fontRef>
        </p:style>
        <p:txBody>
          <a:bodyPr rtlCol="0" anchor="ctr"/>
          <a:lstStyle/>
          <a:p>
            <a:pPr algn="ctr"/>
            <a:r>
              <a:rPr lang="vi-VN" sz="3200" b="1" dirty="0">
                <a:solidFill>
                  <a:srgbClr val="C00000"/>
                </a:solidFill>
                <a:ea typeface="Arial-Rounded" panose="020B0500000000000000" pitchFamily="34" charset="0"/>
                <a:cs typeface="Arial-Rounded" panose="020B0500000000000000" pitchFamily="34" charset="0"/>
              </a:rPr>
              <a:t>Nói lời chào tạm biệt mẹ trước khi đến trường.</a:t>
            </a:r>
            <a:endParaRPr lang="en-US" sz="3200" b="1" dirty="0">
              <a:solidFill>
                <a:srgbClr val="C00000"/>
              </a:solidFill>
              <a:latin typeface="UTM Avo" panose="02040603050506020204" pitchFamily="18" charset="0"/>
              <a:ea typeface="Arial-Rounded" panose="020B0500000000000000" pitchFamily="34" charset="0"/>
              <a:cs typeface="Arial-Rounded" panose="020B0500000000000000" pitchFamily="34" charset="0"/>
            </a:endParaRPr>
          </a:p>
        </p:txBody>
      </p:sp>
      <p:sp>
        <p:nvSpPr>
          <p:cNvPr id="4" name="Rounded Rectangle 1"/>
          <p:cNvSpPr/>
          <p:nvPr/>
        </p:nvSpPr>
        <p:spPr>
          <a:xfrm>
            <a:off x="668947" y="2186756"/>
            <a:ext cx="11285513" cy="4671244"/>
          </a:xfrm>
          <a:custGeom>
            <a:avLst/>
            <a:gdLst>
              <a:gd name="connsiteX0" fmla="*/ 0 w 9967624"/>
              <a:gd name="connsiteY0" fmla="*/ 927119 h 5562600"/>
              <a:gd name="connsiteX1" fmla="*/ 927119 w 9967624"/>
              <a:gd name="connsiteY1" fmla="*/ 0 h 5562600"/>
              <a:gd name="connsiteX2" fmla="*/ 9040505 w 9967624"/>
              <a:gd name="connsiteY2" fmla="*/ 0 h 5562600"/>
              <a:gd name="connsiteX3" fmla="*/ 9967624 w 9967624"/>
              <a:gd name="connsiteY3" fmla="*/ 927119 h 5562600"/>
              <a:gd name="connsiteX4" fmla="*/ 9967624 w 9967624"/>
              <a:gd name="connsiteY4" fmla="*/ 4635481 h 5562600"/>
              <a:gd name="connsiteX5" fmla="*/ 9040505 w 9967624"/>
              <a:gd name="connsiteY5" fmla="*/ 5562600 h 5562600"/>
              <a:gd name="connsiteX6" fmla="*/ 927119 w 9967624"/>
              <a:gd name="connsiteY6" fmla="*/ 5562600 h 5562600"/>
              <a:gd name="connsiteX7" fmla="*/ 0 w 9967624"/>
              <a:gd name="connsiteY7" fmla="*/ 4635481 h 5562600"/>
              <a:gd name="connsiteX8" fmla="*/ 0 w 9967624"/>
              <a:gd name="connsiteY8" fmla="*/ 927119 h 5562600"/>
              <a:gd name="connsiteX0" fmla="*/ 0 w 9967624"/>
              <a:gd name="connsiteY0" fmla="*/ 927119 h 5562600"/>
              <a:gd name="connsiteX1" fmla="*/ 1260494 w 9967624"/>
              <a:gd name="connsiteY1" fmla="*/ 66675 h 5562600"/>
              <a:gd name="connsiteX2" fmla="*/ 9040505 w 9967624"/>
              <a:gd name="connsiteY2" fmla="*/ 0 h 5562600"/>
              <a:gd name="connsiteX3" fmla="*/ 9967624 w 9967624"/>
              <a:gd name="connsiteY3" fmla="*/ 927119 h 5562600"/>
              <a:gd name="connsiteX4" fmla="*/ 9967624 w 9967624"/>
              <a:gd name="connsiteY4" fmla="*/ 4635481 h 5562600"/>
              <a:gd name="connsiteX5" fmla="*/ 9040505 w 9967624"/>
              <a:gd name="connsiteY5" fmla="*/ 5562600 h 5562600"/>
              <a:gd name="connsiteX6" fmla="*/ 927119 w 9967624"/>
              <a:gd name="connsiteY6" fmla="*/ 5562600 h 5562600"/>
              <a:gd name="connsiteX7" fmla="*/ 0 w 9967624"/>
              <a:gd name="connsiteY7" fmla="*/ 4635481 h 5562600"/>
              <a:gd name="connsiteX8" fmla="*/ 0 w 9967624"/>
              <a:gd name="connsiteY8" fmla="*/ 927119 h 5562600"/>
              <a:gd name="connsiteX0" fmla="*/ 0 w 9967624"/>
              <a:gd name="connsiteY0" fmla="*/ 1136669 h 5772150"/>
              <a:gd name="connsiteX1" fmla="*/ 1260494 w 9967624"/>
              <a:gd name="connsiteY1" fmla="*/ 276225 h 5772150"/>
              <a:gd name="connsiteX2" fmla="*/ 9030980 w 9967624"/>
              <a:gd name="connsiteY2" fmla="*/ 0 h 5772150"/>
              <a:gd name="connsiteX3" fmla="*/ 9967624 w 9967624"/>
              <a:gd name="connsiteY3" fmla="*/ 1136669 h 5772150"/>
              <a:gd name="connsiteX4" fmla="*/ 9967624 w 9967624"/>
              <a:gd name="connsiteY4" fmla="*/ 4845031 h 5772150"/>
              <a:gd name="connsiteX5" fmla="*/ 9040505 w 9967624"/>
              <a:gd name="connsiteY5" fmla="*/ 5772150 h 5772150"/>
              <a:gd name="connsiteX6" fmla="*/ 927119 w 9967624"/>
              <a:gd name="connsiteY6" fmla="*/ 5772150 h 5772150"/>
              <a:gd name="connsiteX7" fmla="*/ 0 w 9967624"/>
              <a:gd name="connsiteY7" fmla="*/ 4845031 h 5772150"/>
              <a:gd name="connsiteX8" fmla="*/ 0 w 9967624"/>
              <a:gd name="connsiteY8" fmla="*/ 1136669 h 5772150"/>
              <a:gd name="connsiteX0" fmla="*/ 0 w 9967624"/>
              <a:gd name="connsiteY0" fmla="*/ 1136669 h 5905500"/>
              <a:gd name="connsiteX1" fmla="*/ 1260494 w 9967624"/>
              <a:gd name="connsiteY1" fmla="*/ 276225 h 5905500"/>
              <a:gd name="connsiteX2" fmla="*/ 9030980 w 9967624"/>
              <a:gd name="connsiteY2" fmla="*/ 0 h 5905500"/>
              <a:gd name="connsiteX3" fmla="*/ 9967624 w 9967624"/>
              <a:gd name="connsiteY3" fmla="*/ 1136669 h 5905500"/>
              <a:gd name="connsiteX4" fmla="*/ 9967624 w 9967624"/>
              <a:gd name="connsiteY4" fmla="*/ 4845031 h 5905500"/>
              <a:gd name="connsiteX5" fmla="*/ 9116705 w 9967624"/>
              <a:gd name="connsiteY5" fmla="*/ 5905500 h 5905500"/>
              <a:gd name="connsiteX6" fmla="*/ 927119 w 9967624"/>
              <a:gd name="connsiteY6" fmla="*/ 5772150 h 5905500"/>
              <a:gd name="connsiteX7" fmla="*/ 0 w 9967624"/>
              <a:gd name="connsiteY7" fmla="*/ 4845031 h 5905500"/>
              <a:gd name="connsiteX8" fmla="*/ 0 w 9967624"/>
              <a:gd name="connsiteY8" fmla="*/ 1136669 h 5905500"/>
              <a:gd name="connsiteX0" fmla="*/ 0 w 9967624"/>
              <a:gd name="connsiteY0" fmla="*/ 1136669 h 5905500"/>
              <a:gd name="connsiteX1" fmla="*/ 1260494 w 9967624"/>
              <a:gd name="connsiteY1" fmla="*/ 276225 h 5905500"/>
              <a:gd name="connsiteX2" fmla="*/ 9030980 w 9967624"/>
              <a:gd name="connsiteY2" fmla="*/ 0 h 5905500"/>
              <a:gd name="connsiteX3" fmla="*/ 9967624 w 9967624"/>
              <a:gd name="connsiteY3" fmla="*/ 1136669 h 5905500"/>
              <a:gd name="connsiteX4" fmla="*/ 9967624 w 9967624"/>
              <a:gd name="connsiteY4" fmla="*/ 4845031 h 5905500"/>
              <a:gd name="connsiteX5" fmla="*/ 9116705 w 9967624"/>
              <a:gd name="connsiteY5" fmla="*/ 5905500 h 5905500"/>
              <a:gd name="connsiteX6" fmla="*/ 698519 w 9967624"/>
              <a:gd name="connsiteY6" fmla="*/ 5591175 h 5905500"/>
              <a:gd name="connsiteX7" fmla="*/ 0 w 9967624"/>
              <a:gd name="connsiteY7" fmla="*/ 4845031 h 5905500"/>
              <a:gd name="connsiteX8" fmla="*/ 0 w 9967624"/>
              <a:gd name="connsiteY8" fmla="*/ 1136669 h 5905500"/>
              <a:gd name="connsiteX0" fmla="*/ 0 w 9967624"/>
              <a:gd name="connsiteY0" fmla="*/ 1136669 h 5905500"/>
              <a:gd name="connsiteX1" fmla="*/ 1260494 w 9967624"/>
              <a:gd name="connsiteY1" fmla="*/ 276225 h 5905500"/>
              <a:gd name="connsiteX2" fmla="*/ 9030980 w 9967624"/>
              <a:gd name="connsiteY2" fmla="*/ 0 h 5905500"/>
              <a:gd name="connsiteX3" fmla="*/ 9967624 w 9967624"/>
              <a:gd name="connsiteY3" fmla="*/ 1136669 h 5905500"/>
              <a:gd name="connsiteX4" fmla="*/ 9853324 w 9967624"/>
              <a:gd name="connsiteY4" fmla="*/ 3397231 h 5905500"/>
              <a:gd name="connsiteX5" fmla="*/ 9116705 w 9967624"/>
              <a:gd name="connsiteY5" fmla="*/ 5905500 h 5905500"/>
              <a:gd name="connsiteX6" fmla="*/ 698519 w 9967624"/>
              <a:gd name="connsiteY6" fmla="*/ 5591175 h 5905500"/>
              <a:gd name="connsiteX7" fmla="*/ 0 w 9967624"/>
              <a:gd name="connsiteY7" fmla="*/ 4845031 h 5905500"/>
              <a:gd name="connsiteX8" fmla="*/ 0 w 9967624"/>
              <a:gd name="connsiteY8" fmla="*/ 1136669 h 5905500"/>
              <a:gd name="connsiteX0" fmla="*/ 0 w 9967624"/>
              <a:gd name="connsiteY0" fmla="*/ 860444 h 5629275"/>
              <a:gd name="connsiteX1" fmla="*/ 1260494 w 9967624"/>
              <a:gd name="connsiteY1" fmla="*/ 0 h 5629275"/>
              <a:gd name="connsiteX2" fmla="*/ 9076894 w 9967624"/>
              <a:gd name="connsiteY2" fmla="*/ 63530 h 5629275"/>
              <a:gd name="connsiteX3" fmla="*/ 9967624 w 9967624"/>
              <a:gd name="connsiteY3" fmla="*/ 860444 h 5629275"/>
              <a:gd name="connsiteX4" fmla="*/ 9853324 w 9967624"/>
              <a:gd name="connsiteY4" fmla="*/ 3121006 h 5629275"/>
              <a:gd name="connsiteX5" fmla="*/ 9116705 w 9967624"/>
              <a:gd name="connsiteY5" fmla="*/ 5629275 h 5629275"/>
              <a:gd name="connsiteX6" fmla="*/ 698519 w 9967624"/>
              <a:gd name="connsiteY6" fmla="*/ 5314950 h 5629275"/>
              <a:gd name="connsiteX7" fmla="*/ 0 w 9967624"/>
              <a:gd name="connsiteY7" fmla="*/ 4568806 h 5629275"/>
              <a:gd name="connsiteX8" fmla="*/ 0 w 9967624"/>
              <a:gd name="connsiteY8" fmla="*/ 860444 h 5629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67624" h="5629275">
                <a:moveTo>
                  <a:pt x="0" y="860444"/>
                </a:moveTo>
                <a:cubicBezTo>
                  <a:pt x="0" y="348410"/>
                  <a:pt x="748460" y="0"/>
                  <a:pt x="1260494" y="0"/>
                </a:cubicBezTo>
                <a:lnTo>
                  <a:pt x="9076894" y="63530"/>
                </a:lnTo>
                <a:cubicBezTo>
                  <a:pt x="9588928" y="63530"/>
                  <a:pt x="9967624" y="348410"/>
                  <a:pt x="9967624" y="860444"/>
                </a:cubicBezTo>
                <a:lnTo>
                  <a:pt x="9853324" y="3121006"/>
                </a:lnTo>
                <a:cubicBezTo>
                  <a:pt x="9853324" y="3633040"/>
                  <a:pt x="9628739" y="5629275"/>
                  <a:pt x="9116705" y="5629275"/>
                </a:cubicBezTo>
                <a:lnTo>
                  <a:pt x="698519" y="5314950"/>
                </a:lnTo>
                <a:cubicBezTo>
                  <a:pt x="186485" y="5314950"/>
                  <a:pt x="0" y="5080840"/>
                  <a:pt x="0" y="4568806"/>
                </a:cubicBezTo>
                <a:lnTo>
                  <a:pt x="0" y="860444"/>
                </a:lnTo>
                <a:close/>
              </a:path>
            </a:pathLst>
          </a:custGeom>
          <a:solidFill>
            <a:schemeClr val="bg1"/>
          </a:solidFill>
          <a:ln w="19050">
            <a:solidFill>
              <a:schemeClr val="accent6">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accent1"/>
                </a:solidFill>
              </a:ln>
            </a:endParaRPr>
          </a:p>
        </p:txBody>
      </p:sp>
      <p:sp>
        <p:nvSpPr>
          <p:cNvPr id="16" name="Cloud 4"/>
          <p:cNvSpPr/>
          <p:nvPr/>
        </p:nvSpPr>
        <p:spPr>
          <a:xfrm>
            <a:off x="0" y="2"/>
            <a:ext cx="2452550" cy="1144093"/>
          </a:xfrm>
          <a:custGeom>
            <a:avLst/>
            <a:gdLst>
              <a:gd name="connsiteX0" fmla="*/ 3900 w 43200"/>
              <a:gd name="connsiteY0" fmla="*/ 14370 h 43200"/>
              <a:gd name="connsiteX1" fmla="*/ 5623 w 43200"/>
              <a:gd name="connsiteY1" fmla="*/ 6907 h 43200"/>
              <a:gd name="connsiteX2" fmla="*/ 14005 w 43200"/>
              <a:gd name="connsiteY2" fmla="*/ 5202 h 43200"/>
              <a:gd name="connsiteX3" fmla="*/ 22456 w 43200"/>
              <a:gd name="connsiteY3" fmla="*/ 3432 h 43200"/>
              <a:gd name="connsiteX4" fmla="*/ 25749 w 43200"/>
              <a:gd name="connsiteY4" fmla="*/ 200 h 43200"/>
              <a:gd name="connsiteX5" fmla="*/ 29833 w 43200"/>
              <a:gd name="connsiteY5" fmla="*/ 2481 h 43200"/>
              <a:gd name="connsiteX6" fmla="*/ 35463 w 43200"/>
              <a:gd name="connsiteY6" fmla="*/ 690 h 43200"/>
              <a:gd name="connsiteX7" fmla="*/ 38318 w 43200"/>
              <a:gd name="connsiteY7" fmla="*/ 5576 h 43200"/>
              <a:gd name="connsiteX8" fmla="*/ 41982 w 43200"/>
              <a:gd name="connsiteY8" fmla="*/ 10318 h 43200"/>
              <a:gd name="connsiteX9" fmla="*/ 41818 w 43200"/>
              <a:gd name="connsiteY9" fmla="*/ 15460 h 43200"/>
              <a:gd name="connsiteX10" fmla="*/ 43016 w 43200"/>
              <a:gd name="connsiteY10" fmla="*/ 23322 h 43200"/>
              <a:gd name="connsiteX11" fmla="*/ 37404 w 43200"/>
              <a:gd name="connsiteY11" fmla="*/ 30204 h 43200"/>
              <a:gd name="connsiteX12" fmla="*/ 35395 w 43200"/>
              <a:gd name="connsiteY12" fmla="*/ 36101 h 43200"/>
              <a:gd name="connsiteX13" fmla="*/ 28555 w 43200"/>
              <a:gd name="connsiteY13" fmla="*/ 36815 h 43200"/>
              <a:gd name="connsiteX14" fmla="*/ 23667 w 43200"/>
              <a:gd name="connsiteY14" fmla="*/ 43106 h 43200"/>
              <a:gd name="connsiteX15" fmla="*/ 16480 w 43200"/>
              <a:gd name="connsiteY15" fmla="*/ 39266 h 43200"/>
              <a:gd name="connsiteX16" fmla="*/ 5804 w 43200"/>
              <a:gd name="connsiteY16" fmla="*/ 35472 h 43200"/>
              <a:gd name="connsiteX17" fmla="*/ 1110 w 43200"/>
              <a:gd name="connsiteY17" fmla="*/ 31250 h 43200"/>
              <a:gd name="connsiteX18" fmla="*/ 2113 w 43200"/>
              <a:gd name="connsiteY18" fmla="*/ 25551 h 43200"/>
              <a:gd name="connsiteX19" fmla="*/ -5 w 43200"/>
              <a:gd name="connsiteY19" fmla="*/ 19704 h 43200"/>
              <a:gd name="connsiteX20" fmla="*/ 3863 w 43200"/>
              <a:gd name="connsiteY20" fmla="*/ 14507 h 43200"/>
              <a:gd name="connsiteX21" fmla="*/ 3900 w 43200"/>
              <a:gd name="connsiteY21" fmla="*/ 14370 h 43200"/>
              <a:gd name="connsiteX0" fmla="*/ 4693 w 43200"/>
              <a:gd name="connsiteY0" fmla="*/ 26177 h 43200"/>
              <a:gd name="connsiteX1" fmla="*/ 2160 w 43200"/>
              <a:gd name="connsiteY1" fmla="*/ 25380 h 43200"/>
              <a:gd name="connsiteX2" fmla="*/ 6928 w 43200"/>
              <a:gd name="connsiteY2" fmla="*/ 34899 h 43200"/>
              <a:gd name="connsiteX3" fmla="*/ 5820 w 43200"/>
              <a:gd name="connsiteY3" fmla="*/ 35280 h 43200"/>
              <a:gd name="connsiteX4" fmla="*/ 16478 w 43200"/>
              <a:gd name="connsiteY4" fmla="*/ 39090 h 43200"/>
              <a:gd name="connsiteX5" fmla="*/ 15810 w 43200"/>
              <a:gd name="connsiteY5" fmla="*/ 37350 h 43200"/>
              <a:gd name="connsiteX6" fmla="*/ 28827 w 43200"/>
              <a:gd name="connsiteY6" fmla="*/ 34751 h 43200"/>
              <a:gd name="connsiteX7" fmla="*/ 28560 w 43200"/>
              <a:gd name="connsiteY7" fmla="*/ 36660 h 43200"/>
              <a:gd name="connsiteX8" fmla="*/ 34129 w 43200"/>
              <a:gd name="connsiteY8" fmla="*/ 22954 h 43200"/>
              <a:gd name="connsiteX9" fmla="*/ 37380 w 43200"/>
              <a:gd name="connsiteY9" fmla="*/ 30090 h 43200"/>
              <a:gd name="connsiteX10" fmla="*/ 41798 w 43200"/>
              <a:gd name="connsiteY10" fmla="*/ 15354 h 43200"/>
              <a:gd name="connsiteX11" fmla="*/ 40350 w 43200"/>
              <a:gd name="connsiteY11" fmla="*/ 18030 h 43200"/>
              <a:gd name="connsiteX12" fmla="*/ 38324 w 43200"/>
              <a:gd name="connsiteY12" fmla="*/ 5426 h 43200"/>
              <a:gd name="connsiteX13" fmla="*/ 38400 w 43200"/>
              <a:gd name="connsiteY13" fmla="*/ 6690 h 43200"/>
              <a:gd name="connsiteX14" fmla="*/ 29078 w 43200"/>
              <a:gd name="connsiteY14" fmla="*/ 3952 h 43200"/>
              <a:gd name="connsiteX15" fmla="*/ 29820 w 43200"/>
              <a:gd name="connsiteY15" fmla="*/ 2340 h 43200"/>
              <a:gd name="connsiteX16" fmla="*/ 22141 w 43200"/>
              <a:gd name="connsiteY16" fmla="*/ 4720 h 43200"/>
              <a:gd name="connsiteX17" fmla="*/ 22500 w 43200"/>
              <a:gd name="connsiteY17" fmla="*/ 3330 h 43200"/>
              <a:gd name="connsiteX18" fmla="*/ 14000 w 43200"/>
              <a:gd name="connsiteY18" fmla="*/ 5192 h 43200"/>
              <a:gd name="connsiteX19" fmla="*/ 15300 w 43200"/>
              <a:gd name="connsiteY19" fmla="*/ 6540 h 43200"/>
              <a:gd name="connsiteX20" fmla="*/ 4127 w 43200"/>
              <a:gd name="connsiteY20" fmla="*/ 15789 h 43200"/>
              <a:gd name="connsiteX21" fmla="*/ 3900 w 43200"/>
              <a:gd name="connsiteY21" fmla="*/ 14370 h 43200"/>
              <a:gd name="connsiteX0" fmla="*/ 3936 w 43256"/>
              <a:gd name="connsiteY0" fmla="*/ 14229 h 40633"/>
              <a:gd name="connsiteX1" fmla="*/ 5659 w 43256"/>
              <a:gd name="connsiteY1" fmla="*/ 6766 h 40633"/>
              <a:gd name="connsiteX2" fmla="*/ 14041 w 43256"/>
              <a:gd name="connsiteY2" fmla="*/ 5061 h 40633"/>
              <a:gd name="connsiteX3" fmla="*/ 22492 w 43256"/>
              <a:gd name="connsiteY3" fmla="*/ 3291 h 40633"/>
              <a:gd name="connsiteX4" fmla="*/ 25785 w 43256"/>
              <a:gd name="connsiteY4" fmla="*/ 59 h 40633"/>
              <a:gd name="connsiteX5" fmla="*/ 29869 w 43256"/>
              <a:gd name="connsiteY5" fmla="*/ 2340 h 40633"/>
              <a:gd name="connsiteX6" fmla="*/ 35499 w 43256"/>
              <a:gd name="connsiteY6" fmla="*/ 549 h 40633"/>
              <a:gd name="connsiteX7" fmla="*/ 38354 w 43256"/>
              <a:gd name="connsiteY7" fmla="*/ 5435 h 40633"/>
              <a:gd name="connsiteX8" fmla="*/ 42018 w 43256"/>
              <a:gd name="connsiteY8" fmla="*/ 10177 h 40633"/>
              <a:gd name="connsiteX9" fmla="*/ 41854 w 43256"/>
              <a:gd name="connsiteY9" fmla="*/ 15319 h 40633"/>
              <a:gd name="connsiteX10" fmla="*/ 43052 w 43256"/>
              <a:gd name="connsiteY10" fmla="*/ 23181 h 40633"/>
              <a:gd name="connsiteX11" fmla="*/ 37440 w 43256"/>
              <a:gd name="connsiteY11" fmla="*/ 30063 h 40633"/>
              <a:gd name="connsiteX12" fmla="*/ 35431 w 43256"/>
              <a:gd name="connsiteY12" fmla="*/ 35960 h 40633"/>
              <a:gd name="connsiteX13" fmla="*/ 28591 w 43256"/>
              <a:gd name="connsiteY13" fmla="*/ 36674 h 40633"/>
              <a:gd name="connsiteX14" fmla="*/ 23515 w 43256"/>
              <a:gd name="connsiteY14" fmla="*/ 38056 h 40633"/>
              <a:gd name="connsiteX15" fmla="*/ 16516 w 43256"/>
              <a:gd name="connsiteY15" fmla="*/ 39125 h 40633"/>
              <a:gd name="connsiteX16" fmla="*/ 5840 w 43256"/>
              <a:gd name="connsiteY16" fmla="*/ 35331 h 40633"/>
              <a:gd name="connsiteX17" fmla="*/ 1146 w 43256"/>
              <a:gd name="connsiteY17" fmla="*/ 31109 h 40633"/>
              <a:gd name="connsiteX18" fmla="*/ 2149 w 43256"/>
              <a:gd name="connsiteY18" fmla="*/ 25410 h 40633"/>
              <a:gd name="connsiteX19" fmla="*/ 31 w 43256"/>
              <a:gd name="connsiteY19" fmla="*/ 19563 h 40633"/>
              <a:gd name="connsiteX20" fmla="*/ 3899 w 43256"/>
              <a:gd name="connsiteY20" fmla="*/ 14366 h 40633"/>
              <a:gd name="connsiteX21" fmla="*/ 3936 w 43256"/>
              <a:gd name="connsiteY21" fmla="*/ 14229 h 40633"/>
              <a:gd name="connsiteX0" fmla="*/ 4729 w 43256"/>
              <a:gd name="connsiteY0" fmla="*/ 26036 h 40633"/>
              <a:gd name="connsiteX1" fmla="*/ 2196 w 43256"/>
              <a:gd name="connsiteY1" fmla="*/ 25239 h 40633"/>
              <a:gd name="connsiteX2" fmla="*/ 6964 w 43256"/>
              <a:gd name="connsiteY2" fmla="*/ 34758 h 40633"/>
              <a:gd name="connsiteX3" fmla="*/ 5856 w 43256"/>
              <a:gd name="connsiteY3" fmla="*/ 35139 h 40633"/>
              <a:gd name="connsiteX4" fmla="*/ 16514 w 43256"/>
              <a:gd name="connsiteY4" fmla="*/ 38949 h 40633"/>
              <a:gd name="connsiteX5" fmla="*/ 15846 w 43256"/>
              <a:gd name="connsiteY5" fmla="*/ 37209 h 40633"/>
              <a:gd name="connsiteX6" fmla="*/ 28863 w 43256"/>
              <a:gd name="connsiteY6" fmla="*/ 34610 h 40633"/>
              <a:gd name="connsiteX7" fmla="*/ 28596 w 43256"/>
              <a:gd name="connsiteY7" fmla="*/ 36519 h 40633"/>
              <a:gd name="connsiteX8" fmla="*/ 34165 w 43256"/>
              <a:gd name="connsiteY8" fmla="*/ 22813 h 40633"/>
              <a:gd name="connsiteX9" fmla="*/ 37416 w 43256"/>
              <a:gd name="connsiteY9" fmla="*/ 29949 h 40633"/>
              <a:gd name="connsiteX10" fmla="*/ 41834 w 43256"/>
              <a:gd name="connsiteY10" fmla="*/ 15213 h 40633"/>
              <a:gd name="connsiteX11" fmla="*/ 40386 w 43256"/>
              <a:gd name="connsiteY11" fmla="*/ 17889 h 40633"/>
              <a:gd name="connsiteX12" fmla="*/ 38360 w 43256"/>
              <a:gd name="connsiteY12" fmla="*/ 5285 h 40633"/>
              <a:gd name="connsiteX13" fmla="*/ 38436 w 43256"/>
              <a:gd name="connsiteY13" fmla="*/ 6549 h 40633"/>
              <a:gd name="connsiteX14" fmla="*/ 29114 w 43256"/>
              <a:gd name="connsiteY14" fmla="*/ 3811 h 40633"/>
              <a:gd name="connsiteX15" fmla="*/ 29856 w 43256"/>
              <a:gd name="connsiteY15" fmla="*/ 2199 h 40633"/>
              <a:gd name="connsiteX16" fmla="*/ 22177 w 43256"/>
              <a:gd name="connsiteY16" fmla="*/ 4579 h 40633"/>
              <a:gd name="connsiteX17" fmla="*/ 22536 w 43256"/>
              <a:gd name="connsiteY17" fmla="*/ 3189 h 40633"/>
              <a:gd name="connsiteX18" fmla="*/ 14036 w 43256"/>
              <a:gd name="connsiteY18" fmla="*/ 5051 h 40633"/>
              <a:gd name="connsiteX19" fmla="*/ 15336 w 43256"/>
              <a:gd name="connsiteY19" fmla="*/ 6399 h 40633"/>
              <a:gd name="connsiteX20" fmla="*/ 4163 w 43256"/>
              <a:gd name="connsiteY20" fmla="*/ 15648 h 40633"/>
              <a:gd name="connsiteX21" fmla="*/ 3936 w 43256"/>
              <a:gd name="connsiteY21" fmla="*/ 14229 h 40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3256" h="40633">
                <a:moveTo>
                  <a:pt x="3936" y="14229"/>
                </a:moveTo>
                <a:cubicBezTo>
                  <a:pt x="3665" y="11516"/>
                  <a:pt x="4297" y="8780"/>
                  <a:pt x="5659" y="6766"/>
                </a:cubicBezTo>
                <a:cubicBezTo>
                  <a:pt x="7811" y="3585"/>
                  <a:pt x="11300" y="2876"/>
                  <a:pt x="14041" y="5061"/>
                </a:cubicBezTo>
                <a:cubicBezTo>
                  <a:pt x="15714" y="768"/>
                  <a:pt x="19950" y="-119"/>
                  <a:pt x="22492" y="3291"/>
                </a:cubicBezTo>
                <a:cubicBezTo>
                  <a:pt x="23133" y="1542"/>
                  <a:pt x="24364" y="333"/>
                  <a:pt x="25785" y="59"/>
                </a:cubicBezTo>
                <a:cubicBezTo>
                  <a:pt x="27349" y="-243"/>
                  <a:pt x="28911" y="629"/>
                  <a:pt x="29869" y="2340"/>
                </a:cubicBezTo>
                <a:cubicBezTo>
                  <a:pt x="31251" y="126"/>
                  <a:pt x="33537" y="-601"/>
                  <a:pt x="35499" y="549"/>
                </a:cubicBezTo>
                <a:cubicBezTo>
                  <a:pt x="36994" y="1425"/>
                  <a:pt x="38066" y="3259"/>
                  <a:pt x="38354" y="5435"/>
                </a:cubicBezTo>
                <a:cubicBezTo>
                  <a:pt x="40082" y="6077"/>
                  <a:pt x="41458" y="7857"/>
                  <a:pt x="42018" y="10177"/>
                </a:cubicBezTo>
                <a:cubicBezTo>
                  <a:pt x="42425" y="11861"/>
                  <a:pt x="42367" y="13690"/>
                  <a:pt x="41854" y="15319"/>
                </a:cubicBezTo>
                <a:cubicBezTo>
                  <a:pt x="43115" y="17553"/>
                  <a:pt x="43556" y="20449"/>
                  <a:pt x="43052" y="23181"/>
                </a:cubicBezTo>
                <a:cubicBezTo>
                  <a:pt x="42382" y="26813"/>
                  <a:pt x="40164" y="29533"/>
                  <a:pt x="37440" y="30063"/>
                </a:cubicBezTo>
                <a:cubicBezTo>
                  <a:pt x="37427" y="32330"/>
                  <a:pt x="36694" y="34480"/>
                  <a:pt x="35431" y="35960"/>
                </a:cubicBezTo>
                <a:cubicBezTo>
                  <a:pt x="33512" y="38209"/>
                  <a:pt x="30740" y="38498"/>
                  <a:pt x="28591" y="36674"/>
                </a:cubicBezTo>
                <a:cubicBezTo>
                  <a:pt x="27896" y="39807"/>
                  <a:pt x="25847" y="37293"/>
                  <a:pt x="23515" y="38056"/>
                </a:cubicBezTo>
                <a:cubicBezTo>
                  <a:pt x="20767" y="38955"/>
                  <a:pt x="18087" y="42332"/>
                  <a:pt x="16516" y="39125"/>
                </a:cubicBezTo>
                <a:cubicBezTo>
                  <a:pt x="12808" y="42169"/>
                  <a:pt x="7992" y="40458"/>
                  <a:pt x="5840" y="35331"/>
                </a:cubicBezTo>
                <a:cubicBezTo>
                  <a:pt x="3726" y="35668"/>
                  <a:pt x="1741" y="33883"/>
                  <a:pt x="1146" y="31109"/>
                </a:cubicBezTo>
                <a:cubicBezTo>
                  <a:pt x="715" y="29102"/>
                  <a:pt x="1096" y="26936"/>
                  <a:pt x="2149" y="25410"/>
                </a:cubicBezTo>
                <a:cubicBezTo>
                  <a:pt x="655" y="24213"/>
                  <a:pt x="-177" y="21916"/>
                  <a:pt x="31" y="19563"/>
                </a:cubicBezTo>
                <a:cubicBezTo>
                  <a:pt x="275" y="16808"/>
                  <a:pt x="1881" y="14650"/>
                  <a:pt x="3899" y="14366"/>
                </a:cubicBezTo>
                <a:cubicBezTo>
                  <a:pt x="3911" y="14320"/>
                  <a:pt x="3924" y="14275"/>
                  <a:pt x="3936" y="14229"/>
                </a:cubicBezTo>
                <a:close/>
              </a:path>
              <a:path w="43256" h="40633" fill="none" extrusionOk="0">
                <a:moveTo>
                  <a:pt x="4729" y="26036"/>
                </a:moveTo>
                <a:cubicBezTo>
                  <a:pt x="3845" y="26130"/>
                  <a:pt x="2961" y="25852"/>
                  <a:pt x="2196" y="25239"/>
                </a:cubicBezTo>
                <a:moveTo>
                  <a:pt x="6964" y="34758"/>
                </a:moveTo>
                <a:cubicBezTo>
                  <a:pt x="6609" y="34951"/>
                  <a:pt x="6236" y="35079"/>
                  <a:pt x="5856" y="35139"/>
                </a:cubicBezTo>
                <a:moveTo>
                  <a:pt x="16514" y="38949"/>
                </a:moveTo>
                <a:cubicBezTo>
                  <a:pt x="16247" y="38403"/>
                  <a:pt x="16023" y="37820"/>
                  <a:pt x="15846" y="37209"/>
                </a:cubicBezTo>
                <a:moveTo>
                  <a:pt x="28863" y="34610"/>
                </a:moveTo>
                <a:cubicBezTo>
                  <a:pt x="28824" y="35257"/>
                  <a:pt x="28734" y="35897"/>
                  <a:pt x="28596" y="36519"/>
                </a:cubicBezTo>
                <a:moveTo>
                  <a:pt x="34165" y="22813"/>
                </a:moveTo>
                <a:cubicBezTo>
                  <a:pt x="36169" y="24141"/>
                  <a:pt x="37434" y="26917"/>
                  <a:pt x="37416" y="29949"/>
                </a:cubicBezTo>
                <a:moveTo>
                  <a:pt x="41834" y="15213"/>
                </a:moveTo>
                <a:cubicBezTo>
                  <a:pt x="41509" y="16245"/>
                  <a:pt x="41014" y="17161"/>
                  <a:pt x="40386" y="17889"/>
                </a:cubicBezTo>
                <a:moveTo>
                  <a:pt x="38360" y="5285"/>
                </a:moveTo>
                <a:cubicBezTo>
                  <a:pt x="38415" y="5702"/>
                  <a:pt x="38441" y="6125"/>
                  <a:pt x="38436" y="6549"/>
                </a:cubicBezTo>
                <a:moveTo>
                  <a:pt x="29114" y="3811"/>
                </a:moveTo>
                <a:cubicBezTo>
                  <a:pt x="29303" y="3228"/>
                  <a:pt x="29552" y="2685"/>
                  <a:pt x="29856" y="2199"/>
                </a:cubicBezTo>
                <a:moveTo>
                  <a:pt x="22177" y="4579"/>
                </a:moveTo>
                <a:cubicBezTo>
                  <a:pt x="22254" y="4097"/>
                  <a:pt x="22375" y="3630"/>
                  <a:pt x="22536" y="3189"/>
                </a:cubicBezTo>
                <a:moveTo>
                  <a:pt x="14036" y="5051"/>
                </a:moveTo>
                <a:cubicBezTo>
                  <a:pt x="14508" y="5427"/>
                  <a:pt x="14944" y="5880"/>
                  <a:pt x="15336" y="6399"/>
                </a:cubicBezTo>
                <a:moveTo>
                  <a:pt x="4163" y="15648"/>
                </a:moveTo>
                <a:cubicBezTo>
                  <a:pt x="4060" y="15184"/>
                  <a:pt x="3984" y="14710"/>
                  <a:pt x="3936" y="14229"/>
                </a:cubicBezTo>
              </a:path>
            </a:pathLst>
          </a:custGeom>
          <a:ln>
            <a:solidFill>
              <a:schemeClr val="accent6">
                <a:lumMod val="5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2400" b="1" dirty="0">
              <a:ln w="190500">
                <a:solidFill>
                  <a:srgbClr val="C3E0FF"/>
                </a:solidFill>
              </a:ln>
              <a:latin typeface="UTM Cancel" panose="02040603050506020204" pitchFamily="18" charset="0"/>
            </a:endParaRPr>
          </a:p>
        </p:txBody>
      </p:sp>
      <p:grpSp>
        <p:nvGrpSpPr>
          <p:cNvPr id="17" name="Group 16"/>
          <p:cNvGrpSpPr/>
          <p:nvPr/>
        </p:nvGrpSpPr>
        <p:grpSpPr>
          <a:xfrm>
            <a:off x="3376659" y="284726"/>
            <a:ext cx="6210300" cy="946179"/>
            <a:chOff x="3704647" y="257175"/>
            <a:chExt cx="6210300" cy="620395"/>
          </a:xfrm>
          <a:solidFill>
            <a:srgbClr val="92D050"/>
          </a:solidFill>
        </p:grpSpPr>
        <p:sp>
          <p:nvSpPr>
            <p:cNvPr id="18" name="Trapezoid 9"/>
            <p:cNvSpPr/>
            <p:nvPr/>
          </p:nvSpPr>
          <p:spPr>
            <a:xfrm>
              <a:off x="3704647" y="257175"/>
              <a:ext cx="6210300" cy="620395"/>
            </a:xfrm>
            <a:custGeom>
              <a:avLst/>
              <a:gdLst>
                <a:gd name="connsiteX0" fmla="*/ 0 w 6210300"/>
                <a:gd name="connsiteY0" fmla="*/ 514350 h 514350"/>
                <a:gd name="connsiteX1" fmla="*/ 280989 w 6210300"/>
                <a:gd name="connsiteY1" fmla="*/ 0 h 514350"/>
                <a:gd name="connsiteX2" fmla="*/ 5929311 w 6210300"/>
                <a:gd name="connsiteY2" fmla="*/ 0 h 514350"/>
                <a:gd name="connsiteX3" fmla="*/ 6210300 w 6210300"/>
                <a:gd name="connsiteY3" fmla="*/ 514350 h 514350"/>
                <a:gd name="connsiteX4" fmla="*/ 0 w 6210300"/>
                <a:gd name="connsiteY4" fmla="*/ 514350 h 514350"/>
                <a:gd name="connsiteX0" fmla="*/ 0 w 6210300"/>
                <a:gd name="connsiteY0" fmla="*/ 514350 h 514350"/>
                <a:gd name="connsiteX1" fmla="*/ 166689 w 6210300"/>
                <a:gd name="connsiteY1" fmla="*/ 57150 h 514350"/>
                <a:gd name="connsiteX2" fmla="*/ 5929311 w 6210300"/>
                <a:gd name="connsiteY2" fmla="*/ 0 h 514350"/>
                <a:gd name="connsiteX3" fmla="*/ 6210300 w 6210300"/>
                <a:gd name="connsiteY3" fmla="*/ 514350 h 514350"/>
                <a:gd name="connsiteX4" fmla="*/ 0 w 6210300"/>
                <a:gd name="connsiteY4" fmla="*/ 514350 h 514350"/>
                <a:gd name="connsiteX0" fmla="*/ 0 w 6210300"/>
                <a:gd name="connsiteY0" fmla="*/ 495300 h 495300"/>
                <a:gd name="connsiteX1" fmla="*/ 166689 w 6210300"/>
                <a:gd name="connsiteY1" fmla="*/ 38100 h 495300"/>
                <a:gd name="connsiteX2" fmla="*/ 6062661 w 6210300"/>
                <a:gd name="connsiteY2" fmla="*/ 0 h 495300"/>
                <a:gd name="connsiteX3" fmla="*/ 6210300 w 6210300"/>
                <a:gd name="connsiteY3" fmla="*/ 495300 h 495300"/>
                <a:gd name="connsiteX4" fmla="*/ 0 w 6210300"/>
                <a:gd name="connsiteY4" fmla="*/ 495300 h 495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10300" h="495300">
                  <a:moveTo>
                    <a:pt x="0" y="495300"/>
                  </a:moveTo>
                  <a:lnTo>
                    <a:pt x="166689" y="38100"/>
                  </a:lnTo>
                  <a:lnTo>
                    <a:pt x="6062661" y="0"/>
                  </a:lnTo>
                  <a:lnTo>
                    <a:pt x="6210300" y="495300"/>
                  </a:lnTo>
                  <a:lnTo>
                    <a:pt x="0" y="495300"/>
                  </a:lnTo>
                  <a:close/>
                </a:path>
              </a:pathLst>
            </a:custGeom>
            <a:grpFill/>
            <a:ln w="19050">
              <a:solidFill>
                <a:schemeClr val="accent6">
                  <a:lumMod val="50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n w="190500">
                    <a:solidFill>
                      <a:schemeClr val="accent2">
                        <a:lumMod val="20000"/>
                        <a:lumOff val="80000"/>
                      </a:schemeClr>
                    </a:solidFill>
                  </a:ln>
                  <a:solidFill>
                    <a:schemeClr val="accent1"/>
                  </a:solidFill>
                  <a:effectLst>
                    <a:outerShdw blurRad="38100" dist="25400" dir="5400000" algn="ctr" rotWithShape="0">
                      <a:srgbClr val="6E747A">
                        <a:alpha val="43000"/>
                      </a:srgbClr>
                    </a:outerShdw>
                  </a:effectLst>
                  <a:latin typeface="UVF Salome" panose="02000503040000020003" pitchFamily="50" charset="0"/>
                  <a:cs typeface="Arial" panose="020B0604020202020204" pitchFamily="34" charset="0"/>
                </a:rPr>
                <a:t>TÔI LÀ HỌC SINH LỚP 2</a:t>
              </a:r>
              <a:endParaRPr lang="en-US" sz="2800" dirty="0">
                <a:ln w="190500">
                  <a:solidFill>
                    <a:schemeClr val="accent2">
                      <a:lumMod val="20000"/>
                      <a:lumOff val="80000"/>
                    </a:schemeClr>
                  </a:solidFill>
                </a:ln>
                <a:solidFill>
                  <a:schemeClr val="accent1"/>
                </a:solidFill>
                <a:effectLst>
                  <a:outerShdw blurRad="38100" dist="25400" dir="5400000" algn="ctr" rotWithShape="0">
                    <a:srgbClr val="6E747A">
                      <a:alpha val="43000"/>
                    </a:srgbClr>
                  </a:outerShdw>
                </a:effectLst>
                <a:latin typeface="UVF Salome" panose="02000503040000020003" pitchFamily="50" charset="0"/>
                <a:cs typeface="Arial" panose="020B0604020202020204" pitchFamily="34" charset="0"/>
              </a:endParaRPr>
            </a:p>
          </p:txBody>
        </p:sp>
        <p:sp>
          <p:nvSpPr>
            <p:cNvPr id="19" name="Rectangle 18"/>
            <p:cNvSpPr/>
            <p:nvPr/>
          </p:nvSpPr>
          <p:spPr>
            <a:xfrm>
              <a:off x="4309424" y="307195"/>
              <a:ext cx="4948021" cy="484331"/>
            </a:xfrm>
            <a:prstGeom prst="rect">
              <a:avLst/>
            </a:prstGeom>
            <a:noFill/>
            <a:ln>
              <a:noFill/>
            </a:ln>
          </p:spPr>
          <p:txBody>
            <a:bodyPr wrap="none">
              <a:spAutoFit/>
            </a:bodyPr>
            <a:lstStyle/>
            <a:p>
              <a:pPr algn="ctr" defTabSz="685800">
                <a:lnSpc>
                  <a:spcPct val="150000"/>
                </a:lnSpc>
              </a:pPr>
              <a:r>
                <a:rPr lang="en-US" sz="2800" b="1" dirty="0">
                  <a:ln>
                    <a:solidFill>
                      <a:schemeClr val="accent4">
                        <a:lumMod val="75000"/>
                      </a:schemeClr>
                    </a:solidFill>
                  </a:ln>
                  <a:gradFill>
                    <a:gsLst>
                      <a:gs pos="46500">
                        <a:srgbClr val="BB6976"/>
                      </a:gs>
                      <a:gs pos="19000">
                        <a:srgbClr val="C00000"/>
                      </a:gs>
                      <a:gs pos="70000">
                        <a:schemeClr val="accent4"/>
                      </a:gs>
                      <a:gs pos="83000">
                        <a:schemeClr val="accent1">
                          <a:lumMod val="45000"/>
                          <a:lumOff val="55000"/>
                        </a:schemeClr>
                      </a:gs>
                      <a:gs pos="100000">
                        <a:schemeClr val="accent1">
                          <a:lumMod val="30000"/>
                          <a:lumOff val="70000"/>
                        </a:schemeClr>
                      </a:gs>
                    </a:gsLst>
                    <a:lin ang="5400000" scaled="1"/>
                  </a:gradFill>
                  <a:effectLst>
                    <a:outerShdw blurRad="38100" dist="25400" dir="5400000" algn="ctr" rotWithShape="0">
                      <a:srgbClr val="6E747A">
                        <a:alpha val="43000"/>
                      </a:srgbClr>
                    </a:outerShdw>
                  </a:effectLst>
                  <a:latin typeface="UVF Salome" panose="02000503040000020003" pitchFamily="50" charset="0"/>
                  <a:cs typeface="Arial Rounded MT Bold" panose="020F0704030504030204" charset="0"/>
                </a:rPr>
                <a:t>TÔI LÀ HỌC SINH LỚP 2</a:t>
              </a:r>
              <a:endParaRPr lang="en-US" sz="2800" dirty="0">
                <a:ln>
                  <a:solidFill>
                    <a:schemeClr val="accent4">
                      <a:lumMod val="75000"/>
                    </a:schemeClr>
                  </a:solidFill>
                </a:ln>
                <a:gradFill>
                  <a:gsLst>
                    <a:gs pos="46500">
                      <a:srgbClr val="BB6976"/>
                    </a:gs>
                    <a:gs pos="19000">
                      <a:srgbClr val="C00000"/>
                    </a:gs>
                    <a:gs pos="70000">
                      <a:schemeClr val="accent4"/>
                    </a:gs>
                    <a:gs pos="83000">
                      <a:schemeClr val="accent1">
                        <a:lumMod val="45000"/>
                        <a:lumOff val="55000"/>
                      </a:schemeClr>
                    </a:gs>
                    <a:gs pos="100000">
                      <a:schemeClr val="accent1">
                        <a:lumMod val="30000"/>
                        <a:lumOff val="70000"/>
                      </a:schemeClr>
                    </a:gs>
                  </a:gsLst>
                  <a:lin ang="5400000" scaled="1"/>
                </a:gradFill>
                <a:effectLst>
                  <a:outerShdw blurRad="38100" dist="25400" dir="5400000" algn="ctr" rotWithShape="0">
                    <a:srgbClr val="6E747A">
                      <a:alpha val="43000"/>
                    </a:srgbClr>
                  </a:outerShdw>
                </a:effectLst>
                <a:latin typeface="UVF Salome" panose="02000503040000020003" pitchFamily="50" charset="0"/>
                <a:cs typeface="Arial Rounded MT Bold" panose="020F0704030504030204" charset="0"/>
              </a:endParaRPr>
            </a:p>
          </p:txBody>
        </p:sp>
      </p:grpSp>
      <p:grpSp>
        <p:nvGrpSpPr>
          <p:cNvPr id="20" name="Group 19"/>
          <p:cNvGrpSpPr/>
          <p:nvPr/>
        </p:nvGrpSpPr>
        <p:grpSpPr>
          <a:xfrm>
            <a:off x="620183" y="109959"/>
            <a:ext cx="1300357" cy="959982"/>
            <a:chOff x="582674" y="2746669"/>
            <a:chExt cx="1300357" cy="959982"/>
          </a:xfrm>
        </p:grpSpPr>
        <p:sp>
          <p:nvSpPr>
            <p:cNvPr id="21" name="Rectangle 20"/>
            <p:cNvSpPr/>
            <p:nvPr/>
          </p:nvSpPr>
          <p:spPr>
            <a:xfrm>
              <a:off x="582674" y="2752544"/>
              <a:ext cx="1300357" cy="954107"/>
            </a:xfrm>
            <a:prstGeom prst="rect">
              <a:avLst/>
            </a:prstGeom>
          </p:spPr>
          <p:txBody>
            <a:bodyPr wrap="none">
              <a:spAutoFit/>
            </a:bodyPr>
            <a:lstStyle/>
            <a:p>
              <a:pPr algn="ctr"/>
              <a:r>
                <a:rPr lang="en-US" sz="2800" b="1" dirty="0" err="1">
                  <a:ln w="190500">
                    <a:solidFill>
                      <a:srgbClr val="FFE3AB"/>
                    </a:solidFill>
                  </a:ln>
                  <a:solidFill>
                    <a:srgbClr val="FFE3AB"/>
                  </a:solidFill>
                  <a:latin typeface="UTM Cancel" panose="02040603050506020204" pitchFamily="18" charset="0"/>
                </a:rPr>
                <a:t>Trả</a:t>
              </a:r>
              <a:r>
                <a:rPr lang="en-US" sz="2800" b="1" dirty="0">
                  <a:ln w="190500">
                    <a:solidFill>
                      <a:srgbClr val="FFE3AB"/>
                    </a:solidFill>
                  </a:ln>
                  <a:solidFill>
                    <a:srgbClr val="FFE3AB"/>
                  </a:solidFill>
                  <a:latin typeface="UTM Cancel" panose="02040603050506020204" pitchFamily="18" charset="0"/>
                </a:rPr>
                <a:t> </a:t>
              </a:r>
              <a:r>
                <a:rPr lang="en-US" sz="2800" b="1" dirty="0" err="1">
                  <a:ln w="190500">
                    <a:solidFill>
                      <a:srgbClr val="FFE3AB"/>
                    </a:solidFill>
                  </a:ln>
                  <a:solidFill>
                    <a:srgbClr val="FFE3AB"/>
                  </a:solidFill>
                  <a:latin typeface="UTM Cancel" panose="02040603050506020204" pitchFamily="18" charset="0"/>
                </a:rPr>
                <a:t>lời</a:t>
              </a:r>
              <a:endParaRPr lang="en-US" sz="2800" b="1" dirty="0">
                <a:ln w="190500">
                  <a:solidFill>
                    <a:srgbClr val="FFE3AB"/>
                  </a:solidFill>
                </a:ln>
                <a:solidFill>
                  <a:srgbClr val="FFE3AB"/>
                </a:solidFill>
                <a:latin typeface="UTM Cancel" panose="02040603050506020204" pitchFamily="18" charset="0"/>
              </a:endParaRPr>
            </a:p>
            <a:p>
              <a:pPr algn="ctr"/>
              <a:r>
                <a:rPr lang="en-US" sz="2800" b="1" dirty="0" err="1">
                  <a:ln w="190500">
                    <a:solidFill>
                      <a:srgbClr val="FFE3AB"/>
                    </a:solidFill>
                  </a:ln>
                  <a:solidFill>
                    <a:srgbClr val="FFE3AB"/>
                  </a:solidFill>
                  <a:latin typeface="UTM Cancel" panose="02040603050506020204" pitchFamily="18" charset="0"/>
                </a:rPr>
                <a:t>Câu</a:t>
              </a:r>
              <a:r>
                <a:rPr lang="en-US" sz="2800" b="1" dirty="0">
                  <a:ln w="190500">
                    <a:solidFill>
                      <a:srgbClr val="FFE3AB"/>
                    </a:solidFill>
                  </a:ln>
                  <a:solidFill>
                    <a:srgbClr val="FFE3AB"/>
                  </a:solidFill>
                  <a:latin typeface="UTM Cancel" panose="02040603050506020204" pitchFamily="18" charset="0"/>
                </a:rPr>
                <a:t> </a:t>
              </a:r>
              <a:r>
                <a:rPr lang="en-US" sz="2800" b="1" dirty="0" err="1">
                  <a:ln w="190500">
                    <a:solidFill>
                      <a:srgbClr val="FFE3AB"/>
                    </a:solidFill>
                  </a:ln>
                  <a:solidFill>
                    <a:srgbClr val="FFE3AB"/>
                  </a:solidFill>
                  <a:latin typeface="UTM Cancel" panose="02040603050506020204" pitchFamily="18" charset="0"/>
                </a:rPr>
                <a:t>hỏi</a:t>
              </a:r>
              <a:endParaRPr lang="en-US" sz="2800" b="1" dirty="0">
                <a:ln w="190500">
                  <a:solidFill>
                    <a:srgbClr val="FFE3AB"/>
                  </a:solidFill>
                </a:ln>
                <a:solidFill>
                  <a:srgbClr val="FFE3AB"/>
                </a:solidFill>
                <a:latin typeface="UTM Cancel" panose="02040603050506020204" pitchFamily="18" charset="0"/>
              </a:endParaRPr>
            </a:p>
          </p:txBody>
        </p:sp>
        <p:sp>
          <p:nvSpPr>
            <p:cNvPr id="22" name="Rectangle 21"/>
            <p:cNvSpPr/>
            <p:nvPr/>
          </p:nvSpPr>
          <p:spPr>
            <a:xfrm>
              <a:off x="588391" y="2746669"/>
              <a:ext cx="1260281" cy="954107"/>
            </a:xfrm>
            <a:prstGeom prst="rect">
              <a:avLst/>
            </a:prstGeom>
          </p:spPr>
          <p:txBody>
            <a:bodyPr wrap="none">
              <a:spAutoFit/>
            </a:bodyPr>
            <a:lstStyle/>
            <a:p>
              <a:pPr algn="ctr"/>
              <a:r>
                <a:rPr lang="en-US" sz="2800" b="1" dirty="0" err="1">
                  <a:solidFill>
                    <a:srgbClr val="C00000"/>
                  </a:solidFill>
                  <a:latin typeface="UTM Cancel" panose="02040603050506020204" pitchFamily="18" charset="0"/>
                </a:rPr>
                <a:t>Trả</a:t>
              </a:r>
              <a:r>
                <a:rPr lang="en-US" sz="2800" b="1" dirty="0">
                  <a:solidFill>
                    <a:srgbClr val="C00000"/>
                  </a:solidFill>
                  <a:latin typeface="UTM Cancel" panose="02040603050506020204" pitchFamily="18" charset="0"/>
                </a:rPr>
                <a:t> </a:t>
              </a:r>
              <a:r>
                <a:rPr lang="en-US" sz="2800" b="1" dirty="0" err="1">
                  <a:solidFill>
                    <a:srgbClr val="C00000"/>
                  </a:solidFill>
                  <a:latin typeface="UTM Cancel" panose="02040603050506020204" pitchFamily="18" charset="0"/>
                </a:rPr>
                <a:t>lời</a:t>
              </a:r>
              <a:endParaRPr lang="en-US" sz="2800" b="1" dirty="0">
                <a:solidFill>
                  <a:srgbClr val="C00000"/>
                </a:solidFill>
                <a:latin typeface="UTM Cancel" panose="02040603050506020204" pitchFamily="18" charset="0"/>
              </a:endParaRPr>
            </a:p>
            <a:p>
              <a:pPr algn="ctr"/>
              <a:r>
                <a:rPr lang="en-US" sz="2800" b="1" dirty="0" err="1">
                  <a:solidFill>
                    <a:srgbClr val="C00000"/>
                  </a:solidFill>
                  <a:latin typeface="UTM Cancel" panose="02040603050506020204" pitchFamily="18" charset="0"/>
                </a:rPr>
                <a:t>câu</a:t>
              </a:r>
              <a:r>
                <a:rPr lang="en-US" sz="2800" b="1" dirty="0">
                  <a:solidFill>
                    <a:srgbClr val="C00000"/>
                  </a:solidFill>
                  <a:latin typeface="UTM Cancel" panose="02040603050506020204" pitchFamily="18" charset="0"/>
                </a:rPr>
                <a:t> </a:t>
              </a:r>
              <a:r>
                <a:rPr lang="en-US" sz="2800" b="1" dirty="0" err="1">
                  <a:solidFill>
                    <a:srgbClr val="C00000"/>
                  </a:solidFill>
                  <a:latin typeface="UTM Cancel" panose="02040603050506020204" pitchFamily="18" charset="0"/>
                </a:rPr>
                <a:t>hỏi</a:t>
              </a:r>
              <a:endParaRPr lang="en-US" sz="2800" b="1" dirty="0">
                <a:solidFill>
                  <a:srgbClr val="C00000"/>
                </a:solidFill>
                <a:latin typeface="UTM Cancel" panose="02040603050506020204" pitchFamily="18" charset="0"/>
              </a:endParaRPr>
            </a:p>
          </p:txBody>
        </p:sp>
      </p:grpSp>
      <p:grpSp>
        <p:nvGrpSpPr>
          <p:cNvPr id="26" name="Google Shape;171;p1"/>
          <p:cNvGrpSpPr/>
          <p:nvPr/>
        </p:nvGrpSpPr>
        <p:grpSpPr>
          <a:xfrm rot="15227046" flipH="1">
            <a:off x="-1251639" y="1318625"/>
            <a:ext cx="897628" cy="1058604"/>
            <a:chOff x="5895956" y="3205138"/>
            <a:chExt cx="399616" cy="448192"/>
          </a:xfrm>
        </p:grpSpPr>
        <p:grpSp>
          <p:nvGrpSpPr>
            <p:cNvPr id="27" name="Google Shape;172;p1"/>
            <p:cNvGrpSpPr/>
            <p:nvPr/>
          </p:nvGrpSpPr>
          <p:grpSpPr>
            <a:xfrm>
              <a:off x="6126080" y="3277771"/>
              <a:ext cx="108250" cy="123046"/>
              <a:chOff x="6126080" y="3277771"/>
              <a:chExt cx="108250" cy="123046"/>
            </a:xfrm>
          </p:grpSpPr>
          <p:sp>
            <p:nvSpPr>
              <p:cNvPr id="35" name="Google Shape;173;p1"/>
              <p:cNvSpPr/>
              <p:nvPr/>
            </p:nvSpPr>
            <p:spPr>
              <a:xfrm rot="-8450884">
                <a:off x="6164774" y="3272522"/>
                <a:ext cx="30862" cy="133544"/>
              </a:xfrm>
              <a:custGeom>
                <a:avLst/>
                <a:gdLst/>
                <a:ahLst/>
                <a:cxnLst/>
                <a:rect l="l" t="t" r="r" b="b"/>
                <a:pathLst>
                  <a:path w="30862" h="133544" extrusionOk="0">
                    <a:moveTo>
                      <a:pt x="0" y="0"/>
                    </a:moveTo>
                    <a:lnTo>
                      <a:pt x="30862" y="0"/>
                    </a:lnTo>
                    <a:lnTo>
                      <a:pt x="30862" y="133545"/>
                    </a:lnTo>
                    <a:lnTo>
                      <a:pt x="0" y="133545"/>
                    </a:lnTo>
                    <a:close/>
                  </a:path>
                </a:pathLst>
              </a:custGeom>
              <a:solidFill>
                <a:srgbClr val="444FAE"/>
              </a:solidFill>
              <a:ln>
                <a:noFill/>
              </a:ln>
            </p:spPr>
            <p:txBody>
              <a:bodyPr spcFirstLastPara="1" wrap="square" lIns="91425" tIns="45700" rIns="91425" bIns="45700" anchor="ctr" anchorCtr="0">
                <a:noAutofit/>
              </a:bodyPr>
              <a:lstStyle/>
              <a:p>
                <a:endParaRPr sz="2800">
                  <a:solidFill>
                    <a:schemeClr val="dk1"/>
                  </a:solidFill>
                  <a:latin typeface="Calibri"/>
                  <a:ea typeface="Calibri"/>
                  <a:cs typeface="Calibri"/>
                  <a:sym typeface="Calibri"/>
                </a:endParaRPr>
              </a:p>
            </p:txBody>
          </p:sp>
          <p:sp>
            <p:nvSpPr>
              <p:cNvPr id="36" name="Google Shape;174;p1"/>
              <p:cNvSpPr/>
              <p:nvPr/>
            </p:nvSpPr>
            <p:spPr>
              <a:xfrm rot="-8446264">
                <a:off x="6171799" y="3270995"/>
                <a:ext cx="7524" cy="123344"/>
              </a:xfrm>
              <a:custGeom>
                <a:avLst/>
                <a:gdLst/>
                <a:ahLst/>
                <a:cxnLst/>
                <a:rect l="l" t="t" r="r" b="b"/>
                <a:pathLst>
                  <a:path w="7524" h="123344" extrusionOk="0">
                    <a:moveTo>
                      <a:pt x="0" y="0"/>
                    </a:moveTo>
                    <a:lnTo>
                      <a:pt x="7525" y="0"/>
                    </a:lnTo>
                    <a:lnTo>
                      <a:pt x="7525" y="123345"/>
                    </a:lnTo>
                    <a:lnTo>
                      <a:pt x="0" y="123345"/>
                    </a:lnTo>
                    <a:close/>
                  </a:path>
                </a:pathLst>
              </a:custGeom>
              <a:solidFill>
                <a:srgbClr val="FFFFFF">
                  <a:alpha val="29803"/>
                </a:srgbClr>
              </a:solidFill>
              <a:ln>
                <a:noFill/>
              </a:ln>
            </p:spPr>
            <p:txBody>
              <a:bodyPr spcFirstLastPara="1" wrap="square" lIns="91425" tIns="45700" rIns="91425" bIns="45700" anchor="ctr" anchorCtr="0">
                <a:noAutofit/>
              </a:bodyPr>
              <a:lstStyle/>
              <a:p>
                <a:endParaRPr sz="2800">
                  <a:solidFill>
                    <a:schemeClr val="dk1"/>
                  </a:solidFill>
                  <a:latin typeface="Calibri"/>
                  <a:ea typeface="Calibri"/>
                  <a:cs typeface="Calibri"/>
                  <a:sym typeface="Calibri"/>
                </a:endParaRPr>
              </a:p>
            </p:txBody>
          </p:sp>
        </p:grpSp>
        <p:sp>
          <p:nvSpPr>
            <p:cNvPr id="28" name="Google Shape;175;p1"/>
            <p:cNvSpPr/>
            <p:nvPr/>
          </p:nvSpPr>
          <p:spPr>
            <a:xfrm>
              <a:off x="5895956" y="3346970"/>
              <a:ext cx="306360" cy="306360"/>
            </a:xfrm>
            <a:custGeom>
              <a:avLst/>
              <a:gdLst/>
              <a:ahLst/>
              <a:cxnLst/>
              <a:rect l="l" t="t" r="r" b="b"/>
              <a:pathLst>
                <a:path w="306360" h="306360" extrusionOk="0">
                  <a:moveTo>
                    <a:pt x="56502" y="271957"/>
                  </a:moveTo>
                  <a:cubicBezTo>
                    <a:pt x="122129" y="325392"/>
                    <a:pt x="218522" y="315486"/>
                    <a:pt x="271957" y="249859"/>
                  </a:cubicBezTo>
                  <a:cubicBezTo>
                    <a:pt x="325392" y="184232"/>
                    <a:pt x="315486" y="87744"/>
                    <a:pt x="249859" y="34404"/>
                  </a:cubicBezTo>
                  <a:cubicBezTo>
                    <a:pt x="184232" y="-19032"/>
                    <a:pt x="87839" y="-9126"/>
                    <a:pt x="34404" y="56502"/>
                  </a:cubicBezTo>
                  <a:cubicBezTo>
                    <a:pt x="-19032" y="122034"/>
                    <a:pt x="-9126" y="218522"/>
                    <a:pt x="56502" y="271957"/>
                  </a:cubicBezTo>
                  <a:close/>
                  <a:moveTo>
                    <a:pt x="234143" y="53739"/>
                  </a:moveTo>
                  <a:cubicBezTo>
                    <a:pt x="289007" y="98412"/>
                    <a:pt x="297294" y="179279"/>
                    <a:pt x="252621" y="234143"/>
                  </a:cubicBezTo>
                  <a:cubicBezTo>
                    <a:pt x="207949" y="289007"/>
                    <a:pt x="127082" y="297294"/>
                    <a:pt x="72218" y="252621"/>
                  </a:cubicBezTo>
                  <a:cubicBezTo>
                    <a:pt x="17354" y="207949"/>
                    <a:pt x="9067" y="127082"/>
                    <a:pt x="53739" y="72218"/>
                  </a:cubicBezTo>
                  <a:cubicBezTo>
                    <a:pt x="98412" y="17354"/>
                    <a:pt x="179279" y="9067"/>
                    <a:pt x="234143" y="53739"/>
                  </a:cubicBezTo>
                  <a:close/>
                </a:path>
              </a:pathLst>
            </a:custGeom>
            <a:solidFill>
              <a:srgbClr val="268FBB"/>
            </a:solidFill>
            <a:ln>
              <a:noFill/>
            </a:ln>
          </p:spPr>
          <p:txBody>
            <a:bodyPr spcFirstLastPara="1" wrap="square" lIns="91425" tIns="45700" rIns="91425" bIns="45700" anchor="ctr" anchorCtr="0">
              <a:noAutofit/>
            </a:bodyPr>
            <a:lstStyle/>
            <a:p>
              <a:endParaRPr sz="2800">
                <a:solidFill>
                  <a:schemeClr val="dk1"/>
                </a:solidFill>
                <a:latin typeface="Calibri"/>
                <a:ea typeface="Calibri"/>
                <a:cs typeface="Calibri"/>
                <a:sym typeface="Calibri"/>
              </a:endParaRPr>
            </a:p>
          </p:txBody>
        </p:sp>
        <p:sp>
          <p:nvSpPr>
            <p:cNvPr id="29" name="Google Shape;176;p1"/>
            <p:cNvSpPr/>
            <p:nvPr/>
          </p:nvSpPr>
          <p:spPr>
            <a:xfrm>
              <a:off x="5920936" y="3371950"/>
              <a:ext cx="256401" cy="256401"/>
            </a:xfrm>
            <a:custGeom>
              <a:avLst/>
              <a:gdLst/>
              <a:ahLst/>
              <a:cxnLst/>
              <a:rect l="l" t="t" r="r" b="b"/>
              <a:pathLst>
                <a:path w="256401" h="256401" extrusionOk="0">
                  <a:moveTo>
                    <a:pt x="209163" y="28760"/>
                  </a:moveTo>
                  <a:cubicBezTo>
                    <a:pt x="264027" y="73432"/>
                    <a:pt x="272314" y="154299"/>
                    <a:pt x="227642" y="209163"/>
                  </a:cubicBezTo>
                  <a:cubicBezTo>
                    <a:pt x="182969" y="264027"/>
                    <a:pt x="102102" y="272314"/>
                    <a:pt x="47238" y="227642"/>
                  </a:cubicBezTo>
                  <a:cubicBezTo>
                    <a:pt x="-7626" y="182969"/>
                    <a:pt x="-15913" y="102102"/>
                    <a:pt x="28760" y="47238"/>
                  </a:cubicBezTo>
                  <a:cubicBezTo>
                    <a:pt x="73432" y="-7626"/>
                    <a:pt x="154299" y="-15913"/>
                    <a:pt x="209163" y="28760"/>
                  </a:cubicBezTo>
                  <a:close/>
                </a:path>
              </a:pathLst>
            </a:custGeom>
            <a:solidFill>
              <a:srgbClr val="FFFFFF">
                <a:alpha val="49803"/>
              </a:srgbClr>
            </a:solidFill>
            <a:ln>
              <a:noFill/>
            </a:ln>
          </p:spPr>
          <p:txBody>
            <a:bodyPr spcFirstLastPara="1" wrap="square" lIns="91425" tIns="45700" rIns="91425" bIns="45700" anchor="ctr" anchorCtr="0">
              <a:noAutofit/>
            </a:bodyPr>
            <a:lstStyle/>
            <a:p>
              <a:endParaRPr sz="2800">
                <a:solidFill>
                  <a:schemeClr val="dk1"/>
                </a:solidFill>
                <a:latin typeface="Calibri"/>
                <a:ea typeface="Calibri"/>
                <a:cs typeface="Calibri"/>
                <a:sym typeface="Calibri"/>
              </a:endParaRPr>
            </a:p>
          </p:txBody>
        </p:sp>
        <p:sp>
          <p:nvSpPr>
            <p:cNvPr id="30" name="Google Shape;177;p1"/>
            <p:cNvSpPr/>
            <p:nvPr/>
          </p:nvSpPr>
          <p:spPr>
            <a:xfrm>
              <a:off x="5978937" y="3410806"/>
              <a:ext cx="198362" cy="217542"/>
            </a:xfrm>
            <a:custGeom>
              <a:avLst/>
              <a:gdLst/>
              <a:ahLst/>
              <a:cxnLst/>
              <a:rect l="l" t="t" r="r" b="b"/>
              <a:pathLst>
                <a:path w="198362" h="217542" extrusionOk="0">
                  <a:moveTo>
                    <a:pt x="171545" y="98393"/>
                  </a:moveTo>
                  <a:cubicBezTo>
                    <a:pt x="141923" y="161544"/>
                    <a:pt x="67723" y="208598"/>
                    <a:pt x="0" y="196691"/>
                  </a:cubicBezTo>
                  <a:cubicBezTo>
                    <a:pt x="54197" y="232220"/>
                    <a:pt x="127825" y="221647"/>
                    <a:pt x="169640" y="170307"/>
                  </a:cubicBezTo>
                  <a:cubicBezTo>
                    <a:pt x="211074" y="119444"/>
                    <a:pt x="206883" y="46006"/>
                    <a:pt x="162211" y="0"/>
                  </a:cubicBezTo>
                  <a:cubicBezTo>
                    <a:pt x="180689" y="29813"/>
                    <a:pt x="187262" y="64960"/>
                    <a:pt x="171545" y="98393"/>
                  </a:cubicBezTo>
                  <a:close/>
                </a:path>
              </a:pathLst>
            </a:custGeom>
            <a:solidFill>
              <a:srgbClr val="C8C8C8">
                <a:alpha val="40000"/>
              </a:srgbClr>
            </a:solidFill>
            <a:ln>
              <a:noFill/>
            </a:ln>
          </p:spPr>
          <p:txBody>
            <a:bodyPr spcFirstLastPara="1" wrap="square" lIns="91425" tIns="45700" rIns="91425" bIns="45700" anchor="ctr" anchorCtr="0">
              <a:noAutofit/>
            </a:bodyPr>
            <a:lstStyle/>
            <a:p>
              <a:endParaRPr sz="2800">
                <a:solidFill>
                  <a:schemeClr val="dk1"/>
                </a:solidFill>
                <a:latin typeface="Calibri"/>
                <a:ea typeface="Calibri"/>
                <a:cs typeface="Calibri"/>
                <a:sym typeface="Calibri"/>
              </a:endParaRPr>
            </a:p>
          </p:txBody>
        </p:sp>
        <p:sp>
          <p:nvSpPr>
            <p:cNvPr id="31" name="Google Shape;178;p1"/>
            <p:cNvSpPr/>
            <p:nvPr/>
          </p:nvSpPr>
          <p:spPr>
            <a:xfrm>
              <a:off x="6178969" y="3205138"/>
              <a:ext cx="116573" cy="128033"/>
            </a:xfrm>
            <a:custGeom>
              <a:avLst/>
              <a:gdLst/>
              <a:ahLst/>
              <a:cxnLst/>
              <a:rect l="l" t="t" r="r" b="b"/>
              <a:pathLst>
                <a:path w="116573" h="128033" extrusionOk="0">
                  <a:moveTo>
                    <a:pt x="89910" y="3072"/>
                  </a:moveTo>
                  <a:lnTo>
                    <a:pt x="111531" y="20693"/>
                  </a:lnTo>
                  <a:cubicBezTo>
                    <a:pt x="117342" y="25456"/>
                    <a:pt x="118294" y="34028"/>
                    <a:pt x="113532" y="39934"/>
                  </a:cubicBezTo>
                  <a:lnTo>
                    <a:pt x="45904" y="122992"/>
                  </a:lnTo>
                  <a:cubicBezTo>
                    <a:pt x="41142" y="128802"/>
                    <a:pt x="32569" y="129754"/>
                    <a:pt x="26664" y="124992"/>
                  </a:cubicBezTo>
                  <a:lnTo>
                    <a:pt x="5042" y="107371"/>
                  </a:lnTo>
                  <a:cubicBezTo>
                    <a:pt x="-768" y="102608"/>
                    <a:pt x="-1721" y="94036"/>
                    <a:pt x="3042" y="88130"/>
                  </a:cubicBezTo>
                  <a:lnTo>
                    <a:pt x="70669" y="5072"/>
                  </a:lnTo>
                  <a:cubicBezTo>
                    <a:pt x="75432" y="-833"/>
                    <a:pt x="84004" y="-1691"/>
                    <a:pt x="89910" y="3072"/>
                  </a:cubicBezTo>
                  <a:close/>
                </a:path>
              </a:pathLst>
            </a:custGeom>
            <a:solidFill>
              <a:srgbClr val="1D2465"/>
            </a:solidFill>
            <a:ln>
              <a:noFill/>
            </a:ln>
          </p:spPr>
          <p:txBody>
            <a:bodyPr spcFirstLastPara="1" wrap="square" lIns="91425" tIns="45700" rIns="91425" bIns="45700" anchor="ctr" anchorCtr="0">
              <a:noAutofit/>
            </a:bodyPr>
            <a:lstStyle/>
            <a:p>
              <a:endParaRPr sz="2800">
                <a:solidFill>
                  <a:schemeClr val="dk1"/>
                </a:solidFill>
                <a:latin typeface="Calibri"/>
                <a:ea typeface="Calibri"/>
                <a:cs typeface="Calibri"/>
                <a:sym typeface="Calibri"/>
              </a:endParaRPr>
            </a:p>
          </p:txBody>
        </p:sp>
        <p:sp>
          <p:nvSpPr>
            <p:cNvPr id="32" name="Google Shape;179;p1"/>
            <p:cNvSpPr/>
            <p:nvPr/>
          </p:nvSpPr>
          <p:spPr>
            <a:xfrm>
              <a:off x="6242494" y="3205138"/>
              <a:ext cx="53078" cy="101084"/>
            </a:xfrm>
            <a:custGeom>
              <a:avLst/>
              <a:gdLst/>
              <a:ahLst/>
              <a:cxnLst/>
              <a:rect l="l" t="t" r="r" b="b"/>
              <a:pathLst>
                <a:path w="53078" h="101084" extrusionOk="0">
                  <a:moveTo>
                    <a:pt x="191" y="101084"/>
                  </a:moveTo>
                  <a:lnTo>
                    <a:pt x="50006" y="39934"/>
                  </a:lnTo>
                  <a:cubicBezTo>
                    <a:pt x="54769" y="34123"/>
                    <a:pt x="53912" y="25456"/>
                    <a:pt x="48006" y="20693"/>
                  </a:cubicBezTo>
                  <a:lnTo>
                    <a:pt x="26384" y="3072"/>
                  </a:lnTo>
                  <a:cubicBezTo>
                    <a:pt x="20479" y="-1691"/>
                    <a:pt x="11906" y="-833"/>
                    <a:pt x="7144" y="5072"/>
                  </a:cubicBezTo>
                  <a:lnTo>
                    <a:pt x="0" y="13835"/>
                  </a:lnTo>
                  <a:cubicBezTo>
                    <a:pt x="29527" y="29170"/>
                    <a:pt x="15335" y="70509"/>
                    <a:pt x="191" y="101084"/>
                  </a:cubicBezTo>
                  <a:close/>
                </a:path>
              </a:pathLst>
            </a:custGeom>
            <a:solidFill>
              <a:srgbClr val="1D2465">
                <a:alpha val="29803"/>
              </a:srgbClr>
            </a:solidFill>
            <a:ln>
              <a:noFill/>
            </a:ln>
          </p:spPr>
          <p:txBody>
            <a:bodyPr spcFirstLastPara="1" wrap="square" lIns="91425" tIns="45700" rIns="91425" bIns="45700" anchor="ctr" anchorCtr="0">
              <a:noAutofit/>
            </a:bodyPr>
            <a:lstStyle/>
            <a:p>
              <a:endParaRPr sz="2800">
                <a:solidFill>
                  <a:schemeClr val="dk1"/>
                </a:solidFill>
                <a:latin typeface="Calibri"/>
                <a:ea typeface="Calibri"/>
                <a:cs typeface="Calibri"/>
                <a:sym typeface="Calibri"/>
              </a:endParaRPr>
            </a:p>
          </p:txBody>
        </p:sp>
        <p:sp>
          <p:nvSpPr>
            <p:cNvPr id="33" name="Google Shape;180;p1"/>
            <p:cNvSpPr/>
            <p:nvPr/>
          </p:nvSpPr>
          <p:spPr>
            <a:xfrm>
              <a:off x="5934056" y="3385224"/>
              <a:ext cx="137273" cy="151788"/>
            </a:xfrm>
            <a:custGeom>
              <a:avLst/>
              <a:gdLst/>
              <a:ahLst/>
              <a:cxnLst/>
              <a:rect l="l" t="t" r="r" b="b"/>
              <a:pathLst>
                <a:path w="137273" h="151788" extrusionOk="0">
                  <a:moveTo>
                    <a:pt x="2399" y="151789"/>
                  </a:moveTo>
                  <a:cubicBezTo>
                    <a:pt x="2399" y="151789"/>
                    <a:pt x="-10745" y="97401"/>
                    <a:pt x="24497" y="50348"/>
                  </a:cubicBezTo>
                  <a:cubicBezTo>
                    <a:pt x="59740" y="3294"/>
                    <a:pt x="124319" y="-4612"/>
                    <a:pt x="137273" y="2056"/>
                  </a:cubicBezTo>
                  <a:cubicBezTo>
                    <a:pt x="104317" y="18058"/>
                    <a:pt x="77837" y="28821"/>
                    <a:pt x="46881" y="63397"/>
                  </a:cubicBezTo>
                  <a:cubicBezTo>
                    <a:pt x="14020" y="100354"/>
                    <a:pt x="2399" y="151789"/>
                    <a:pt x="2399" y="151789"/>
                  </a:cubicBezTo>
                  <a:close/>
                </a:path>
              </a:pathLst>
            </a:custGeom>
            <a:solidFill>
              <a:srgbClr val="FFFFFF">
                <a:alpha val="29803"/>
              </a:srgbClr>
            </a:solidFill>
            <a:ln>
              <a:noFill/>
            </a:ln>
          </p:spPr>
          <p:txBody>
            <a:bodyPr spcFirstLastPara="1" wrap="square" lIns="91425" tIns="45700" rIns="91425" bIns="45700" anchor="ctr" anchorCtr="0">
              <a:noAutofit/>
            </a:bodyPr>
            <a:lstStyle/>
            <a:p>
              <a:endParaRPr sz="2800">
                <a:solidFill>
                  <a:schemeClr val="dk1"/>
                </a:solidFill>
                <a:latin typeface="Calibri"/>
                <a:ea typeface="Calibri"/>
                <a:cs typeface="Calibri"/>
                <a:sym typeface="Calibri"/>
              </a:endParaRPr>
            </a:p>
          </p:txBody>
        </p:sp>
        <p:sp>
          <p:nvSpPr>
            <p:cNvPr id="34" name="Google Shape;181;p1"/>
            <p:cNvSpPr/>
            <p:nvPr/>
          </p:nvSpPr>
          <p:spPr>
            <a:xfrm>
              <a:off x="5899004" y="3339541"/>
              <a:ext cx="306360" cy="306360"/>
            </a:xfrm>
            <a:custGeom>
              <a:avLst/>
              <a:gdLst/>
              <a:ahLst/>
              <a:cxnLst/>
              <a:rect l="l" t="t" r="r" b="b"/>
              <a:pathLst>
                <a:path w="306360" h="306360" extrusionOk="0">
                  <a:moveTo>
                    <a:pt x="56502" y="271957"/>
                  </a:moveTo>
                  <a:cubicBezTo>
                    <a:pt x="122129" y="325392"/>
                    <a:pt x="218617" y="315486"/>
                    <a:pt x="271957" y="249859"/>
                  </a:cubicBezTo>
                  <a:cubicBezTo>
                    <a:pt x="325392" y="184232"/>
                    <a:pt x="315486" y="87839"/>
                    <a:pt x="249859" y="34404"/>
                  </a:cubicBezTo>
                  <a:cubicBezTo>
                    <a:pt x="184232" y="-19032"/>
                    <a:pt x="87839" y="-9126"/>
                    <a:pt x="34404" y="56502"/>
                  </a:cubicBezTo>
                  <a:cubicBezTo>
                    <a:pt x="-19032" y="122034"/>
                    <a:pt x="-9126" y="218522"/>
                    <a:pt x="56502" y="271957"/>
                  </a:cubicBezTo>
                  <a:close/>
                  <a:moveTo>
                    <a:pt x="234143" y="53739"/>
                  </a:moveTo>
                  <a:cubicBezTo>
                    <a:pt x="289007" y="98412"/>
                    <a:pt x="297294" y="179279"/>
                    <a:pt x="252621" y="234143"/>
                  </a:cubicBezTo>
                  <a:cubicBezTo>
                    <a:pt x="207949" y="289007"/>
                    <a:pt x="127082" y="297294"/>
                    <a:pt x="72218" y="252621"/>
                  </a:cubicBezTo>
                  <a:cubicBezTo>
                    <a:pt x="17354" y="207949"/>
                    <a:pt x="9067" y="127082"/>
                    <a:pt x="53739" y="72218"/>
                  </a:cubicBezTo>
                  <a:cubicBezTo>
                    <a:pt x="98412" y="17354"/>
                    <a:pt x="179279" y="9067"/>
                    <a:pt x="234143" y="53739"/>
                  </a:cubicBezTo>
                  <a:close/>
                </a:path>
              </a:pathLst>
            </a:custGeom>
            <a:solidFill>
              <a:srgbClr val="2EB6E1"/>
            </a:solidFill>
            <a:ln>
              <a:noFill/>
            </a:ln>
          </p:spPr>
          <p:txBody>
            <a:bodyPr spcFirstLastPara="1" wrap="square" lIns="91425" tIns="45700" rIns="91425" bIns="45700" anchor="ctr" anchorCtr="0">
              <a:noAutofit/>
            </a:bodyPr>
            <a:lstStyle/>
            <a:p>
              <a:endParaRPr sz="2800">
                <a:solidFill>
                  <a:schemeClr val="dk1"/>
                </a:solidFill>
                <a:latin typeface="Calibri"/>
                <a:ea typeface="Calibri"/>
                <a:cs typeface="Calibri"/>
                <a:sym typeface="Calibri"/>
              </a:endParaRPr>
            </a:p>
          </p:txBody>
        </p:sp>
      </p:grpSp>
      <p:pic>
        <p:nvPicPr>
          <p:cNvPr id="2" name="Picture 1"/>
          <p:cNvPicPr>
            <a:picLocks noChangeAspect="1"/>
          </p:cNvPicPr>
          <p:nvPr/>
        </p:nvPicPr>
        <p:blipFill rotWithShape="1">
          <a:blip r:embed="rId3">
            <a:extLst>
              <a:ext uri="{BEBA8EAE-BF5A-486C-A8C5-ECC9F3942E4B}">
                <a14:imgProps xmlns:a14="http://schemas.microsoft.com/office/drawing/2010/main">
                  <a14:imgLayer r:embed="rId4">
                    <a14:imgEffect>
                      <a14:backgroundRemoval t="1875" b="98125" l="17188" r="81875"/>
                    </a14:imgEffect>
                  </a14:imgLayer>
                </a14:imgProps>
              </a:ext>
              <a:ext uri="{28A0092B-C50C-407E-A947-70E740481C1C}">
                <a14:useLocalDpi xmlns:a14="http://schemas.microsoft.com/office/drawing/2010/main" val="0"/>
              </a:ext>
            </a:extLst>
          </a:blip>
          <a:srcRect l="9519" r="20811"/>
          <a:stretch/>
        </p:blipFill>
        <p:spPr>
          <a:xfrm flipH="1">
            <a:off x="3944133" y="2235481"/>
            <a:ext cx="2887306" cy="4554650"/>
          </a:xfrm>
          <a:prstGeom prst="rect">
            <a:avLst/>
          </a:prstGeom>
        </p:spPr>
      </p:pic>
      <p:pic>
        <p:nvPicPr>
          <p:cNvPr id="41" name="Picture 40"/>
          <p:cNvPicPr>
            <a:picLocks noChangeAspect="1"/>
          </p:cNvPicPr>
          <p:nvPr/>
        </p:nvPicPr>
        <p:blipFill rotWithShape="1">
          <a:blip r:embed="rId5">
            <a:extLst>
              <a:ext uri="{BEBA8EAE-BF5A-486C-A8C5-ECC9F3942E4B}">
                <a14:imgProps xmlns:a14="http://schemas.microsoft.com/office/drawing/2010/main">
                  <a14:imgLayer r:embed="rId6">
                    <a14:imgEffect>
                      <a14:backgroundRemoval t="1875" b="98594" l="20313" r="75000"/>
                    </a14:imgEffect>
                  </a14:imgLayer>
                </a14:imgProps>
              </a:ext>
              <a:ext uri="{28A0092B-C50C-407E-A947-70E740481C1C}">
                <a14:useLocalDpi xmlns:a14="http://schemas.microsoft.com/office/drawing/2010/main" val="0"/>
              </a:ext>
            </a:extLst>
          </a:blip>
          <a:srcRect l="19177" r="21519"/>
          <a:stretch/>
        </p:blipFill>
        <p:spPr>
          <a:xfrm flipH="1">
            <a:off x="5951767" y="3767136"/>
            <a:ext cx="2004110" cy="3069757"/>
          </a:xfrm>
          <a:prstGeom prst="rect">
            <a:avLst/>
          </a:prstGeom>
        </p:spPr>
      </p:pic>
      <p:sp>
        <p:nvSpPr>
          <p:cNvPr id="44" name="Thought Bubble: Cloud 5">
            <a:extLst>
              <a:ext uri="{FF2B5EF4-FFF2-40B4-BE49-F238E27FC236}">
                <a16:creationId xmlns:a16="http://schemas.microsoft.com/office/drawing/2014/main" id="{2276102F-99E9-4843-8F3A-0CC5EB1D1881}"/>
              </a:ext>
            </a:extLst>
          </p:cNvPr>
          <p:cNvSpPr/>
          <p:nvPr/>
        </p:nvSpPr>
        <p:spPr>
          <a:xfrm>
            <a:off x="99217" y="2888015"/>
            <a:ext cx="4227125" cy="2004362"/>
          </a:xfrm>
          <a:prstGeom prst="cloudCallout">
            <a:avLst>
              <a:gd name="adj1" fmla="val 45859"/>
              <a:gd name="adj2" fmla="val 58257"/>
            </a:avLst>
          </a:prstGeom>
          <a:ln>
            <a:solidFill>
              <a:schemeClr val="accent2">
                <a:lumMod val="50000"/>
              </a:schemeClr>
            </a:solidFill>
            <a:prstDash val="dashDot"/>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2800" b="1" dirty="0">
              <a:solidFill>
                <a:srgbClr val="002060"/>
              </a:solidFill>
              <a:latin typeface="Calibri" panose="020F0502020204030204" pitchFamily="34" charset="0"/>
              <a:ea typeface="Arial-Rounded" panose="020B0500000000000000" pitchFamily="34" charset="0"/>
              <a:cs typeface="Calibri" panose="020F0502020204030204" pitchFamily="34" charset="0"/>
            </a:endParaRPr>
          </a:p>
        </p:txBody>
      </p:sp>
      <p:sp>
        <p:nvSpPr>
          <p:cNvPr id="45" name="Thought Bubble: Cloud 16">
            <a:extLst>
              <a:ext uri="{FF2B5EF4-FFF2-40B4-BE49-F238E27FC236}">
                <a16:creationId xmlns:a16="http://schemas.microsoft.com/office/drawing/2014/main" id="{1A11D29A-0E49-4158-ACAA-AB23465EC073}"/>
              </a:ext>
            </a:extLst>
          </p:cNvPr>
          <p:cNvSpPr/>
          <p:nvPr/>
        </p:nvSpPr>
        <p:spPr>
          <a:xfrm>
            <a:off x="7711111" y="2762560"/>
            <a:ext cx="4338649" cy="2004362"/>
          </a:xfrm>
          <a:prstGeom prst="cloudCallout">
            <a:avLst>
              <a:gd name="adj1" fmla="val -48344"/>
              <a:gd name="adj2" fmla="val 57276"/>
            </a:avLst>
          </a:prstGeom>
          <a:ln>
            <a:solidFill>
              <a:schemeClr val="accent2">
                <a:lumMod val="50000"/>
              </a:schemeClr>
            </a:solidFill>
            <a:prstDash val="dashDot"/>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3200" b="1" dirty="0">
              <a:solidFill>
                <a:srgbClr val="002060"/>
              </a:solidFill>
              <a:latin typeface="Calibri" panose="020F0502020204030204" pitchFamily="34" charset="0"/>
              <a:ea typeface="Arial-Rounded" panose="020B0500000000000000" pitchFamily="34" charset="0"/>
              <a:cs typeface="Calibri" panose="020F0502020204030204" pitchFamily="34" charset="0"/>
            </a:endParaRPr>
          </a:p>
        </p:txBody>
      </p:sp>
      <p:sp>
        <p:nvSpPr>
          <p:cNvPr id="6" name="TextBox 5"/>
          <p:cNvSpPr txBox="1"/>
          <p:nvPr/>
        </p:nvSpPr>
        <p:spPr>
          <a:xfrm>
            <a:off x="1751468" y="2958097"/>
            <a:ext cx="1067149" cy="1323439"/>
          </a:xfrm>
          <a:prstGeom prst="rect">
            <a:avLst/>
          </a:prstGeom>
          <a:noFill/>
        </p:spPr>
        <p:txBody>
          <a:bodyPr wrap="square" rtlCol="0">
            <a:spAutoFit/>
          </a:bodyPr>
          <a:lstStyle/>
          <a:p>
            <a:r>
              <a:rPr lang="en-GB" sz="8000" dirty="0">
                <a:solidFill>
                  <a:schemeClr val="accent5">
                    <a:lumMod val="50000"/>
                  </a:schemeClr>
                </a:solidFill>
              </a:rPr>
              <a:t>…</a:t>
            </a:r>
          </a:p>
        </p:txBody>
      </p:sp>
      <p:sp>
        <p:nvSpPr>
          <p:cNvPr id="37" name="TextBox 36"/>
          <p:cNvSpPr txBox="1"/>
          <p:nvPr/>
        </p:nvSpPr>
        <p:spPr>
          <a:xfrm>
            <a:off x="9369278" y="2855568"/>
            <a:ext cx="1067149" cy="1323439"/>
          </a:xfrm>
          <a:prstGeom prst="rect">
            <a:avLst/>
          </a:prstGeom>
          <a:noFill/>
        </p:spPr>
        <p:txBody>
          <a:bodyPr wrap="square" rtlCol="0">
            <a:spAutoFit/>
          </a:bodyPr>
          <a:lstStyle/>
          <a:p>
            <a:r>
              <a:rPr lang="en-GB" sz="8000" dirty="0">
                <a:solidFill>
                  <a:schemeClr val="accent5">
                    <a:lumMod val="50000"/>
                  </a:schemeClr>
                </a:solidFill>
              </a:rPr>
              <a:t>…</a:t>
            </a:r>
          </a:p>
        </p:txBody>
      </p:sp>
      <p:sp>
        <p:nvSpPr>
          <p:cNvPr id="3" name="Rectangle 2"/>
          <p:cNvSpPr/>
          <p:nvPr/>
        </p:nvSpPr>
        <p:spPr>
          <a:xfrm>
            <a:off x="620183" y="3145180"/>
            <a:ext cx="3146641" cy="1569660"/>
          </a:xfrm>
          <a:prstGeom prst="rect">
            <a:avLst/>
          </a:prstGeom>
        </p:spPr>
        <p:txBody>
          <a:bodyPr wrap="square">
            <a:spAutoFit/>
          </a:bodyPr>
          <a:lstStyle/>
          <a:p>
            <a:pPr algn="ctr"/>
            <a:r>
              <a:rPr lang="en-GB" sz="3200" b="1" dirty="0" err="1">
                <a:solidFill>
                  <a:srgbClr val="008000"/>
                </a:solidFill>
                <a:latin typeface="Calibri" panose="020F0502020204030204" pitchFamily="34" charset="0"/>
                <a:ea typeface="Arial-Rounded" panose="020B0500000000000000" pitchFamily="34" charset="0"/>
                <a:cs typeface="Calibri" panose="020F0502020204030204" pitchFamily="34" charset="0"/>
              </a:rPr>
              <a:t>Chào</a:t>
            </a:r>
            <a:r>
              <a:rPr lang="en-GB" sz="3200" b="1" dirty="0">
                <a:solidFill>
                  <a:srgbClr val="008000"/>
                </a:solidFill>
                <a:latin typeface="Calibri" panose="020F0502020204030204" pitchFamily="34" charset="0"/>
                <a:ea typeface="Arial-Rounded" panose="020B0500000000000000" pitchFamily="34" charset="0"/>
                <a:cs typeface="Calibri" panose="020F0502020204030204" pitchFamily="34" charset="0"/>
              </a:rPr>
              <a:t> con, </a:t>
            </a:r>
            <a:r>
              <a:rPr lang="en-GB" sz="3200" b="1" dirty="0" err="1">
                <a:solidFill>
                  <a:srgbClr val="008000"/>
                </a:solidFill>
                <a:latin typeface="Calibri" panose="020F0502020204030204" pitchFamily="34" charset="0"/>
                <a:ea typeface="Arial-Rounded" panose="020B0500000000000000" pitchFamily="34" charset="0"/>
                <a:cs typeface="Calibri" panose="020F0502020204030204" pitchFamily="34" charset="0"/>
              </a:rPr>
              <a:t>chúc</a:t>
            </a:r>
            <a:r>
              <a:rPr lang="en-GB" sz="3200" b="1" dirty="0">
                <a:solidFill>
                  <a:srgbClr val="008000"/>
                </a:solidFill>
                <a:latin typeface="Calibri" panose="020F0502020204030204" pitchFamily="34" charset="0"/>
                <a:ea typeface="Arial-Rounded" panose="020B0500000000000000" pitchFamily="34" charset="0"/>
                <a:cs typeface="Calibri" panose="020F0502020204030204" pitchFamily="34" charset="0"/>
              </a:rPr>
              <a:t> con </a:t>
            </a:r>
            <a:r>
              <a:rPr lang="en-GB" sz="3200" b="1" dirty="0" err="1">
                <a:solidFill>
                  <a:srgbClr val="008000"/>
                </a:solidFill>
                <a:latin typeface="Calibri" panose="020F0502020204030204" pitchFamily="34" charset="0"/>
                <a:ea typeface="Arial-Rounded" panose="020B0500000000000000" pitchFamily="34" charset="0"/>
                <a:cs typeface="Calibri" panose="020F0502020204030204" pitchFamily="34" charset="0"/>
              </a:rPr>
              <a:t>đi</a:t>
            </a:r>
            <a:r>
              <a:rPr lang="en-GB" sz="3200" b="1" dirty="0">
                <a:solidFill>
                  <a:srgbClr val="008000"/>
                </a:solidFill>
                <a:latin typeface="Calibri" panose="020F0502020204030204" pitchFamily="34" charset="0"/>
                <a:ea typeface="Arial-Rounded" panose="020B0500000000000000" pitchFamily="34" charset="0"/>
                <a:cs typeface="Calibri" panose="020F0502020204030204" pitchFamily="34" charset="0"/>
              </a:rPr>
              <a:t> </a:t>
            </a:r>
            <a:r>
              <a:rPr lang="en-GB" sz="3200" b="1" dirty="0" err="1">
                <a:solidFill>
                  <a:srgbClr val="008000"/>
                </a:solidFill>
                <a:latin typeface="Calibri" panose="020F0502020204030204" pitchFamily="34" charset="0"/>
                <a:ea typeface="Arial-Rounded" panose="020B0500000000000000" pitchFamily="34" charset="0"/>
                <a:cs typeface="Calibri" panose="020F0502020204030204" pitchFamily="34" charset="0"/>
              </a:rPr>
              <a:t>học</a:t>
            </a:r>
            <a:r>
              <a:rPr lang="en-GB" sz="3200" b="1" dirty="0">
                <a:solidFill>
                  <a:srgbClr val="008000"/>
                </a:solidFill>
                <a:latin typeface="Calibri" panose="020F0502020204030204" pitchFamily="34" charset="0"/>
                <a:ea typeface="Arial-Rounded" panose="020B0500000000000000" pitchFamily="34" charset="0"/>
                <a:cs typeface="Calibri" panose="020F0502020204030204" pitchFamily="34" charset="0"/>
              </a:rPr>
              <a:t> </a:t>
            </a:r>
            <a:r>
              <a:rPr lang="en-GB" sz="3200" b="1" dirty="0" err="1">
                <a:solidFill>
                  <a:srgbClr val="008000"/>
                </a:solidFill>
                <a:latin typeface="Calibri" panose="020F0502020204030204" pitchFamily="34" charset="0"/>
                <a:ea typeface="Arial-Rounded" panose="020B0500000000000000" pitchFamily="34" charset="0"/>
                <a:cs typeface="Calibri" panose="020F0502020204030204" pitchFamily="34" charset="0"/>
              </a:rPr>
              <a:t>vui</a:t>
            </a:r>
            <a:r>
              <a:rPr lang="en-GB" sz="3200" b="1" dirty="0">
                <a:solidFill>
                  <a:srgbClr val="008000"/>
                </a:solidFill>
                <a:latin typeface="Calibri" panose="020F0502020204030204" pitchFamily="34" charset="0"/>
                <a:ea typeface="Arial-Rounded" panose="020B0500000000000000" pitchFamily="34" charset="0"/>
                <a:cs typeface="Calibri" panose="020F0502020204030204" pitchFamily="34" charset="0"/>
              </a:rPr>
              <a:t> </a:t>
            </a:r>
            <a:r>
              <a:rPr lang="en-GB" sz="3200" b="1" dirty="0" err="1">
                <a:solidFill>
                  <a:srgbClr val="008000"/>
                </a:solidFill>
                <a:latin typeface="Calibri" panose="020F0502020204030204" pitchFamily="34" charset="0"/>
                <a:ea typeface="Arial-Rounded" panose="020B0500000000000000" pitchFamily="34" charset="0"/>
                <a:cs typeface="Calibri" panose="020F0502020204030204" pitchFamily="34" charset="0"/>
              </a:rPr>
              <a:t>vẻ</a:t>
            </a:r>
            <a:r>
              <a:rPr lang="en-GB" sz="3200" b="1" dirty="0">
                <a:solidFill>
                  <a:srgbClr val="008000"/>
                </a:solidFill>
                <a:latin typeface="Calibri" panose="020F0502020204030204" pitchFamily="34" charset="0"/>
                <a:ea typeface="Arial-Rounded" panose="020B0500000000000000" pitchFamily="34" charset="0"/>
                <a:cs typeface="Calibri" panose="020F0502020204030204" pitchFamily="34" charset="0"/>
              </a:rPr>
              <a:t> </a:t>
            </a:r>
            <a:r>
              <a:rPr lang="en-GB" sz="3200" b="1" dirty="0" err="1">
                <a:solidFill>
                  <a:srgbClr val="008000"/>
                </a:solidFill>
                <a:latin typeface="Calibri" panose="020F0502020204030204" pitchFamily="34" charset="0"/>
                <a:ea typeface="Arial-Rounded" panose="020B0500000000000000" pitchFamily="34" charset="0"/>
                <a:cs typeface="Calibri" panose="020F0502020204030204" pitchFamily="34" charset="0"/>
              </a:rPr>
              <a:t>nhé</a:t>
            </a:r>
            <a:r>
              <a:rPr lang="en-GB" sz="3200" b="1" dirty="0">
                <a:solidFill>
                  <a:srgbClr val="008000"/>
                </a:solidFill>
                <a:latin typeface="Calibri" panose="020F0502020204030204" pitchFamily="34" charset="0"/>
                <a:ea typeface="Arial-Rounded" panose="020B0500000000000000" pitchFamily="34" charset="0"/>
                <a:cs typeface="Calibri" panose="020F0502020204030204" pitchFamily="34" charset="0"/>
              </a:rPr>
              <a:t>!</a:t>
            </a:r>
            <a:endParaRPr lang="en-US" sz="3200" b="1" dirty="0">
              <a:solidFill>
                <a:srgbClr val="008000"/>
              </a:solidFill>
              <a:latin typeface="Calibri" panose="020F0502020204030204" pitchFamily="34" charset="0"/>
              <a:ea typeface="Arial-Rounded" panose="020B0500000000000000" pitchFamily="34" charset="0"/>
              <a:cs typeface="Calibri" panose="020F0502020204030204" pitchFamily="34" charset="0"/>
            </a:endParaRPr>
          </a:p>
        </p:txBody>
      </p:sp>
      <p:sp>
        <p:nvSpPr>
          <p:cNvPr id="5" name="Rectangle 4"/>
          <p:cNvSpPr/>
          <p:nvPr/>
        </p:nvSpPr>
        <p:spPr>
          <a:xfrm>
            <a:off x="8491797" y="3226132"/>
            <a:ext cx="2536173" cy="1077218"/>
          </a:xfrm>
          <a:prstGeom prst="rect">
            <a:avLst/>
          </a:prstGeom>
        </p:spPr>
        <p:txBody>
          <a:bodyPr wrap="square">
            <a:spAutoFit/>
          </a:bodyPr>
          <a:lstStyle/>
          <a:p>
            <a:pPr algn="ctr"/>
            <a:r>
              <a:rPr lang="en-GB" sz="3200" b="1" dirty="0" err="1">
                <a:solidFill>
                  <a:srgbClr val="CC3399"/>
                </a:solidFill>
                <a:latin typeface="Calibri" panose="020F0502020204030204" pitchFamily="34" charset="0"/>
                <a:ea typeface="Arial-Rounded" panose="020B0500000000000000" pitchFamily="34" charset="0"/>
                <a:cs typeface="Calibri" panose="020F0502020204030204" pitchFamily="34" charset="0"/>
              </a:rPr>
              <a:t>Thưa</a:t>
            </a:r>
            <a:r>
              <a:rPr lang="en-GB" sz="3200" b="1" dirty="0">
                <a:solidFill>
                  <a:srgbClr val="CC3399"/>
                </a:solidFill>
                <a:latin typeface="Calibri" panose="020F0502020204030204" pitchFamily="34" charset="0"/>
                <a:ea typeface="Arial-Rounded" panose="020B0500000000000000" pitchFamily="34" charset="0"/>
                <a:cs typeface="Calibri" panose="020F0502020204030204" pitchFamily="34" charset="0"/>
              </a:rPr>
              <a:t> </a:t>
            </a:r>
            <a:r>
              <a:rPr lang="en-GB" sz="3200" b="1" dirty="0" err="1">
                <a:solidFill>
                  <a:srgbClr val="CC3399"/>
                </a:solidFill>
                <a:latin typeface="Calibri" panose="020F0502020204030204" pitchFamily="34" charset="0"/>
                <a:ea typeface="Arial-Rounded" panose="020B0500000000000000" pitchFamily="34" charset="0"/>
                <a:cs typeface="Calibri" panose="020F0502020204030204" pitchFamily="34" charset="0"/>
              </a:rPr>
              <a:t>mẹ</a:t>
            </a:r>
            <a:r>
              <a:rPr lang="en-GB" sz="3200" b="1" dirty="0">
                <a:solidFill>
                  <a:srgbClr val="CC3399"/>
                </a:solidFill>
                <a:latin typeface="Calibri" panose="020F0502020204030204" pitchFamily="34" charset="0"/>
                <a:ea typeface="Arial-Rounded" panose="020B0500000000000000" pitchFamily="34" charset="0"/>
                <a:cs typeface="Calibri" panose="020F0502020204030204" pitchFamily="34" charset="0"/>
              </a:rPr>
              <a:t>, con </a:t>
            </a:r>
            <a:r>
              <a:rPr lang="en-GB" sz="3200" b="1" dirty="0" err="1">
                <a:solidFill>
                  <a:srgbClr val="CC3399"/>
                </a:solidFill>
                <a:latin typeface="Calibri" panose="020F0502020204030204" pitchFamily="34" charset="0"/>
                <a:ea typeface="Arial-Rounded" panose="020B0500000000000000" pitchFamily="34" charset="0"/>
                <a:cs typeface="Calibri" panose="020F0502020204030204" pitchFamily="34" charset="0"/>
              </a:rPr>
              <a:t>đi</a:t>
            </a:r>
            <a:r>
              <a:rPr lang="en-GB" sz="3200" b="1" dirty="0">
                <a:solidFill>
                  <a:srgbClr val="CC3399"/>
                </a:solidFill>
                <a:latin typeface="Calibri" panose="020F0502020204030204" pitchFamily="34" charset="0"/>
                <a:ea typeface="Arial-Rounded" panose="020B0500000000000000" pitchFamily="34" charset="0"/>
                <a:cs typeface="Calibri" panose="020F0502020204030204" pitchFamily="34" charset="0"/>
              </a:rPr>
              <a:t> </a:t>
            </a:r>
            <a:r>
              <a:rPr lang="en-GB" sz="3200" b="1" dirty="0" err="1">
                <a:solidFill>
                  <a:srgbClr val="CC3399"/>
                </a:solidFill>
                <a:latin typeface="Calibri" panose="020F0502020204030204" pitchFamily="34" charset="0"/>
                <a:ea typeface="Arial-Rounded" panose="020B0500000000000000" pitchFamily="34" charset="0"/>
                <a:cs typeface="Calibri" panose="020F0502020204030204" pitchFamily="34" charset="0"/>
              </a:rPr>
              <a:t>học</a:t>
            </a:r>
            <a:r>
              <a:rPr lang="en-GB" sz="3200" b="1" dirty="0">
                <a:solidFill>
                  <a:srgbClr val="CC3399"/>
                </a:solidFill>
                <a:latin typeface="Calibri" panose="020F0502020204030204" pitchFamily="34" charset="0"/>
                <a:ea typeface="Arial-Rounded" panose="020B0500000000000000" pitchFamily="34" charset="0"/>
                <a:cs typeface="Calibri" panose="020F0502020204030204" pitchFamily="34" charset="0"/>
              </a:rPr>
              <a:t> ạ!</a:t>
            </a:r>
            <a:endParaRPr lang="en-US" sz="3200" b="1" dirty="0">
              <a:solidFill>
                <a:srgbClr val="CC3399"/>
              </a:solidFill>
              <a:latin typeface="Calibri" panose="020F0502020204030204" pitchFamily="34" charset="0"/>
              <a:ea typeface="Arial-Rounded" panose="020B0500000000000000" pitchFamily="34" charset="0"/>
              <a:cs typeface="Calibri" panose="020F0502020204030204" pitchFamily="34" charset="0"/>
            </a:endParaRPr>
          </a:p>
        </p:txBody>
      </p:sp>
    </p:spTree>
    <p:extLst>
      <p:ext uri="{BB962C8B-B14F-4D97-AF65-F5344CB8AC3E}">
        <p14:creationId xmlns:p14="http://schemas.microsoft.com/office/powerpoint/2010/main" val="2647612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0"/>
                                        </p:tgtEl>
                                        <p:attrNameLst>
                                          <p:attrName>style.visibility</p:attrName>
                                        </p:attrNameLst>
                                      </p:cBhvr>
                                      <p:to>
                                        <p:strVal val="visible"/>
                                      </p:to>
                                    </p:set>
                                    <p:animEffect transition="in" filter="wipe(down)">
                                      <p:cBhvr>
                                        <p:cTn id="12" dur="500"/>
                                        <p:tgtEl>
                                          <p:spTgt spid="40"/>
                                        </p:tgtEl>
                                      </p:cBhvr>
                                    </p:animEffect>
                                  </p:childTnLst>
                                </p:cTn>
                              </p:par>
                              <p:par>
                                <p:cTn id="13" presetID="22" presetClass="entr" presetSubtype="4"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down)">
                                      <p:cBhvr>
                                        <p:cTn id="15" dur="500"/>
                                        <p:tgtEl>
                                          <p:spTgt spid="2"/>
                                        </p:tgtEl>
                                      </p:cBhvr>
                                    </p:animEffect>
                                  </p:childTnLst>
                                </p:cTn>
                              </p:par>
                              <p:par>
                                <p:cTn id="16" presetID="22" presetClass="entr" presetSubtype="4" fill="hold" nodeType="withEffect">
                                  <p:stCondLst>
                                    <p:cond delay="0"/>
                                  </p:stCondLst>
                                  <p:childTnLst>
                                    <p:set>
                                      <p:cBhvr>
                                        <p:cTn id="17" dur="1" fill="hold">
                                          <p:stCondLst>
                                            <p:cond delay="0"/>
                                          </p:stCondLst>
                                        </p:cTn>
                                        <p:tgtEl>
                                          <p:spTgt spid="41"/>
                                        </p:tgtEl>
                                        <p:attrNameLst>
                                          <p:attrName>style.visibility</p:attrName>
                                        </p:attrNameLst>
                                      </p:cBhvr>
                                      <p:to>
                                        <p:strVal val="visible"/>
                                      </p:to>
                                    </p:set>
                                    <p:animEffect transition="in" filter="wipe(down)">
                                      <p:cBhvr>
                                        <p:cTn id="18" dur="500"/>
                                        <p:tgtEl>
                                          <p:spTgt spid="41"/>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44"/>
                                        </p:tgtEl>
                                        <p:attrNameLst>
                                          <p:attrName>style.visibility</p:attrName>
                                        </p:attrNameLst>
                                      </p:cBhvr>
                                      <p:to>
                                        <p:strVal val="visible"/>
                                      </p:to>
                                    </p:set>
                                    <p:animEffect transition="in" filter="wipe(down)">
                                      <p:cBhvr>
                                        <p:cTn id="23" dur="500"/>
                                        <p:tgtEl>
                                          <p:spTgt spid="44"/>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45"/>
                                        </p:tgtEl>
                                        <p:attrNameLst>
                                          <p:attrName>style.visibility</p:attrName>
                                        </p:attrNameLst>
                                      </p:cBhvr>
                                      <p:to>
                                        <p:strVal val="visible"/>
                                      </p:to>
                                    </p:set>
                                    <p:animEffect transition="in" filter="wipe(down)">
                                      <p:cBhvr>
                                        <p:cTn id="26" dur="500"/>
                                        <p:tgtEl>
                                          <p:spTgt spid="45"/>
                                        </p:tgtEl>
                                      </p:cBhvr>
                                    </p:animEffect>
                                  </p:childTnLst>
                                </p:cTn>
                              </p:par>
                              <p:par>
                                <p:cTn id="27" presetID="22" presetClass="entr" presetSubtype="4" fill="hold" grpId="0" nodeType="with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wipe(down)">
                                      <p:cBhvr>
                                        <p:cTn id="29" dur="500"/>
                                        <p:tgtEl>
                                          <p:spTgt spid="6"/>
                                        </p:tgtEl>
                                      </p:cBhvr>
                                    </p:animEffect>
                                  </p:childTnLst>
                                </p:cTn>
                              </p:par>
                              <p:par>
                                <p:cTn id="30" presetID="22" presetClass="entr" presetSubtype="4" fill="hold" grpId="0" nodeType="withEffect">
                                  <p:stCondLst>
                                    <p:cond delay="0"/>
                                  </p:stCondLst>
                                  <p:childTnLst>
                                    <p:set>
                                      <p:cBhvr>
                                        <p:cTn id="31" dur="1" fill="hold">
                                          <p:stCondLst>
                                            <p:cond delay="0"/>
                                          </p:stCondLst>
                                        </p:cTn>
                                        <p:tgtEl>
                                          <p:spTgt spid="37"/>
                                        </p:tgtEl>
                                        <p:attrNameLst>
                                          <p:attrName>style.visibility</p:attrName>
                                        </p:attrNameLst>
                                      </p:cBhvr>
                                      <p:to>
                                        <p:strVal val="visible"/>
                                      </p:to>
                                    </p:set>
                                    <p:animEffect transition="in" filter="wipe(down)">
                                      <p:cBhvr>
                                        <p:cTn id="32" dur="500"/>
                                        <p:tgtEl>
                                          <p:spTgt spid="37"/>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xit" presetSubtype="4" fill="hold" grpId="1" nodeType="clickEffect">
                                  <p:stCondLst>
                                    <p:cond delay="0"/>
                                  </p:stCondLst>
                                  <p:childTnLst>
                                    <p:animEffect transition="out" filter="wipe(down)">
                                      <p:cBhvr>
                                        <p:cTn id="36" dur="500"/>
                                        <p:tgtEl>
                                          <p:spTgt spid="6"/>
                                        </p:tgtEl>
                                      </p:cBhvr>
                                    </p:animEffect>
                                    <p:set>
                                      <p:cBhvr>
                                        <p:cTn id="37" dur="1" fill="hold">
                                          <p:stCondLst>
                                            <p:cond delay="499"/>
                                          </p:stCondLst>
                                        </p:cTn>
                                        <p:tgtEl>
                                          <p:spTgt spid="6"/>
                                        </p:tgtEl>
                                        <p:attrNameLst>
                                          <p:attrName>style.visibility</p:attrName>
                                        </p:attrNameLst>
                                      </p:cBhvr>
                                      <p:to>
                                        <p:strVal val="hidden"/>
                                      </p:to>
                                    </p:set>
                                  </p:childTnLst>
                                </p:cTn>
                              </p:par>
                              <p:par>
                                <p:cTn id="38" presetID="22" presetClass="exit" presetSubtype="4" fill="hold" grpId="1" nodeType="withEffect">
                                  <p:stCondLst>
                                    <p:cond delay="0"/>
                                  </p:stCondLst>
                                  <p:childTnLst>
                                    <p:animEffect transition="out" filter="wipe(down)">
                                      <p:cBhvr>
                                        <p:cTn id="39" dur="500"/>
                                        <p:tgtEl>
                                          <p:spTgt spid="37"/>
                                        </p:tgtEl>
                                      </p:cBhvr>
                                    </p:animEffect>
                                    <p:set>
                                      <p:cBhvr>
                                        <p:cTn id="40" dur="1" fill="hold">
                                          <p:stCondLst>
                                            <p:cond delay="499"/>
                                          </p:stCondLst>
                                        </p:cTn>
                                        <p:tgtEl>
                                          <p:spTgt spid="37"/>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grpId="0" nodeType="clickEffect">
                                  <p:stCondLst>
                                    <p:cond delay="0"/>
                                  </p:stCondLst>
                                  <p:childTnLst>
                                    <p:set>
                                      <p:cBhvr>
                                        <p:cTn id="44" dur="1" fill="hold">
                                          <p:stCondLst>
                                            <p:cond delay="0"/>
                                          </p:stCondLst>
                                        </p:cTn>
                                        <p:tgtEl>
                                          <p:spTgt spid="5"/>
                                        </p:tgtEl>
                                        <p:attrNameLst>
                                          <p:attrName>style.visibility</p:attrName>
                                        </p:attrNameLst>
                                      </p:cBhvr>
                                      <p:to>
                                        <p:strVal val="visible"/>
                                      </p:to>
                                    </p:set>
                                    <p:animEffect transition="in" filter="wipe(down)">
                                      <p:cBhvr>
                                        <p:cTn id="45" dur="500"/>
                                        <p:tgtEl>
                                          <p:spTgt spid="5"/>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4" fill="hold" grpId="0" nodeType="clickEffect">
                                  <p:stCondLst>
                                    <p:cond delay="0"/>
                                  </p:stCondLst>
                                  <p:childTnLst>
                                    <p:set>
                                      <p:cBhvr>
                                        <p:cTn id="49" dur="1" fill="hold">
                                          <p:stCondLst>
                                            <p:cond delay="0"/>
                                          </p:stCondLst>
                                        </p:cTn>
                                        <p:tgtEl>
                                          <p:spTgt spid="3"/>
                                        </p:tgtEl>
                                        <p:attrNameLst>
                                          <p:attrName>style.visibility</p:attrName>
                                        </p:attrNameLst>
                                      </p:cBhvr>
                                      <p:to>
                                        <p:strVal val="visible"/>
                                      </p:to>
                                    </p:set>
                                    <p:animEffect transition="in" filter="wipe(down)">
                                      <p:cBhvr>
                                        <p:cTn id="5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44" grpId="0" animBg="1"/>
      <p:bldP spid="45" grpId="0" animBg="1"/>
      <p:bldP spid="6" grpId="0"/>
      <p:bldP spid="6" grpId="1"/>
      <p:bldP spid="37" grpId="0"/>
      <p:bldP spid="37" grpId="1"/>
      <p:bldP spid="3" grpId="0"/>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Rectangle: Rounded Corners 3">
            <a:extLst>
              <a:ext uri="{FF2B5EF4-FFF2-40B4-BE49-F238E27FC236}">
                <a16:creationId xmlns:a16="http://schemas.microsoft.com/office/drawing/2014/main" id="{B2782C21-4166-4B2B-8E8A-2E765EB26975}"/>
              </a:ext>
            </a:extLst>
          </p:cNvPr>
          <p:cNvSpPr/>
          <p:nvPr/>
        </p:nvSpPr>
        <p:spPr>
          <a:xfrm>
            <a:off x="1382429" y="1334684"/>
            <a:ext cx="9702300" cy="1009934"/>
          </a:xfrm>
          <a:custGeom>
            <a:avLst/>
            <a:gdLst>
              <a:gd name="connsiteX0" fmla="*/ 0 w 9268853"/>
              <a:gd name="connsiteY0" fmla="*/ 164422 h 986511"/>
              <a:gd name="connsiteX1" fmla="*/ 164422 w 9268853"/>
              <a:gd name="connsiteY1" fmla="*/ 0 h 986511"/>
              <a:gd name="connsiteX2" fmla="*/ 9104431 w 9268853"/>
              <a:gd name="connsiteY2" fmla="*/ 0 h 986511"/>
              <a:gd name="connsiteX3" fmla="*/ 9268853 w 9268853"/>
              <a:gd name="connsiteY3" fmla="*/ 164422 h 986511"/>
              <a:gd name="connsiteX4" fmla="*/ 9268853 w 9268853"/>
              <a:gd name="connsiteY4" fmla="*/ 822089 h 986511"/>
              <a:gd name="connsiteX5" fmla="*/ 9104431 w 9268853"/>
              <a:gd name="connsiteY5" fmla="*/ 986511 h 986511"/>
              <a:gd name="connsiteX6" fmla="*/ 164422 w 9268853"/>
              <a:gd name="connsiteY6" fmla="*/ 986511 h 986511"/>
              <a:gd name="connsiteX7" fmla="*/ 0 w 9268853"/>
              <a:gd name="connsiteY7" fmla="*/ 822089 h 986511"/>
              <a:gd name="connsiteX8" fmla="*/ 0 w 9268853"/>
              <a:gd name="connsiteY8" fmla="*/ 164422 h 986511"/>
              <a:gd name="connsiteX0" fmla="*/ 0 w 9268853"/>
              <a:gd name="connsiteY0" fmla="*/ 164422 h 986511"/>
              <a:gd name="connsiteX1" fmla="*/ 314548 w 9268853"/>
              <a:gd name="connsiteY1" fmla="*/ 81887 h 986511"/>
              <a:gd name="connsiteX2" fmla="*/ 9104431 w 9268853"/>
              <a:gd name="connsiteY2" fmla="*/ 0 h 986511"/>
              <a:gd name="connsiteX3" fmla="*/ 9268853 w 9268853"/>
              <a:gd name="connsiteY3" fmla="*/ 164422 h 986511"/>
              <a:gd name="connsiteX4" fmla="*/ 9268853 w 9268853"/>
              <a:gd name="connsiteY4" fmla="*/ 822089 h 986511"/>
              <a:gd name="connsiteX5" fmla="*/ 9104431 w 9268853"/>
              <a:gd name="connsiteY5" fmla="*/ 986511 h 986511"/>
              <a:gd name="connsiteX6" fmla="*/ 164422 w 9268853"/>
              <a:gd name="connsiteY6" fmla="*/ 986511 h 986511"/>
              <a:gd name="connsiteX7" fmla="*/ 0 w 9268853"/>
              <a:gd name="connsiteY7" fmla="*/ 822089 h 986511"/>
              <a:gd name="connsiteX8" fmla="*/ 0 w 9268853"/>
              <a:gd name="connsiteY8" fmla="*/ 164422 h 986511"/>
              <a:gd name="connsiteX0" fmla="*/ 0 w 9268853"/>
              <a:gd name="connsiteY0" fmla="*/ 170805 h 992894"/>
              <a:gd name="connsiteX1" fmla="*/ 314548 w 9268853"/>
              <a:gd name="connsiteY1" fmla="*/ 88270 h 992894"/>
              <a:gd name="connsiteX2" fmla="*/ 1464106 w 9268853"/>
              <a:gd name="connsiteY2" fmla="*/ 0 h 992894"/>
              <a:gd name="connsiteX3" fmla="*/ 9104431 w 9268853"/>
              <a:gd name="connsiteY3" fmla="*/ 6383 h 992894"/>
              <a:gd name="connsiteX4" fmla="*/ 9268853 w 9268853"/>
              <a:gd name="connsiteY4" fmla="*/ 170805 h 992894"/>
              <a:gd name="connsiteX5" fmla="*/ 9268853 w 9268853"/>
              <a:gd name="connsiteY5" fmla="*/ 828472 h 992894"/>
              <a:gd name="connsiteX6" fmla="*/ 9104431 w 9268853"/>
              <a:gd name="connsiteY6" fmla="*/ 992894 h 992894"/>
              <a:gd name="connsiteX7" fmla="*/ 164422 w 9268853"/>
              <a:gd name="connsiteY7" fmla="*/ 992894 h 992894"/>
              <a:gd name="connsiteX8" fmla="*/ 0 w 9268853"/>
              <a:gd name="connsiteY8" fmla="*/ 828472 h 992894"/>
              <a:gd name="connsiteX9" fmla="*/ 0 w 9268853"/>
              <a:gd name="connsiteY9" fmla="*/ 170805 h 992894"/>
              <a:gd name="connsiteX0" fmla="*/ 0 w 9268853"/>
              <a:gd name="connsiteY0" fmla="*/ 170805 h 992894"/>
              <a:gd name="connsiteX1" fmla="*/ 314548 w 9268853"/>
              <a:gd name="connsiteY1" fmla="*/ 88270 h 992894"/>
              <a:gd name="connsiteX2" fmla="*/ 1464106 w 9268853"/>
              <a:gd name="connsiteY2" fmla="*/ 0 h 992894"/>
              <a:gd name="connsiteX3" fmla="*/ 6923210 w 9268853"/>
              <a:gd name="connsiteY3" fmla="*/ 109182 h 992894"/>
              <a:gd name="connsiteX4" fmla="*/ 9104431 w 9268853"/>
              <a:gd name="connsiteY4" fmla="*/ 6383 h 992894"/>
              <a:gd name="connsiteX5" fmla="*/ 9268853 w 9268853"/>
              <a:gd name="connsiteY5" fmla="*/ 170805 h 992894"/>
              <a:gd name="connsiteX6" fmla="*/ 9268853 w 9268853"/>
              <a:gd name="connsiteY6" fmla="*/ 828472 h 992894"/>
              <a:gd name="connsiteX7" fmla="*/ 9104431 w 9268853"/>
              <a:gd name="connsiteY7" fmla="*/ 992894 h 992894"/>
              <a:gd name="connsiteX8" fmla="*/ 164422 w 9268853"/>
              <a:gd name="connsiteY8" fmla="*/ 992894 h 992894"/>
              <a:gd name="connsiteX9" fmla="*/ 0 w 9268853"/>
              <a:gd name="connsiteY9" fmla="*/ 828472 h 992894"/>
              <a:gd name="connsiteX10" fmla="*/ 0 w 9268853"/>
              <a:gd name="connsiteY10" fmla="*/ 170805 h 992894"/>
              <a:gd name="connsiteX0" fmla="*/ 0 w 9366160"/>
              <a:gd name="connsiteY0" fmla="*/ 170805 h 992894"/>
              <a:gd name="connsiteX1" fmla="*/ 314548 w 9366160"/>
              <a:gd name="connsiteY1" fmla="*/ 88270 h 992894"/>
              <a:gd name="connsiteX2" fmla="*/ 1464106 w 9366160"/>
              <a:gd name="connsiteY2" fmla="*/ 0 h 992894"/>
              <a:gd name="connsiteX3" fmla="*/ 6923210 w 9366160"/>
              <a:gd name="connsiteY3" fmla="*/ 109182 h 992894"/>
              <a:gd name="connsiteX4" fmla="*/ 9104431 w 9366160"/>
              <a:gd name="connsiteY4" fmla="*/ 6383 h 992894"/>
              <a:gd name="connsiteX5" fmla="*/ 9268853 w 9366160"/>
              <a:gd name="connsiteY5" fmla="*/ 170805 h 992894"/>
              <a:gd name="connsiteX6" fmla="*/ 9366160 w 9366160"/>
              <a:gd name="connsiteY6" fmla="*/ 518615 h 992894"/>
              <a:gd name="connsiteX7" fmla="*/ 9268853 w 9366160"/>
              <a:gd name="connsiteY7" fmla="*/ 828472 h 992894"/>
              <a:gd name="connsiteX8" fmla="*/ 9104431 w 9366160"/>
              <a:gd name="connsiteY8" fmla="*/ 992894 h 992894"/>
              <a:gd name="connsiteX9" fmla="*/ 164422 w 9366160"/>
              <a:gd name="connsiteY9" fmla="*/ 992894 h 992894"/>
              <a:gd name="connsiteX10" fmla="*/ 0 w 9366160"/>
              <a:gd name="connsiteY10" fmla="*/ 828472 h 992894"/>
              <a:gd name="connsiteX11" fmla="*/ 0 w 9366160"/>
              <a:gd name="connsiteY11" fmla="*/ 170805 h 992894"/>
              <a:gd name="connsiteX0" fmla="*/ 0 w 9366160"/>
              <a:gd name="connsiteY0" fmla="*/ 170805 h 1009934"/>
              <a:gd name="connsiteX1" fmla="*/ 314548 w 9366160"/>
              <a:gd name="connsiteY1" fmla="*/ 88270 h 1009934"/>
              <a:gd name="connsiteX2" fmla="*/ 1464106 w 9366160"/>
              <a:gd name="connsiteY2" fmla="*/ 0 h 1009934"/>
              <a:gd name="connsiteX3" fmla="*/ 6923210 w 9366160"/>
              <a:gd name="connsiteY3" fmla="*/ 109182 h 1009934"/>
              <a:gd name="connsiteX4" fmla="*/ 9104431 w 9366160"/>
              <a:gd name="connsiteY4" fmla="*/ 6383 h 1009934"/>
              <a:gd name="connsiteX5" fmla="*/ 9268853 w 9366160"/>
              <a:gd name="connsiteY5" fmla="*/ 170805 h 1009934"/>
              <a:gd name="connsiteX6" fmla="*/ 9366160 w 9366160"/>
              <a:gd name="connsiteY6" fmla="*/ 518615 h 1009934"/>
              <a:gd name="connsiteX7" fmla="*/ 9268853 w 9366160"/>
              <a:gd name="connsiteY7" fmla="*/ 828472 h 1009934"/>
              <a:gd name="connsiteX8" fmla="*/ 9104431 w 9366160"/>
              <a:gd name="connsiteY8" fmla="*/ 992894 h 1009934"/>
              <a:gd name="connsiteX9" fmla="*/ 4985227 w 9366160"/>
              <a:gd name="connsiteY9" fmla="*/ 1009934 h 1009934"/>
              <a:gd name="connsiteX10" fmla="*/ 164422 w 9366160"/>
              <a:gd name="connsiteY10" fmla="*/ 992894 h 1009934"/>
              <a:gd name="connsiteX11" fmla="*/ 0 w 9366160"/>
              <a:gd name="connsiteY11" fmla="*/ 828472 h 1009934"/>
              <a:gd name="connsiteX12" fmla="*/ 0 w 9366160"/>
              <a:gd name="connsiteY12" fmla="*/ 170805 h 1009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366160" h="1009934">
                <a:moveTo>
                  <a:pt x="0" y="170805"/>
                </a:moveTo>
                <a:cubicBezTo>
                  <a:pt x="0" y="79997"/>
                  <a:pt x="223740" y="88270"/>
                  <a:pt x="314548" y="88270"/>
                </a:cubicBezTo>
                <a:cubicBezTo>
                  <a:pt x="697734" y="86142"/>
                  <a:pt x="1080920" y="2128"/>
                  <a:pt x="1464106" y="0"/>
                </a:cubicBezTo>
                <a:cubicBezTo>
                  <a:pt x="3270160" y="0"/>
                  <a:pt x="5117156" y="109182"/>
                  <a:pt x="6923210" y="109182"/>
                </a:cubicBezTo>
                <a:lnTo>
                  <a:pt x="9104431" y="6383"/>
                </a:lnTo>
                <a:cubicBezTo>
                  <a:pt x="9195239" y="6383"/>
                  <a:pt x="9268853" y="79997"/>
                  <a:pt x="9268853" y="170805"/>
                </a:cubicBezTo>
                <a:cubicBezTo>
                  <a:pt x="9278542" y="273094"/>
                  <a:pt x="9356471" y="416326"/>
                  <a:pt x="9366160" y="518615"/>
                </a:cubicBezTo>
                <a:lnTo>
                  <a:pt x="9268853" y="828472"/>
                </a:lnTo>
                <a:cubicBezTo>
                  <a:pt x="9268853" y="919280"/>
                  <a:pt x="9195239" y="992894"/>
                  <a:pt x="9104431" y="992894"/>
                </a:cubicBezTo>
                <a:lnTo>
                  <a:pt x="4985227" y="1009934"/>
                </a:lnTo>
                <a:lnTo>
                  <a:pt x="164422" y="992894"/>
                </a:lnTo>
                <a:cubicBezTo>
                  <a:pt x="73614" y="992894"/>
                  <a:pt x="0" y="919280"/>
                  <a:pt x="0" y="828472"/>
                </a:cubicBezTo>
                <a:lnTo>
                  <a:pt x="0" y="170805"/>
                </a:lnTo>
                <a:close/>
              </a:path>
            </a:pathLst>
          </a:custGeom>
          <a:ln w="22225">
            <a:solidFill>
              <a:schemeClr val="accent4">
                <a:lumMod val="50000"/>
              </a:schemeClr>
            </a:solidFill>
            <a:prstDash val="dashDot"/>
          </a:ln>
        </p:spPr>
        <p:style>
          <a:lnRef idx="2">
            <a:schemeClr val="accent5"/>
          </a:lnRef>
          <a:fillRef idx="1">
            <a:schemeClr val="lt1"/>
          </a:fillRef>
          <a:effectRef idx="0">
            <a:schemeClr val="accent5"/>
          </a:effectRef>
          <a:fontRef idx="minor">
            <a:schemeClr val="dk1"/>
          </a:fontRef>
        </p:style>
        <p:txBody>
          <a:bodyPr rtlCol="0" anchor="ctr"/>
          <a:lstStyle/>
          <a:p>
            <a:pPr algn="ctr"/>
            <a:r>
              <a:rPr lang="vi-VN" sz="3200" b="1">
                <a:solidFill>
                  <a:srgbClr val="C00000"/>
                </a:solidFill>
                <a:ea typeface="Arial-Rounded" panose="020B0500000000000000" pitchFamily="34" charset="0"/>
                <a:cs typeface="Arial-Rounded" panose="020B0500000000000000" pitchFamily="34" charset="0"/>
              </a:rPr>
              <a:t>Nói lời chào thầy, chào cô giáo khi đến lớp.</a:t>
            </a:r>
            <a:endParaRPr lang="en-US" sz="3200" b="1" dirty="0">
              <a:solidFill>
                <a:srgbClr val="C00000"/>
              </a:solidFill>
              <a:latin typeface="UTM Avo" panose="02040603050506020204" pitchFamily="18" charset="0"/>
              <a:ea typeface="Arial-Rounded" panose="020B0500000000000000" pitchFamily="34" charset="0"/>
              <a:cs typeface="Arial-Rounded" panose="020B0500000000000000" pitchFamily="34" charset="0"/>
            </a:endParaRPr>
          </a:p>
        </p:txBody>
      </p:sp>
      <p:sp>
        <p:nvSpPr>
          <p:cNvPr id="4" name="Rounded Rectangle 1"/>
          <p:cNvSpPr/>
          <p:nvPr/>
        </p:nvSpPr>
        <p:spPr>
          <a:xfrm>
            <a:off x="668947" y="2186756"/>
            <a:ext cx="11285513" cy="4671244"/>
          </a:xfrm>
          <a:custGeom>
            <a:avLst/>
            <a:gdLst>
              <a:gd name="connsiteX0" fmla="*/ 0 w 9967624"/>
              <a:gd name="connsiteY0" fmla="*/ 927119 h 5562600"/>
              <a:gd name="connsiteX1" fmla="*/ 927119 w 9967624"/>
              <a:gd name="connsiteY1" fmla="*/ 0 h 5562600"/>
              <a:gd name="connsiteX2" fmla="*/ 9040505 w 9967624"/>
              <a:gd name="connsiteY2" fmla="*/ 0 h 5562600"/>
              <a:gd name="connsiteX3" fmla="*/ 9967624 w 9967624"/>
              <a:gd name="connsiteY3" fmla="*/ 927119 h 5562600"/>
              <a:gd name="connsiteX4" fmla="*/ 9967624 w 9967624"/>
              <a:gd name="connsiteY4" fmla="*/ 4635481 h 5562600"/>
              <a:gd name="connsiteX5" fmla="*/ 9040505 w 9967624"/>
              <a:gd name="connsiteY5" fmla="*/ 5562600 h 5562600"/>
              <a:gd name="connsiteX6" fmla="*/ 927119 w 9967624"/>
              <a:gd name="connsiteY6" fmla="*/ 5562600 h 5562600"/>
              <a:gd name="connsiteX7" fmla="*/ 0 w 9967624"/>
              <a:gd name="connsiteY7" fmla="*/ 4635481 h 5562600"/>
              <a:gd name="connsiteX8" fmla="*/ 0 w 9967624"/>
              <a:gd name="connsiteY8" fmla="*/ 927119 h 5562600"/>
              <a:gd name="connsiteX0" fmla="*/ 0 w 9967624"/>
              <a:gd name="connsiteY0" fmla="*/ 927119 h 5562600"/>
              <a:gd name="connsiteX1" fmla="*/ 1260494 w 9967624"/>
              <a:gd name="connsiteY1" fmla="*/ 66675 h 5562600"/>
              <a:gd name="connsiteX2" fmla="*/ 9040505 w 9967624"/>
              <a:gd name="connsiteY2" fmla="*/ 0 h 5562600"/>
              <a:gd name="connsiteX3" fmla="*/ 9967624 w 9967624"/>
              <a:gd name="connsiteY3" fmla="*/ 927119 h 5562600"/>
              <a:gd name="connsiteX4" fmla="*/ 9967624 w 9967624"/>
              <a:gd name="connsiteY4" fmla="*/ 4635481 h 5562600"/>
              <a:gd name="connsiteX5" fmla="*/ 9040505 w 9967624"/>
              <a:gd name="connsiteY5" fmla="*/ 5562600 h 5562600"/>
              <a:gd name="connsiteX6" fmla="*/ 927119 w 9967624"/>
              <a:gd name="connsiteY6" fmla="*/ 5562600 h 5562600"/>
              <a:gd name="connsiteX7" fmla="*/ 0 w 9967624"/>
              <a:gd name="connsiteY7" fmla="*/ 4635481 h 5562600"/>
              <a:gd name="connsiteX8" fmla="*/ 0 w 9967624"/>
              <a:gd name="connsiteY8" fmla="*/ 927119 h 5562600"/>
              <a:gd name="connsiteX0" fmla="*/ 0 w 9967624"/>
              <a:gd name="connsiteY0" fmla="*/ 1136669 h 5772150"/>
              <a:gd name="connsiteX1" fmla="*/ 1260494 w 9967624"/>
              <a:gd name="connsiteY1" fmla="*/ 276225 h 5772150"/>
              <a:gd name="connsiteX2" fmla="*/ 9030980 w 9967624"/>
              <a:gd name="connsiteY2" fmla="*/ 0 h 5772150"/>
              <a:gd name="connsiteX3" fmla="*/ 9967624 w 9967624"/>
              <a:gd name="connsiteY3" fmla="*/ 1136669 h 5772150"/>
              <a:gd name="connsiteX4" fmla="*/ 9967624 w 9967624"/>
              <a:gd name="connsiteY4" fmla="*/ 4845031 h 5772150"/>
              <a:gd name="connsiteX5" fmla="*/ 9040505 w 9967624"/>
              <a:gd name="connsiteY5" fmla="*/ 5772150 h 5772150"/>
              <a:gd name="connsiteX6" fmla="*/ 927119 w 9967624"/>
              <a:gd name="connsiteY6" fmla="*/ 5772150 h 5772150"/>
              <a:gd name="connsiteX7" fmla="*/ 0 w 9967624"/>
              <a:gd name="connsiteY7" fmla="*/ 4845031 h 5772150"/>
              <a:gd name="connsiteX8" fmla="*/ 0 w 9967624"/>
              <a:gd name="connsiteY8" fmla="*/ 1136669 h 5772150"/>
              <a:gd name="connsiteX0" fmla="*/ 0 w 9967624"/>
              <a:gd name="connsiteY0" fmla="*/ 1136669 h 5905500"/>
              <a:gd name="connsiteX1" fmla="*/ 1260494 w 9967624"/>
              <a:gd name="connsiteY1" fmla="*/ 276225 h 5905500"/>
              <a:gd name="connsiteX2" fmla="*/ 9030980 w 9967624"/>
              <a:gd name="connsiteY2" fmla="*/ 0 h 5905500"/>
              <a:gd name="connsiteX3" fmla="*/ 9967624 w 9967624"/>
              <a:gd name="connsiteY3" fmla="*/ 1136669 h 5905500"/>
              <a:gd name="connsiteX4" fmla="*/ 9967624 w 9967624"/>
              <a:gd name="connsiteY4" fmla="*/ 4845031 h 5905500"/>
              <a:gd name="connsiteX5" fmla="*/ 9116705 w 9967624"/>
              <a:gd name="connsiteY5" fmla="*/ 5905500 h 5905500"/>
              <a:gd name="connsiteX6" fmla="*/ 927119 w 9967624"/>
              <a:gd name="connsiteY6" fmla="*/ 5772150 h 5905500"/>
              <a:gd name="connsiteX7" fmla="*/ 0 w 9967624"/>
              <a:gd name="connsiteY7" fmla="*/ 4845031 h 5905500"/>
              <a:gd name="connsiteX8" fmla="*/ 0 w 9967624"/>
              <a:gd name="connsiteY8" fmla="*/ 1136669 h 5905500"/>
              <a:gd name="connsiteX0" fmla="*/ 0 w 9967624"/>
              <a:gd name="connsiteY0" fmla="*/ 1136669 h 5905500"/>
              <a:gd name="connsiteX1" fmla="*/ 1260494 w 9967624"/>
              <a:gd name="connsiteY1" fmla="*/ 276225 h 5905500"/>
              <a:gd name="connsiteX2" fmla="*/ 9030980 w 9967624"/>
              <a:gd name="connsiteY2" fmla="*/ 0 h 5905500"/>
              <a:gd name="connsiteX3" fmla="*/ 9967624 w 9967624"/>
              <a:gd name="connsiteY3" fmla="*/ 1136669 h 5905500"/>
              <a:gd name="connsiteX4" fmla="*/ 9967624 w 9967624"/>
              <a:gd name="connsiteY4" fmla="*/ 4845031 h 5905500"/>
              <a:gd name="connsiteX5" fmla="*/ 9116705 w 9967624"/>
              <a:gd name="connsiteY5" fmla="*/ 5905500 h 5905500"/>
              <a:gd name="connsiteX6" fmla="*/ 698519 w 9967624"/>
              <a:gd name="connsiteY6" fmla="*/ 5591175 h 5905500"/>
              <a:gd name="connsiteX7" fmla="*/ 0 w 9967624"/>
              <a:gd name="connsiteY7" fmla="*/ 4845031 h 5905500"/>
              <a:gd name="connsiteX8" fmla="*/ 0 w 9967624"/>
              <a:gd name="connsiteY8" fmla="*/ 1136669 h 5905500"/>
              <a:gd name="connsiteX0" fmla="*/ 0 w 9967624"/>
              <a:gd name="connsiteY0" fmla="*/ 1136669 h 5905500"/>
              <a:gd name="connsiteX1" fmla="*/ 1260494 w 9967624"/>
              <a:gd name="connsiteY1" fmla="*/ 276225 h 5905500"/>
              <a:gd name="connsiteX2" fmla="*/ 9030980 w 9967624"/>
              <a:gd name="connsiteY2" fmla="*/ 0 h 5905500"/>
              <a:gd name="connsiteX3" fmla="*/ 9967624 w 9967624"/>
              <a:gd name="connsiteY3" fmla="*/ 1136669 h 5905500"/>
              <a:gd name="connsiteX4" fmla="*/ 9853324 w 9967624"/>
              <a:gd name="connsiteY4" fmla="*/ 3397231 h 5905500"/>
              <a:gd name="connsiteX5" fmla="*/ 9116705 w 9967624"/>
              <a:gd name="connsiteY5" fmla="*/ 5905500 h 5905500"/>
              <a:gd name="connsiteX6" fmla="*/ 698519 w 9967624"/>
              <a:gd name="connsiteY6" fmla="*/ 5591175 h 5905500"/>
              <a:gd name="connsiteX7" fmla="*/ 0 w 9967624"/>
              <a:gd name="connsiteY7" fmla="*/ 4845031 h 5905500"/>
              <a:gd name="connsiteX8" fmla="*/ 0 w 9967624"/>
              <a:gd name="connsiteY8" fmla="*/ 1136669 h 5905500"/>
              <a:gd name="connsiteX0" fmla="*/ 0 w 9967624"/>
              <a:gd name="connsiteY0" fmla="*/ 860444 h 5629275"/>
              <a:gd name="connsiteX1" fmla="*/ 1260494 w 9967624"/>
              <a:gd name="connsiteY1" fmla="*/ 0 h 5629275"/>
              <a:gd name="connsiteX2" fmla="*/ 9076894 w 9967624"/>
              <a:gd name="connsiteY2" fmla="*/ 63530 h 5629275"/>
              <a:gd name="connsiteX3" fmla="*/ 9967624 w 9967624"/>
              <a:gd name="connsiteY3" fmla="*/ 860444 h 5629275"/>
              <a:gd name="connsiteX4" fmla="*/ 9853324 w 9967624"/>
              <a:gd name="connsiteY4" fmla="*/ 3121006 h 5629275"/>
              <a:gd name="connsiteX5" fmla="*/ 9116705 w 9967624"/>
              <a:gd name="connsiteY5" fmla="*/ 5629275 h 5629275"/>
              <a:gd name="connsiteX6" fmla="*/ 698519 w 9967624"/>
              <a:gd name="connsiteY6" fmla="*/ 5314950 h 5629275"/>
              <a:gd name="connsiteX7" fmla="*/ 0 w 9967624"/>
              <a:gd name="connsiteY7" fmla="*/ 4568806 h 5629275"/>
              <a:gd name="connsiteX8" fmla="*/ 0 w 9967624"/>
              <a:gd name="connsiteY8" fmla="*/ 860444 h 5629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67624" h="5629275">
                <a:moveTo>
                  <a:pt x="0" y="860444"/>
                </a:moveTo>
                <a:cubicBezTo>
                  <a:pt x="0" y="348410"/>
                  <a:pt x="748460" y="0"/>
                  <a:pt x="1260494" y="0"/>
                </a:cubicBezTo>
                <a:lnTo>
                  <a:pt x="9076894" y="63530"/>
                </a:lnTo>
                <a:cubicBezTo>
                  <a:pt x="9588928" y="63530"/>
                  <a:pt x="9967624" y="348410"/>
                  <a:pt x="9967624" y="860444"/>
                </a:cubicBezTo>
                <a:lnTo>
                  <a:pt x="9853324" y="3121006"/>
                </a:lnTo>
                <a:cubicBezTo>
                  <a:pt x="9853324" y="3633040"/>
                  <a:pt x="9628739" y="5629275"/>
                  <a:pt x="9116705" y="5629275"/>
                </a:cubicBezTo>
                <a:lnTo>
                  <a:pt x="698519" y="5314950"/>
                </a:lnTo>
                <a:cubicBezTo>
                  <a:pt x="186485" y="5314950"/>
                  <a:pt x="0" y="5080840"/>
                  <a:pt x="0" y="4568806"/>
                </a:cubicBezTo>
                <a:lnTo>
                  <a:pt x="0" y="860444"/>
                </a:lnTo>
                <a:close/>
              </a:path>
            </a:pathLst>
          </a:custGeom>
          <a:solidFill>
            <a:schemeClr val="bg1"/>
          </a:solidFill>
          <a:ln w="19050">
            <a:solidFill>
              <a:schemeClr val="accent6">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accent1"/>
                </a:solidFill>
              </a:ln>
            </a:endParaRPr>
          </a:p>
        </p:txBody>
      </p:sp>
      <p:sp>
        <p:nvSpPr>
          <p:cNvPr id="16" name="Cloud 4"/>
          <p:cNvSpPr/>
          <p:nvPr/>
        </p:nvSpPr>
        <p:spPr>
          <a:xfrm>
            <a:off x="0" y="2"/>
            <a:ext cx="2452550" cy="1144093"/>
          </a:xfrm>
          <a:custGeom>
            <a:avLst/>
            <a:gdLst>
              <a:gd name="connsiteX0" fmla="*/ 3900 w 43200"/>
              <a:gd name="connsiteY0" fmla="*/ 14370 h 43200"/>
              <a:gd name="connsiteX1" fmla="*/ 5623 w 43200"/>
              <a:gd name="connsiteY1" fmla="*/ 6907 h 43200"/>
              <a:gd name="connsiteX2" fmla="*/ 14005 w 43200"/>
              <a:gd name="connsiteY2" fmla="*/ 5202 h 43200"/>
              <a:gd name="connsiteX3" fmla="*/ 22456 w 43200"/>
              <a:gd name="connsiteY3" fmla="*/ 3432 h 43200"/>
              <a:gd name="connsiteX4" fmla="*/ 25749 w 43200"/>
              <a:gd name="connsiteY4" fmla="*/ 200 h 43200"/>
              <a:gd name="connsiteX5" fmla="*/ 29833 w 43200"/>
              <a:gd name="connsiteY5" fmla="*/ 2481 h 43200"/>
              <a:gd name="connsiteX6" fmla="*/ 35463 w 43200"/>
              <a:gd name="connsiteY6" fmla="*/ 690 h 43200"/>
              <a:gd name="connsiteX7" fmla="*/ 38318 w 43200"/>
              <a:gd name="connsiteY7" fmla="*/ 5576 h 43200"/>
              <a:gd name="connsiteX8" fmla="*/ 41982 w 43200"/>
              <a:gd name="connsiteY8" fmla="*/ 10318 h 43200"/>
              <a:gd name="connsiteX9" fmla="*/ 41818 w 43200"/>
              <a:gd name="connsiteY9" fmla="*/ 15460 h 43200"/>
              <a:gd name="connsiteX10" fmla="*/ 43016 w 43200"/>
              <a:gd name="connsiteY10" fmla="*/ 23322 h 43200"/>
              <a:gd name="connsiteX11" fmla="*/ 37404 w 43200"/>
              <a:gd name="connsiteY11" fmla="*/ 30204 h 43200"/>
              <a:gd name="connsiteX12" fmla="*/ 35395 w 43200"/>
              <a:gd name="connsiteY12" fmla="*/ 36101 h 43200"/>
              <a:gd name="connsiteX13" fmla="*/ 28555 w 43200"/>
              <a:gd name="connsiteY13" fmla="*/ 36815 h 43200"/>
              <a:gd name="connsiteX14" fmla="*/ 23667 w 43200"/>
              <a:gd name="connsiteY14" fmla="*/ 43106 h 43200"/>
              <a:gd name="connsiteX15" fmla="*/ 16480 w 43200"/>
              <a:gd name="connsiteY15" fmla="*/ 39266 h 43200"/>
              <a:gd name="connsiteX16" fmla="*/ 5804 w 43200"/>
              <a:gd name="connsiteY16" fmla="*/ 35472 h 43200"/>
              <a:gd name="connsiteX17" fmla="*/ 1110 w 43200"/>
              <a:gd name="connsiteY17" fmla="*/ 31250 h 43200"/>
              <a:gd name="connsiteX18" fmla="*/ 2113 w 43200"/>
              <a:gd name="connsiteY18" fmla="*/ 25551 h 43200"/>
              <a:gd name="connsiteX19" fmla="*/ -5 w 43200"/>
              <a:gd name="connsiteY19" fmla="*/ 19704 h 43200"/>
              <a:gd name="connsiteX20" fmla="*/ 3863 w 43200"/>
              <a:gd name="connsiteY20" fmla="*/ 14507 h 43200"/>
              <a:gd name="connsiteX21" fmla="*/ 3900 w 43200"/>
              <a:gd name="connsiteY21" fmla="*/ 14370 h 43200"/>
              <a:gd name="connsiteX0" fmla="*/ 4693 w 43200"/>
              <a:gd name="connsiteY0" fmla="*/ 26177 h 43200"/>
              <a:gd name="connsiteX1" fmla="*/ 2160 w 43200"/>
              <a:gd name="connsiteY1" fmla="*/ 25380 h 43200"/>
              <a:gd name="connsiteX2" fmla="*/ 6928 w 43200"/>
              <a:gd name="connsiteY2" fmla="*/ 34899 h 43200"/>
              <a:gd name="connsiteX3" fmla="*/ 5820 w 43200"/>
              <a:gd name="connsiteY3" fmla="*/ 35280 h 43200"/>
              <a:gd name="connsiteX4" fmla="*/ 16478 w 43200"/>
              <a:gd name="connsiteY4" fmla="*/ 39090 h 43200"/>
              <a:gd name="connsiteX5" fmla="*/ 15810 w 43200"/>
              <a:gd name="connsiteY5" fmla="*/ 37350 h 43200"/>
              <a:gd name="connsiteX6" fmla="*/ 28827 w 43200"/>
              <a:gd name="connsiteY6" fmla="*/ 34751 h 43200"/>
              <a:gd name="connsiteX7" fmla="*/ 28560 w 43200"/>
              <a:gd name="connsiteY7" fmla="*/ 36660 h 43200"/>
              <a:gd name="connsiteX8" fmla="*/ 34129 w 43200"/>
              <a:gd name="connsiteY8" fmla="*/ 22954 h 43200"/>
              <a:gd name="connsiteX9" fmla="*/ 37380 w 43200"/>
              <a:gd name="connsiteY9" fmla="*/ 30090 h 43200"/>
              <a:gd name="connsiteX10" fmla="*/ 41798 w 43200"/>
              <a:gd name="connsiteY10" fmla="*/ 15354 h 43200"/>
              <a:gd name="connsiteX11" fmla="*/ 40350 w 43200"/>
              <a:gd name="connsiteY11" fmla="*/ 18030 h 43200"/>
              <a:gd name="connsiteX12" fmla="*/ 38324 w 43200"/>
              <a:gd name="connsiteY12" fmla="*/ 5426 h 43200"/>
              <a:gd name="connsiteX13" fmla="*/ 38400 w 43200"/>
              <a:gd name="connsiteY13" fmla="*/ 6690 h 43200"/>
              <a:gd name="connsiteX14" fmla="*/ 29078 w 43200"/>
              <a:gd name="connsiteY14" fmla="*/ 3952 h 43200"/>
              <a:gd name="connsiteX15" fmla="*/ 29820 w 43200"/>
              <a:gd name="connsiteY15" fmla="*/ 2340 h 43200"/>
              <a:gd name="connsiteX16" fmla="*/ 22141 w 43200"/>
              <a:gd name="connsiteY16" fmla="*/ 4720 h 43200"/>
              <a:gd name="connsiteX17" fmla="*/ 22500 w 43200"/>
              <a:gd name="connsiteY17" fmla="*/ 3330 h 43200"/>
              <a:gd name="connsiteX18" fmla="*/ 14000 w 43200"/>
              <a:gd name="connsiteY18" fmla="*/ 5192 h 43200"/>
              <a:gd name="connsiteX19" fmla="*/ 15300 w 43200"/>
              <a:gd name="connsiteY19" fmla="*/ 6540 h 43200"/>
              <a:gd name="connsiteX20" fmla="*/ 4127 w 43200"/>
              <a:gd name="connsiteY20" fmla="*/ 15789 h 43200"/>
              <a:gd name="connsiteX21" fmla="*/ 3900 w 43200"/>
              <a:gd name="connsiteY21" fmla="*/ 14370 h 43200"/>
              <a:gd name="connsiteX0" fmla="*/ 3936 w 43256"/>
              <a:gd name="connsiteY0" fmla="*/ 14229 h 40633"/>
              <a:gd name="connsiteX1" fmla="*/ 5659 w 43256"/>
              <a:gd name="connsiteY1" fmla="*/ 6766 h 40633"/>
              <a:gd name="connsiteX2" fmla="*/ 14041 w 43256"/>
              <a:gd name="connsiteY2" fmla="*/ 5061 h 40633"/>
              <a:gd name="connsiteX3" fmla="*/ 22492 w 43256"/>
              <a:gd name="connsiteY3" fmla="*/ 3291 h 40633"/>
              <a:gd name="connsiteX4" fmla="*/ 25785 w 43256"/>
              <a:gd name="connsiteY4" fmla="*/ 59 h 40633"/>
              <a:gd name="connsiteX5" fmla="*/ 29869 w 43256"/>
              <a:gd name="connsiteY5" fmla="*/ 2340 h 40633"/>
              <a:gd name="connsiteX6" fmla="*/ 35499 w 43256"/>
              <a:gd name="connsiteY6" fmla="*/ 549 h 40633"/>
              <a:gd name="connsiteX7" fmla="*/ 38354 w 43256"/>
              <a:gd name="connsiteY7" fmla="*/ 5435 h 40633"/>
              <a:gd name="connsiteX8" fmla="*/ 42018 w 43256"/>
              <a:gd name="connsiteY8" fmla="*/ 10177 h 40633"/>
              <a:gd name="connsiteX9" fmla="*/ 41854 w 43256"/>
              <a:gd name="connsiteY9" fmla="*/ 15319 h 40633"/>
              <a:gd name="connsiteX10" fmla="*/ 43052 w 43256"/>
              <a:gd name="connsiteY10" fmla="*/ 23181 h 40633"/>
              <a:gd name="connsiteX11" fmla="*/ 37440 w 43256"/>
              <a:gd name="connsiteY11" fmla="*/ 30063 h 40633"/>
              <a:gd name="connsiteX12" fmla="*/ 35431 w 43256"/>
              <a:gd name="connsiteY12" fmla="*/ 35960 h 40633"/>
              <a:gd name="connsiteX13" fmla="*/ 28591 w 43256"/>
              <a:gd name="connsiteY13" fmla="*/ 36674 h 40633"/>
              <a:gd name="connsiteX14" fmla="*/ 23515 w 43256"/>
              <a:gd name="connsiteY14" fmla="*/ 38056 h 40633"/>
              <a:gd name="connsiteX15" fmla="*/ 16516 w 43256"/>
              <a:gd name="connsiteY15" fmla="*/ 39125 h 40633"/>
              <a:gd name="connsiteX16" fmla="*/ 5840 w 43256"/>
              <a:gd name="connsiteY16" fmla="*/ 35331 h 40633"/>
              <a:gd name="connsiteX17" fmla="*/ 1146 w 43256"/>
              <a:gd name="connsiteY17" fmla="*/ 31109 h 40633"/>
              <a:gd name="connsiteX18" fmla="*/ 2149 w 43256"/>
              <a:gd name="connsiteY18" fmla="*/ 25410 h 40633"/>
              <a:gd name="connsiteX19" fmla="*/ 31 w 43256"/>
              <a:gd name="connsiteY19" fmla="*/ 19563 h 40633"/>
              <a:gd name="connsiteX20" fmla="*/ 3899 w 43256"/>
              <a:gd name="connsiteY20" fmla="*/ 14366 h 40633"/>
              <a:gd name="connsiteX21" fmla="*/ 3936 w 43256"/>
              <a:gd name="connsiteY21" fmla="*/ 14229 h 40633"/>
              <a:gd name="connsiteX0" fmla="*/ 4729 w 43256"/>
              <a:gd name="connsiteY0" fmla="*/ 26036 h 40633"/>
              <a:gd name="connsiteX1" fmla="*/ 2196 w 43256"/>
              <a:gd name="connsiteY1" fmla="*/ 25239 h 40633"/>
              <a:gd name="connsiteX2" fmla="*/ 6964 w 43256"/>
              <a:gd name="connsiteY2" fmla="*/ 34758 h 40633"/>
              <a:gd name="connsiteX3" fmla="*/ 5856 w 43256"/>
              <a:gd name="connsiteY3" fmla="*/ 35139 h 40633"/>
              <a:gd name="connsiteX4" fmla="*/ 16514 w 43256"/>
              <a:gd name="connsiteY4" fmla="*/ 38949 h 40633"/>
              <a:gd name="connsiteX5" fmla="*/ 15846 w 43256"/>
              <a:gd name="connsiteY5" fmla="*/ 37209 h 40633"/>
              <a:gd name="connsiteX6" fmla="*/ 28863 w 43256"/>
              <a:gd name="connsiteY6" fmla="*/ 34610 h 40633"/>
              <a:gd name="connsiteX7" fmla="*/ 28596 w 43256"/>
              <a:gd name="connsiteY7" fmla="*/ 36519 h 40633"/>
              <a:gd name="connsiteX8" fmla="*/ 34165 w 43256"/>
              <a:gd name="connsiteY8" fmla="*/ 22813 h 40633"/>
              <a:gd name="connsiteX9" fmla="*/ 37416 w 43256"/>
              <a:gd name="connsiteY9" fmla="*/ 29949 h 40633"/>
              <a:gd name="connsiteX10" fmla="*/ 41834 w 43256"/>
              <a:gd name="connsiteY10" fmla="*/ 15213 h 40633"/>
              <a:gd name="connsiteX11" fmla="*/ 40386 w 43256"/>
              <a:gd name="connsiteY11" fmla="*/ 17889 h 40633"/>
              <a:gd name="connsiteX12" fmla="*/ 38360 w 43256"/>
              <a:gd name="connsiteY12" fmla="*/ 5285 h 40633"/>
              <a:gd name="connsiteX13" fmla="*/ 38436 w 43256"/>
              <a:gd name="connsiteY13" fmla="*/ 6549 h 40633"/>
              <a:gd name="connsiteX14" fmla="*/ 29114 w 43256"/>
              <a:gd name="connsiteY14" fmla="*/ 3811 h 40633"/>
              <a:gd name="connsiteX15" fmla="*/ 29856 w 43256"/>
              <a:gd name="connsiteY15" fmla="*/ 2199 h 40633"/>
              <a:gd name="connsiteX16" fmla="*/ 22177 w 43256"/>
              <a:gd name="connsiteY16" fmla="*/ 4579 h 40633"/>
              <a:gd name="connsiteX17" fmla="*/ 22536 w 43256"/>
              <a:gd name="connsiteY17" fmla="*/ 3189 h 40633"/>
              <a:gd name="connsiteX18" fmla="*/ 14036 w 43256"/>
              <a:gd name="connsiteY18" fmla="*/ 5051 h 40633"/>
              <a:gd name="connsiteX19" fmla="*/ 15336 w 43256"/>
              <a:gd name="connsiteY19" fmla="*/ 6399 h 40633"/>
              <a:gd name="connsiteX20" fmla="*/ 4163 w 43256"/>
              <a:gd name="connsiteY20" fmla="*/ 15648 h 40633"/>
              <a:gd name="connsiteX21" fmla="*/ 3936 w 43256"/>
              <a:gd name="connsiteY21" fmla="*/ 14229 h 40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3256" h="40633">
                <a:moveTo>
                  <a:pt x="3936" y="14229"/>
                </a:moveTo>
                <a:cubicBezTo>
                  <a:pt x="3665" y="11516"/>
                  <a:pt x="4297" y="8780"/>
                  <a:pt x="5659" y="6766"/>
                </a:cubicBezTo>
                <a:cubicBezTo>
                  <a:pt x="7811" y="3585"/>
                  <a:pt x="11300" y="2876"/>
                  <a:pt x="14041" y="5061"/>
                </a:cubicBezTo>
                <a:cubicBezTo>
                  <a:pt x="15714" y="768"/>
                  <a:pt x="19950" y="-119"/>
                  <a:pt x="22492" y="3291"/>
                </a:cubicBezTo>
                <a:cubicBezTo>
                  <a:pt x="23133" y="1542"/>
                  <a:pt x="24364" y="333"/>
                  <a:pt x="25785" y="59"/>
                </a:cubicBezTo>
                <a:cubicBezTo>
                  <a:pt x="27349" y="-243"/>
                  <a:pt x="28911" y="629"/>
                  <a:pt x="29869" y="2340"/>
                </a:cubicBezTo>
                <a:cubicBezTo>
                  <a:pt x="31251" y="126"/>
                  <a:pt x="33537" y="-601"/>
                  <a:pt x="35499" y="549"/>
                </a:cubicBezTo>
                <a:cubicBezTo>
                  <a:pt x="36994" y="1425"/>
                  <a:pt x="38066" y="3259"/>
                  <a:pt x="38354" y="5435"/>
                </a:cubicBezTo>
                <a:cubicBezTo>
                  <a:pt x="40082" y="6077"/>
                  <a:pt x="41458" y="7857"/>
                  <a:pt x="42018" y="10177"/>
                </a:cubicBezTo>
                <a:cubicBezTo>
                  <a:pt x="42425" y="11861"/>
                  <a:pt x="42367" y="13690"/>
                  <a:pt x="41854" y="15319"/>
                </a:cubicBezTo>
                <a:cubicBezTo>
                  <a:pt x="43115" y="17553"/>
                  <a:pt x="43556" y="20449"/>
                  <a:pt x="43052" y="23181"/>
                </a:cubicBezTo>
                <a:cubicBezTo>
                  <a:pt x="42382" y="26813"/>
                  <a:pt x="40164" y="29533"/>
                  <a:pt x="37440" y="30063"/>
                </a:cubicBezTo>
                <a:cubicBezTo>
                  <a:pt x="37427" y="32330"/>
                  <a:pt x="36694" y="34480"/>
                  <a:pt x="35431" y="35960"/>
                </a:cubicBezTo>
                <a:cubicBezTo>
                  <a:pt x="33512" y="38209"/>
                  <a:pt x="30740" y="38498"/>
                  <a:pt x="28591" y="36674"/>
                </a:cubicBezTo>
                <a:cubicBezTo>
                  <a:pt x="27896" y="39807"/>
                  <a:pt x="25847" y="37293"/>
                  <a:pt x="23515" y="38056"/>
                </a:cubicBezTo>
                <a:cubicBezTo>
                  <a:pt x="20767" y="38955"/>
                  <a:pt x="18087" y="42332"/>
                  <a:pt x="16516" y="39125"/>
                </a:cubicBezTo>
                <a:cubicBezTo>
                  <a:pt x="12808" y="42169"/>
                  <a:pt x="7992" y="40458"/>
                  <a:pt x="5840" y="35331"/>
                </a:cubicBezTo>
                <a:cubicBezTo>
                  <a:pt x="3726" y="35668"/>
                  <a:pt x="1741" y="33883"/>
                  <a:pt x="1146" y="31109"/>
                </a:cubicBezTo>
                <a:cubicBezTo>
                  <a:pt x="715" y="29102"/>
                  <a:pt x="1096" y="26936"/>
                  <a:pt x="2149" y="25410"/>
                </a:cubicBezTo>
                <a:cubicBezTo>
                  <a:pt x="655" y="24213"/>
                  <a:pt x="-177" y="21916"/>
                  <a:pt x="31" y="19563"/>
                </a:cubicBezTo>
                <a:cubicBezTo>
                  <a:pt x="275" y="16808"/>
                  <a:pt x="1881" y="14650"/>
                  <a:pt x="3899" y="14366"/>
                </a:cubicBezTo>
                <a:cubicBezTo>
                  <a:pt x="3911" y="14320"/>
                  <a:pt x="3924" y="14275"/>
                  <a:pt x="3936" y="14229"/>
                </a:cubicBezTo>
                <a:close/>
              </a:path>
              <a:path w="43256" h="40633" fill="none" extrusionOk="0">
                <a:moveTo>
                  <a:pt x="4729" y="26036"/>
                </a:moveTo>
                <a:cubicBezTo>
                  <a:pt x="3845" y="26130"/>
                  <a:pt x="2961" y="25852"/>
                  <a:pt x="2196" y="25239"/>
                </a:cubicBezTo>
                <a:moveTo>
                  <a:pt x="6964" y="34758"/>
                </a:moveTo>
                <a:cubicBezTo>
                  <a:pt x="6609" y="34951"/>
                  <a:pt x="6236" y="35079"/>
                  <a:pt x="5856" y="35139"/>
                </a:cubicBezTo>
                <a:moveTo>
                  <a:pt x="16514" y="38949"/>
                </a:moveTo>
                <a:cubicBezTo>
                  <a:pt x="16247" y="38403"/>
                  <a:pt x="16023" y="37820"/>
                  <a:pt x="15846" y="37209"/>
                </a:cubicBezTo>
                <a:moveTo>
                  <a:pt x="28863" y="34610"/>
                </a:moveTo>
                <a:cubicBezTo>
                  <a:pt x="28824" y="35257"/>
                  <a:pt x="28734" y="35897"/>
                  <a:pt x="28596" y="36519"/>
                </a:cubicBezTo>
                <a:moveTo>
                  <a:pt x="34165" y="22813"/>
                </a:moveTo>
                <a:cubicBezTo>
                  <a:pt x="36169" y="24141"/>
                  <a:pt x="37434" y="26917"/>
                  <a:pt x="37416" y="29949"/>
                </a:cubicBezTo>
                <a:moveTo>
                  <a:pt x="41834" y="15213"/>
                </a:moveTo>
                <a:cubicBezTo>
                  <a:pt x="41509" y="16245"/>
                  <a:pt x="41014" y="17161"/>
                  <a:pt x="40386" y="17889"/>
                </a:cubicBezTo>
                <a:moveTo>
                  <a:pt x="38360" y="5285"/>
                </a:moveTo>
                <a:cubicBezTo>
                  <a:pt x="38415" y="5702"/>
                  <a:pt x="38441" y="6125"/>
                  <a:pt x="38436" y="6549"/>
                </a:cubicBezTo>
                <a:moveTo>
                  <a:pt x="29114" y="3811"/>
                </a:moveTo>
                <a:cubicBezTo>
                  <a:pt x="29303" y="3228"/>
                  <a:pt x="29552" y="2685"/>
                  <a:pt x="29856" y="2199"/>
                </a:cubicBezTo>
                <a:moveTo>
                  <a:pt x="22177" y="4579"/>
                </a:moveTo>
                <a:cubicBezTo>
                  <a:pt x="22254" y="4097"/>
                  <a:pt x="22375" y="3630"/>
                  <a:pt x="22536" y="3189"/>
                </a:cubicBezTo>
                <a:moveTo>
                  <a:pt x="14036" y="5051"/>
                </a:moveTo>
                <a:cubicBezTo>
                  <a:pt x="14508" y="5427"/>
                  <a:pt x="14944" y="5880"/>
                  <a:pt x="15336" y="6399"/>
                </a:cubicBezTo>
                <a:moveTo>
                  <a:pt x="4163" y="15648"/>
                </a:moveTo>
                <a:cubicBezTo>
                  <a:pt x="4060" y="15184"/>
                  <a:pt x="3984" y="14710"/>
                  <a:pt x="3936" y="14229"/>
                </a:cubicBezTo>
              </a:path>
            </a:pathLst>
          </a:custGeom>
          <a:ln>
            <a:solidFill>
              <a:schemeClr val="accent6">
                <a:lumMod val="5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2400" b="1" dirty="0">
              <a:ln w="190500">
                <a:solidFill>
                  <a:srgbClr val="C3E0FF"/>
                </a:solidFill>
              </a:ln>
              <a:latin typeface="UTM Cancel" panose="02040603050506020204" pitchFamily="18" charset="0"/>
            </a:endParaRPr>
          </a:p>
        </p:txBody>
      </p:sp>
      <p:grpSp>
        <p:nvGrpSpPr>
          <p:cNvPr id="17" name="Group 16"/>
          <p:cNvGrpSpPr/>
          <p:nvPr/>
        </p:nvGrpSpPr>
        <p:grpSpPr>
          <a:xfrm>
            <a:off x="3376659" y="284726"/>
            <a:ext cx="6210300" cy="946179"/>
            <a:chOff x="3704647" y="257175"/>
            <a:chExt cx="6210300" cy="620395"/>
          </a:xfrm>
          <a:solidFill>
            <a:srgbClr val="92D050"/>
          </a:solidFill>
        </p:grpSpPr>
        <p:sp>
          <p:nvSpPr>
            <p:cNvPr id="18" name="Trapezoid 9"/>
            <p:cNvSpPr/>
            <p:nvPr/>
          </p:nvSpPr>
          <p:spPr>
            <a:xfrm>
              <a:off x="3704647" y="257175"/>
              <a:ext cx="6210300" cy="620395"/>
            </a:xfrm>
            <a:custGeom>
              <a:avLst/>
              <a:gdLst>
                <a:gd name="connsiteX0" fmla="*/ 0 w 6210300"/>
                <a:gd name="connsiteY0" fmla="*/ 514350 h 514350"/>
                <a:gd name="connsiteX1" fmla="*/ 280989 w 6210300"/>
                <a:gd name="connsiteY1" fmla="*/ 0 h 514350"/>
                <a:gd name="connsiteX2" fmla="*/ 5929311 w 6210300"/>
                <a:gd name="connsiteY2" fmla="*/ 0 h 514350"/>
                <a:gd name="connsiteX3" fmla="*/ 6210300 w 6210300"/>
                <a:gd name="connsiteY3" fmla="*/ 514350 h 514350"/>
                <a:gd name="connsiteX4" fmla="*/ 0 w 6210300"/>
                <a:gd name="connsiteY4" fmla="*/ 514350 h 514350"/>
                <a:gd name="connsiteX0" fmla="*/ 0 w 6210300"/>
                <a:gd name="connsiteY0" fmla="*/ 514350 h 514350"/>
                <a:gd name="connsiteX1" fmla="*/ 166689 w 6210300"/>
                <a:gd name="connsiteY1" fmla="*/ 57150 h 514350"/>
                <a:gd name="connsiteX2" fmla="*/ 5929311 w 6210300"/>
                <a:gd name="connsiteY2" fmla="*/ 0 h 514350"/>
                <a:gd name="connsiteX3" fmla="*/ 6210300 w 6210300"/>
                <a:gd name="connsiteY3" fmla="*/ 514350 h 514350"/>
                <a:gd name="connsiteX4" fmla="*/ 0 w 6210300"/>
                <a:gd name="connsiteY4" fmla="*/ 514350 h 514350"/>
                <a:gd name="connsiteX0" fmla="*/ 0 w 6210300"/>
                <a:gd name="connsiteY0" fmla="*/ 495300 h 495300"/>
                <a:gd name="connsiteX1" fmla="*/ 166689 w 6210300"/>
                <a:gd name="connsiteY1" fmla="*/ 38100 h 495300"/>
                <a:gd name="connsiteX2" fmla="*/ 6062661 w 6210300"/>
                <a:gd name="connsiteY2" fmla="*/ 0 h 495300"/>
                <a:gd name="connsiteX3" fmla="*/ 6210300 w 6210300"/>
                <a:gd name="connsiteY3" fmla="*/ 495300 h 495300"/>
                <a:gd name="connsiteX4" fmla="*/ 0 w 6210300"/>
                <a:gd name="connsiteY4" fmla="*/ 495300 h 495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10300" h="495300">
                  <a:moveTo>
                    <a:pt x="0" y="495300"/>
                  </a:moveTo>
                  <a:lnTo>
                    <a:pt x="166689" y="38100"/>
                  </a:lnTo>
                  <a:lnTo>
                    <a:pt x="6062661" y="0"/>
                  </a:lnTo>
                  <a:lnTo>
                    <a:pt x="6210300" y="495300"/>
                  </a:lnTo>
                  <a:lnTo>
                    <a:pt x="0" y="495300"/>
                  </a:lnTo>
                  <a:close/>
                </a:path>
              </a:pathLst>
            </a:custGeom>
            <a:grpFill/>
            <a:ln w="19050">
              <a:solidFill>
                <a:schemeClr val="accent6">
                  <a:lumMod val="50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n w="190500">
                    <a:solidFill>
                      <a:schemeClr val="accent2">
                        <a:lumMod val="20000"/>
                        <a:lumOff val="80000"/>
                      </a:schemeClr>
                    </a:solidFill>
                  </a:ln>
                  <a:solidFill>
                    <a:schemeClr val="accent1"/>
                  </a:solidFill>
                  <a:effectLst>
                    <a:outerShdw blurRad="38100" dist="25400" dir="5400000" algn="ctr" rotWithShape="0">
                      <a:srgbClr val="6E747A">
                        <a:alpha val="43000"/>
                      </a:srgbClr>
                    </a:outerShdw>
                  </a:effectLst>
                  <a:latin typeface="UVF Salome" panose="02000503040000020003" pitchFamily="50" charset="0"/>
                  <a:cs typeface="Arial" panose="020B0604020202020204" pitchFamily="34" charset="0"/>
                </a:rPr>
                <a:t>TÔI LÀ HỌC SINH LỚP 2</a:t>
              </a:r>
              <a:endParaRPr lang="en-US" sz="2800" dirty="0">
                <a:ln w="190500">
                  <a:solidFill>
                    <a:schemeClr val="accent2">
                      <a:lumMod val="20000"/>
                      <a:lumOff val="80000"/>
                    </a:schemeClr>
                  </a:solidFill>
                </a:ln>
                <a:solidFill>
                  <a:schemeClr val="accent1"/>
                </a:solidFill>
                <a:effectLst>
                  <a:outerShdw blurRad="38100" dist="25400" dir="5400000" algn="ctr" rotWithShape="0">
                    <a:srgbClr val="6E747A">
                      <a:alpha val="43000"/>
                    </a:srgbClr>
                  </a:outerShdw>
                </a:effectLst>
                <a:latin typeface="UVF Salome" panose="02000503040000020003" pitchFamily="50" charset="0"/>
                <a:cs typeface="Arial" panose="020B0604020202020204" pitchFamily="34" charset="0"/>
              </a:endParaRPr>
            </a:p>
          </p:txBody>
        </p:sp>
        <p:sp>
          <p:nvSpPr>
            <p:cNvPr id="19" name="Rectangle 18"/>
            <p:cNvSpPr/>
            <p:nvPr/>
          </p:nvSpPr>
          <p:spPr>
            <a:xfrm>
              <a:off x="4309424" y="307195"/>
              <a:ext cx="4948021" cy="484331"/>
            </a:xfrm>
            <a:prstGeom prst="rect">
              <a:avLst/>
            </a:prstGeom>
            <a:noFill/>
            <a:ln>
              <a:noFill/>
            </a:ln>
          </p:spPr>
          <p:txBody>
            <a:bodyPr wrap="none">
              <a:spAutoFit/>
            </a:bodyPr>
            <a:lstStyle/>
            <a:p>
              <a:pPr algn="ctr" defTabSz="685800">
                <a:lnSpc>
                  <a:spcPct val="150000"/>
                </a:lnSpc>
              </a:pPr>
              <a:r>
                <a:rPr lang="en-US" sz="2800" b="1" dirty="0">
                  <a:ln>
                    <a:solidFill>
                      <a:schemeClr val="accent4">
                        <a:lumMod val="75000"/>
                      </a:schemeClr>
                    </a:solidFill>
                  </a:ln>
                  <a:gradFill>
                    <a:gsLst>
                      <a:gs pos="46500">
                        <a:srgbClr val="BB6976"/>
                      </a:gs>
                      <a:gs pos="19000">
                        <a:srgbClr val="C00000"/>
                      </a:gs>
                      <a:gs pos="70000">
                        <a:schemeClr val="accent4"/>
                      </a:gs>
                      <a:gs pos="83000">
                        <a:schemeClr val="accent1">
                          <a:lumMod val="45000"/>
                          <a:lumOff val="55000"/>
                        </a:schemeClr>
                      </a:gs>
                      <a:gs pos="100000">
                        <a:schemeClr val="accent1">
                          <a:lumMod val="30000"/>
                          <a:lumOff val="70000"/>
                        </a:schemeClr>
                      </a:gs>
                    </a:gsLst>
                    <a:lin ang="5400000" scaled="1"/>
                  </a:gradFill>
                  <a:effectLst>
                    <a:outerShdw blurRad="38100" dist="25400" dir="5400000" algn="ctr" rotWithShape="0">
                      <a:srgbClr val="6E747A">
                        <a:alpha val="43000"/>
                      </a:srgbClr>
                    </a:outerShdw>
                  </a:effectLst>
                  <a:latin typeface="UVF Salome" panose="02000503040000020003" pitchFamily="50" charset="0"/>
                  <a:cs typeface="Arial Rounded MT Bold" panose="020F0704030504030204" charset="0"/>
                </a:rPr>
                <a:t>TÔI LÀ HỌC SINH LỚP 2</a:t>
              </a:r>
              <a:endParaRPr lang="en-US" sz="2800" dirty="0">
                <a:ln>
                  <a:solidFill>
                    <a:schemeClr val="accent4">
                      <a:lumMod val="75000"/>
                    </a:schemeClr>
                  </a:solidFill>
                </a:ln>
                <a:gradFill>
                  <a:gsLst>
                    <a:gs pos="46500">
                      <a:srgbClr val="BB6976"/>
                    </a:gs>
                    <a:gs pos="19000">
                      <a:srgbClr val="C00000"/>
                    </a:gs>
                    <a:gs pos="70000">
                      <a:schemeClr val="accent4"/>
                    </a:gs>
                    <a:gs pos="83000">
                      <a:schemeClr val="accent1">
                        <a:lumMod val="45000"/>
                        <a:lumOff val="55000"/>
                      </a:schemeClr>
                    </a:gs>
                    <a:gs pos="100000">
                      <a:schemeClr val="accent1">
                        <a:lumMod val="30000"/>
                        <a:lumOff val="70000"/>
                      </a:schemeClr>
                    </a:gs>
                  </a:gsLst>
                  <a:lin ang="5400000" scaled="1"/>
                </a:gradFill>
                <a:effectLst>
                  <a:outerShdw blurRad="38100" dist="25400" dir="5400000" algn="ctr" rotWithShape="0">
                    <a:srgbClr val="6E747A">
                      <a:alpha val="43000"/>
                    </a:srgbClr>
                  </a:outerShdw>
                </a:effectLst>
                <a:latin typeface="UVF Salome" panose="02000503040000020003" pitchFamily="50" charset="0"/>
                <a:cs typeface="Arial Rounded MT Bold" panose="020F0704030504030204" charset="0"/>
              </a:endParaRPr>
            </a:p>
          </p:txBody>
        </p:sp>
      </p:grpSp>
      <p:grpSp>
        <p:nvGrpSpPr>
          <p:cNvPr id="20" name="Group 19"/>
          <p:cNvGrpSpPr/>
          <p:nvPr/>
        </p:nvGrpSpPr>
        <p:grpSpPr>
          <a:xfrm>
            <a:off x="620183" y="109959"/>
            <a:ext cx="1300357" cy="959982"/>
            <a:chOff x="582674" y="2746669"/>
            <a:chExt cx="1300357" cy="959982"/>
          </a:xfrm>
        </p:grpSpPr>
        <p:sp>
          <p:nvSpPr>
            <p:cNvPr id="21" name="Rectangle 20"/>
            <p:cNvSpPr/>
            <p:nvPr/>
          </p:nvSpPr>
          <p:spPr>
            <a:xfrm>
              <a:off x="582674" y="2752544"/>
              <a:ext cx="1300357" cy="954107"/>
            </a:xfrm>
            <a:prstGeom prst="rect">
              <a:avLst/>
            </a:prstGeom>
          </p:spPr>
          <p:txBody>
            <a:bodyPr wrap="none">
              <a:spAutoFit/>
            </a:bodyPr>
            <a:lstStyle/>
            <a:p>
              <a:pPr algn="ctr"/>
              <a:r>
                <a:rPr lang="en-US" sz="2800" b="1" dirty="0" err="1">
                  <a:ln w="190500">
                    <a:solidFill>
                      <a:srgbClr val="FFE3AB"/>
                    </a:solidFill>
                  </a:ln>
                  <a:solidFill>
                    <a:srgbClr val="FFE3AB"/>
                  </a:solidFill>
                  <a:latin typeface="UTM Cancel" panose="02040603050506020204" pitchFamily="18" charset="0"/>
                </a:rPr>
                <a:t>Trả</a:t>
              </a:r>
              <a:r>
                <a:rPr lang="en-US" sz="2800" b="1" dirty="0">
                  <a:ln w="190500">
                    <a:solidFill>
                      <a:srgbClr val="FFE3AB"/>
                    </a:solidFill>
                  </a:ln>
                  <a:solidFill>
                    <a:srgbClr val="FFE3AB"/>
                  </a:solidFill>
                  <a:latin typeface="UTM Cancel" panose="02040603050506020204" pitchFamily="18" charset="0"/>
                </a:rPr>
                <a:t> </a:t>
              </a:r>
              <a:r>
                <a:rPr lang="en-US" sz="2800" b="1" dirty="0" err="1">
                  <a:ln w="190500">
                    <a:solidFill>
                      <a:srgbClr val="FFE3AB"/>
                    </a:solidFill>
                  </a:ln>
                  <a:solidFill>
                    <a:srgbClr val="FFE3AB"/>
                  </a:solidFill>
                  <a:latin typeface="UTM Cancel" panose="02040603050506020204" pitchFamily="18" charset="0"/>
                </a:rPr>
                <a:t>lời</a:t>
              </a:r>
              <a:endParaRPr lang="en-US" sz="2800" b="1" dirty="0">
                <a:ln w="190500">
                  <a:solidFill>
                    <a:srgbClr val="FFE3AB"/>
                  </a:solidFill>
                </a:ln>
                <a:solidFill>
                  <a:srgbClr val="FFE3AB"/>
                </a:solidFill>
                <a:latin typeface="UTM Cancel" panose="02040603050506020204" pitchFamily="18" charset="0"/>
              </a:endParaRPr>
            </a:p>
            <a:p>
              <a:pPr algn="ctr"/>
              <a:r>
                <a:rPr lang="en-US" sz="2800" b="1" dirty="0" err="1">
                  <a:ln w="190500">
                    <a:solidFill>
                      <a:srgbClr val="FFE3AB"/>
                    </a:solidFill>
                  </a:ln>
                  <a:solidFill>
                    <a:srgbClr val="FFE3AB"/>
                  </a:solidFill>
                  <a:latin typeface="UTM Cancel" panose="02040603050506020204" pitchFamily="18" charset="0"/>
                </a:rPr>
                <a:t>Câu</a:t>
              </a:r>
              <a:r>
                <a:rPr lang="en-US" sz="2800" b="1" dirty="0">
                  <a:ln w="190500">
                    <a:solidFill>
                      <a:srgbClr val="FFE3AB"/>
                    </a:solidFill>
                  </a:ln>
                  <a:solidFill>
                    <a:srgbClr val="FFE3AB"/>
                  </a:solidFill>
                  <a:latin typeface="UTM Cancel" panose="02040603050506020204" pitchFamily="18" charset="0"/>
                </a:rPr>
                <a:t> </a:t>
              </a:r>
              <a:r>
                <a:rPr lang="en-US" sz="2800" b="1" dirty="0" err="1">
                  <a:ln w="190500">
                    <a:solidFill>
                      <a:srgbClr val="FFE3AB"/>
                    </a:solidFill>
                  </a:ln>
                  <a:solidFill>
                    <a:srgbClr val="FFE3AB"/>
                  </a:solidFill>
                  <a:latin typeface="UTM Cancel" panose="02040603050506020204" pitchFamily="18" charset="0"/>
                </a:rPr>
                <a:t>hỏi</a:t>
              </a:r>
              <a:endParaRPr lang="en-US" sz="2800" b="1" dirty="0">
                <a:ln w="190500">
                  <a:solidFill>
                    <a:srgbClr val="FFE3AB"/>
                  </a:solidFill>
                </a:ln>
                <a:solidFill>
                  <a:srgbClr val="FFE3AB"/>
                </a:solidFill>
                <a:latin typeface="UTM Cancel" panose="02040603050506020204" pitchFamily="18" charset="0"/>
              </a:endParaRPr>
            </a:p>
          </p:txBody>
        </p:sp>
        <p:sp>
          <p:nvSpPr>
            <p:cNvPr id="22" name="Rectangle 21"/>
            <p:cNvSpPr/>
            <p:nvPr/>
          </p:nvSpPr>
          <p:spPr>
            <a:xfrm>
              <a:off x="588391" y="2746669"/>
              <a:ext cx="1260281" cy="954107"/>
            </a:xfrm>
            <a:prstGeom prst="rect">
              <a:avLst/>
            </a:prstGeom>
          </p:spPr>
          <p:txBody>
            <a:bodyPr wrap="none">
              <a:spAutoFit/>
            </a:bodyPr>
            <a:lstStyle/>
            <a:p>
              <a:pPr algn="ctr"/>
              <a:r>
                <a:rPr lang="en-US" sz="2800" b="1" dirty="0" err="1">
                  <a:solidFill>
                    <a:srgbClr val="C00000"/>
                  </a:solidFill>
                  <a:latin typeface="UTM Cancel" panose="02040603050506020204" pitchFamily="18" charset="0"/>
                </a:rPr>
                <a:t>Trả</a:t>
              </a:r>
              <a:r>
                <a:rPr lang="en-US" sz="2800" b="1" dirty="0">
                  <a:solidFill>
                    <a:srgbClr val="C00000"/>
                  </a:solidFill>
                  <a:latin typeface="UTM Cancel" panose="02040603050506020204" pitchFamily="18" charset="0"/>
                </a:rPr>
                <a:t> </a:t>
              </a:r>
              <a:r>
                <a:rPr lang="en-US" sz="2800" b="1" dirty="0" err="1">
                  <a:solidFill>
                    <a:srgbClr val="C00000"/>
                  </a:solidFill>
                  <a:latin typeface="UTM Cancel" panose="02040603050506020204" pitchFamily="18" charset="0"/>
                </a:rPr>
                <a:t>lời</a:t>
              </a:r>
              <a:endParaRPr lang="en-US" sz="2800" b="1" dirty="0">
                <a:solidFill>
                  <a:srgbClr val="C00000"/>
                </a:solidFill>
                <a:latin typeface="UTM Cancel" panose="02040603050506020204" pitchFamily="18" charset="0"/>
              </a:endParaRPr>
            </a:p>
            <a:p>
              <a:pPr algn="ctr"/>
              <a:r>
                <a:rPr lang="en-US" sz="2800" b="1" dirty="0" err="1">
                  <a:solidFill>
                    <a:srgbClr val="C00000"/>
                  </a:solidFill>
                  <a:latin typeface="UTM Cancel" panose="02040603050506020204" pitchFamily="18" charset="0"/>
                </a:rPr>
                <a:t>câu</a:t>
              </a:r>
              <a:r>
                <a:rPr lang="en-US" sz="2800" b="1" dirty="0">
                  <a:solidFill>
                    <a:srgbClr val="C00000"/>
                  </a:solidFill>
                  <a:latin typeface="UTM Cancel" panose="02040603050506020204" pitchFamily="18" charset="0"/>
                </a:rPr>
                <a:t> </a:t>
              </a:r>
              <a:r>
                <a:rPr lang="en-US" sz="2800" b="1" dirty="0" err="1">
                  <a:solidFill>
                    <a:srgbClr val="C00000"/>
                  </a:solidFill>
                  <a:latin typeface="UTM Cancel" panose="02040603050506020204" pitchFamily="18" charset="0"/>
                </a:rPr>
                <a:t>hỏi</a:t>
              </a:r>
              <a:endParaRPr lang="en-US" sz="2800" b="1" dirty="0">
                <a:solidFill>
                  <a:srgbClr val="C00000"/>
                </a:solidFill>
                <a:latin typeface="UTM Cancel" panose="02040603050506020204" pitchFamily="18" charset="0"/>
              </a:endParaRPr>
            </a:p>
          </p:txBody>
        </p:sp>
      </p:grpSp>
      <p:grpSp>
        <p:nvGrpSpPr>
          <p:cNvPr id="26" name="Google Shape;171;p1"/>
          <p:cNvGrpSpPr/>
          <p:nvPr/>
        </p:nvGrpSpPr>
        <p:grpSpPr>
          <a:xfrm rot="15227046" flipH="1">
            <a:off x="-1251639" y="1318625"/>
            <a:ext cx="897628" cy="1058604"/>
            <a:chOff x="5895956" y="3205138"/>
            <a:chExt cx="399616" cy="448192"/>
          </a:xfrm>
        </p:grpSpPr>
        <p:grpSp>
          <p:nvGrpSpPr>
            <p:cNvPr id="27" name="Google Shape;172;p1"/>
            <p:cNvGrpSpPr/>
            <p:nvPr/>
          </p:nvGrpSpPr>
          <p:grpSpPr>
            <a:xfrm>
              <a:off x="6126080" y="3277771"/>
              <a:ext cx="108250" cy="123046"/>
              <a:chOff x="6126080" y="3277771"/>
              <a:chExt cx="108250" cy="123046"/>
            </a:xfrm>
          </p:grpSpPr>
          <p:sp>
            <p:nvSpPr>
              <p:cNvPr id="35" name="Google Shape;173;p1"/>
              <p:cNvSpPr/>
              <p:nvPr/>
            </p:nvSpPr>
            <p:spPr>
              <a:xfrm rot="-8450884">
                <a:off x="6164774" y="3272522"/>
                <a:ext cx="30862" cy="133544"/>
              </a:xfrm>
              <a:custGeom>
                <a:avLst/>
                <a:gdLst/>
                <a:ahLst/>
                <a:cxnLst/>
                <a:rect l="l" t="t" r="r" b="b"/>
                <a:pathLst>
                  <a:path w="30862" h="133544" extrusionOk="0">
                    <a:moveTo>
                      <a:pt x="0" y="0"/>
                    </a:moveTo>
                    <a:lnTo>
                      <a:pt x="30862" y="0"/>
                    </a:lnTo>
                    <a:lnTo>
                      <a:pt x="30862" y="133545"/>
                    </a:lnTo>
                    <a:lnTo>
                      <a:pt x="0" y="133545"/>
                    </a:lnTo>
                    <a:close/>
                  </a:path>
                </a:pathLst>
              </a:custGeom>
              <a:solidFill>
                <a:srgbClr val="444FAE"/>
              </a:solidFill>
              <a:ln>
                <a:noFill/>
              </a:ln>
            </p:spPr>
            <p:txBody>
              <a:bodyPr spcFirstLastPara="1" wrap="square" lIns="91425" tIns="45700" rIns="91425" bIns="45700" anchor="ctr" anchorCtr="0">
                <a:noAutofit/>
              </a:bodyPr>
              <a:lstStyle/>
              <a:p>
                <a:endParaRPr sz="2800">
                  <a:solidFill>
                    <a:schemeClr val="dk1"/>
                  </a:solidFill>
                  <a:latin typeface="Calibri"/>
                  <a:ea typeface="Calibri"/>
                  <a:cs typeface="Calibri"/>
                  <a:sym typeface="Calibri"/>
                </a:endParaRPr>
              </a:p>
            </p:txBody>
          </p:sp>
          <p:sp>
            <p:nvSpPr>
              <p:cNvPr id="36" name="Google Shape;174;p1"/>
              <p:cNvSpPr/>
              <p:nvPr/>
            </p:nvSpPr>
            <p:spPr>
              <a:xfrm rot="-8446264">
                <a:off x="6171799" y="3270995"/>
                <a:ext cx="7524" cy="123344"/>
              </a:xfrm>
              <a:custGeom>
                <a:avLst/>
                <a:gdLst/>
                <a:ahLst/>
                <a:cxnLst/>
                <a:rect l="l" t="t" r="r" b="b"/>
                <a:pathLst>
                  <a:path w="7524" h="123344" extrusionOk="0">
                    <a:moveTo>
                      <a:pt x="0" y="0"/>
                    </a:moveTo>
                    <a:lnTo>
                      <a:pt x="7525" y="0"/>
                    </a:lnTo>
                    <a:lnTo>
                      <a:pt x="7525" y="123345"/>
                    </a:lnTo>
                    <a:lnTo>
                      <a:pt x="0" y="123345"/>
                    </a:lnTo>
                    <a:close/>
                  </a:path>
                </a:pathLst>
              </a:custGeom>
              <a:solidFill>
                <a:srgbClr val="FFFFFF">
                  <a:alpha val="29803"/>
                </a:srgbClr>
              </a:solidFill>
              <a:ln>
                <a:noFill/>
              </a:ln>
            </p:spPr>
            <p:txBody>
              <a:bodyPr spcFirstLastPara="1" wrap="square" lIns="91425" tIns="45700" rIns="91425" bIns="45700" anchor="ctr" anchorCtr="0">
                <a:noAutofit/>
              </a:bodyPr>
              <a:lstStyle/>
              <a:p>
                <a:endParaRPr sz="2800">
                  <a:solidFill>
                    <a:schemeClr val="dk1"/>
                  </a:solidFill>
                  <a:latin typeface="Calibri"/>
                  <a:ea typeface="Calibri"/>
                  <a:cs typeface="Calibri"/>
                  <a:sym typeface="Calibri"/>
                </a:endParaRPr>
              </a:p>
            </p:txBody>
          </p:sp>
        </p:grpSp>
        <p:sp>
          <p:nvSpPr>
            <p:cNvPr id="28" name="Google Shape;175;p1"/>
            <p:cNvSpPr/>
            <p:nvPr/>
          </p:nvSpPr>
          <p:spPr>
            <a:xfrm>
              <a:off x="5895956" y="3346970"/>
              <a:ext cx="306360" cy="306360"/>
            </a:xfrm>
            <a:custGeom>
              <a:avLst/>
              <a:gdLst/>
              <a:ahLst/>
              <a:cxnLst/>
              <a:rect l="l" t="t" r="r" b="b"/>
              <a:pathLst>
                <a:path w="306360" h="306360" extrusionOk="0">
                  <a:moveTo>
                    <a:pt x="56502" y="271957"/>
                  </a:moveTo>
                  <a:cubicBezTo>
                    <a:pt x="122129" y="325392"/>
                    <a:pt x="218522" y="315486"/>
                    <a:pt x="271957" y="249859"/>
                  </a:cubicBezTo>
                  <a:cubicBezTo>
                    <a:pt x="325392" y="184232"/>
                    <a:pt x="315486" y="87744"/>
                    <a:pt x="249859" y="34404"/>
                  </a:cubicBezTo>
                  <a:cubicBezTo>
                    <a:pt x="184232" y="-19032"/>
                    <a:pt x="87839" y="-9126"/>
                    <a:pt x="34404" y="56502"/>
                  </a:cubicBezTo>
                  <a:cubicBezTo>
                    <a:pt x="-19032" y="122034"/>
                    <a:pt x="-9126" y="218522"/>
                    <a:pt x="56502" y="271957"/>
                  </a:cubicBezTo>
                  <a:close/>
                  <a:moveTo>
                    <a:pt x="234143" y="53739"/>
                  </a:moveTo>
                  <a:cubicBezTo>
                    <a:pt x="289007" y="98412"/>
                    <a:pt x="297294" y="179279"/>
                    <a:pt x="252621" y="234143"/>
                  </a:cubicBezTo>
                  <a:cubicBezTo>
                    <a:pt x="207949" y="289007"/>
                    <a:pt x="127082" y="297294"/>
                    <a:pt x="72218" y="252621"/>
                  </a:cubicBezTo>
                  <a:cubicBezTo>
                    <a:pt x="17354" y="207949"/>
                    <a:pt x="9067" y="127082"/>
                    <a:pt x="53739" y="72218"/>
                  </a:cubicBezTo>
                  <a:cubicBezTo>
                    <a:pt x="98412" y="17354"/>
                    <a:pt x="179279" y="9067"/>
                    <a:pt x="234143" y="53739"/>
                  </a:cubicBezTo>
                  <a:close/>
                </a:path>
              </a:pathLst>
            </a:custGeom>
            <a:solidFill>
              <a:srgbClr val="268FBB"/>
            </a:solidFill>
            <a:ln>
              <a:noFill/>
            </a:ln>
          </p:spPr>
          <p:txBody>
            <a:bodyPr spcFirstLastPara="1" wrap="square" lIns="91425" tIns="45700" rIns="91425" bIns="45700" anchor="ctr" anchorCtr="0">
              <a:noAutofit/>
            </a:bodyPr>
            <a:lstStyle/>
            <a:p>
              <a:endParaRPr sz="2800">
                <a:solidFill>
                  <a:schemeClr val="dk1"/>
                </a:solidFill>
                <a:latin typeface="Calibri"/>
                <a:ea typeface="Calibri"/>
                <a:cs typeface="Calibri"/>
                <a:sym typeface="Calibri"/>
              </a:endParaRPr>
            </a:p>
          </p:txBody>
        </p:sp>
        <p:sp>
          <p:nvSpPr>
            <p:cNvPr id="29" name="Google Shape;176;p1"/>
            <p:cNvSpPr/>
            <p:nvPr/>
          </p:nvSpPr>
          <p:spPr>
            <a:xfrm>
              <a:off x="5920936" y="3371950"/>
              <a:ext cx="256401" cy="256401"/>
            </a:xfrm>
            <a:custGeom>
              <a:avLst/>
              <a:gdLst/>
              <a:ahLst/>
              <a:cxnLst/>
              <a:rect l="l" t="t" r="r" b="b"/>
              <a:pathLst>
                <a:path w="256401" h="256401" extrusionOk="0">
                  <a:moveTo>
                    <a:pt x="209163" y="28760"/>
                  </a:moveTo>
                  <a:cubicBezTo>
                    <a:pt x="264027" y="73432"/>
                    <a:pt x="272314" y="154299"/>
                    <a:pt x="227642" y="209163"/>
                  </a:cubicBezTo>
                  <a:cubicBezTo>
                    <a:pt x="182969" y="264027"/>
                    <a:pt x="102102" y="272314"/>
                    <a:pt x="47238" y="227642"/>
                  </a:cubicBezTo>
                  <a:cubicBezTo>
                    <a:pt x="-7626" y="182969"/>
                    <a:pt x="-15913" y="102102"/>
                    <a:pt x="28760" y="47238"/>
                  </a:cubicBezTo>
                  <a:cubicBezTo>
                    <a:pt x="73432" y="-7626"/>
                    <a:pt x="154299" y="-15913"/>
                    <a:pt x="209163" y="28760"/>
                  </a:cubicBezTo>
                  <a:close/>
                </a:path>
              </a:pathLst>
            </a:custGeom>
            <a:solidFill>
              <a:srgbClr val="FFFFFF">
                <a:alpha val="49803"/>
              </a:srgbClr>
            </a:solidFill>
            <a:ln>
              <a:noFill/>
            </a:ln>
          </p:spPr>
          <p:txBody>
            <a:bodyPr spcFirstLastPara="1" wrap="square" lIns="91425" tIns="45700" rIns="91425" bIns="45700" anchor="ctr" anchorCtr="0">
              <a:noAutofit/>
            </a:bodyPr>
            <a:lstStyle/>
            <a:p>
              <a:endParaRPr sz="2800">
                <a:solidFill>
                  <a:schemeClr val="dk1"/>
                </a:solidFill>
                <a:latin typeface="Calibri"/>
                <a:ea typeface="Calibri"/>
                <a:cs typeface="Calibri"/>
                <a:sym typeface="Calibri"/>
              </a:endParaRPr>
            </a:p>
          </p:txBody>
        </p:sp>
        <p:sp>
          <p:nvSpPr>
            <p:cNvPr id="30" name="Google Shape;177;p1"/>
            <p:cNvSpPr/>
            <p:nvPr/>
          </p:nvSpPr>
          <p:spPr>
            <a:xfrm>
              <a:off x="5978937" y="3410806"/>
              <a:ext cx="198362" cy="217542"/>
            </a:xfrm>
            <a:custGeom>
              <a:avLst/>
              <a:gdLst/>
              <a:ahLst/>
              <a:cxnLst/>
              <a:rect l="l" t="t" r="r" b="b"/>
              <a:pathLst>
                <a:path w="198362" h="217542" extrusionOk="0">
                  <a:moveTo>
                    <a:pt x="171545" y="98393"/>
                  </a:moveTo>
                  <a:cubicBezTo>
                    <a:pt x="141923" y="161544"/>
                    <a:pt x="67723" y="208598"/>
                    <a:pt x="0" y="196691"/>
                  </a:cubicBezTo>
                  <a:cubicBezTo>
                    <a:pt x="54197" y="232220"/>
                    <a:pt x="127825" y="221647"/>
                    <a:pt x="169640" y="170307"/>
                  </a:cubicBezTo>
                  <a:cubicBezTo>
                    <a:pt x="211074" y="119444"/>
                    <a:pt x="206883" y="46006"/>
                    <a:pt x="162211" y="0"/>
                  </a:cubicBezTo>
                  <a:cubicBezTo>
                    <a:pt x="180689" y="29813"/>
                    <a:pt x="187262" y="64960"/>
                    <a:pt x="171545" y="98393"/>
                  </a:cubicBezTo>
                  <a:close/>
                </a:path>
              </a:pathLst>
            </a:custGeom>
            <a:solidFill>
              <a:srgbClr val="C8C8C8">
                <a:alpha val="40000"/>
              </a:srgbClr>
            </a:solidFill>
            <a:ln>
              <a:noFill/>
            </a:ln>
          </p:spPr>
          <p:txBody>
            <a:bodyPr spcFirstLastPara="1" wrap="square" lIns="91425" tIns="45700" rIns="91425" bIns="45700" anchor="ctr" anchorCtr="0">
              <a:noAutofit/>
            </a:bodyPr>
            <a:lstStyle/>
            <a:p>
              <a:endParaRPr sz="2800">
                <a:solidFill>
                  <a:schemeClr val="dk1"/>
                </a:solidFill>
                <a:latin typeface="Calibri"/>
                <a:ea typeface="Calibri"/>
                <a:cs typeface="Calibri"/>
                <a:sym typeface="Calibri"/>
              </a:endParaRPr>
            </a:p>
          </p:txBody>
        </p:sp>
        <p:sp>
          <p:nvSpPr>
            <p:cNvPr id="31" name="Google Shape;178;p1"/>
            <p:cNvSpPr/>
            <p:nvPr/>
          </p:nvSpPr>
          <p:spPr>
            <a:xfrm>
              <a:off x="6178969" y="3205138"/>
              <a:ext cx="116573" cy="128033"/>
            </a:xfrm>
            <a:custGeom>
              <a:avLst/>
              <a:gdLst/>
              <a:ahLst/>
              <a:cxnLst/>
              <a:rect l="l" t="t" r="r" b="b"/>
              <a:pathLst>
                <a:path w="116573" h="128033" extrusionOk="0">
                  <a:moveTo>
                    <a:pt x="89910" y="3072"/>
                  </a:moveTo>
                  <a:lnTo>
                    <a:pt x="111531" y="20693"/>
                  </a:lnTo>
                  <a:cubicBezTo>
                    <a:pt x="117342" y="25456"/>
                    <a:pt x="118294" y="34028"/>
                    <a:pt x="113532" y="39934"/>
                  </a:cubicBezTo>
                  <a:lnTo>
                    <a:pt x="45904" y="122992"/>
                  </a:lnTo>
                  <a:cubicBezTo>
                    <a:pt x="41142" y="128802"/>
                    <a:pt x="32569" y="129754"/>
                    <a:pt x="26664" y="124992"/>
                  </a:cubicBezTo>
                  <a:lnTo>
                    <a:pt x="5042" y="107371"/>
                  </a:lnTo>
                  <a:cubicBezTo>
                    <a:pt x="-768" y="102608"/>
                    <a:pt x="-1721" y="94036"/>
                    <a:pt x="3042" y="88130"/>
                  </a:cubicBezTo>
                  <a:lnTo>
                    <a:pt x="70669" y="5072"/>
                  </a:lnTo>
                  <a:cubicBezTo>
                    <a:pt x="75432" y="-833"/>
                    <a:pt x="84004" y="-1691"/>
                    <a:pt x="89910" y="3072"/>
                  </a:cubicBezTo>
                  <a:close/>
                </a:path>
              </a:pathLst>
            </a:custGeom>
            <a:solidFill>
              <a:srgbClr val="1D2465"/>
            </a:solidFill>
            <a:ln>
              <a:noFill/>
            </a:ln>
          </p:spPr>
          <p:txBody>
            <a:bodyPr spcFirstLastPara="1" wrap="square" lIns="91425" tIns="45700" rIns="91425" bIns="45700" anchor="ctr" anchorCtr="0">
              <a:noAutofit/>
            </a:bodyPr>
            <a:lstStyle/>
            <a:p>
              <a:endParaRPr sz="2800">
                <a:solidFill>
                  <a:schemeClr val="dk1"/>
                </a:solidFill>
                <a:latin typeface="Calibri"/>
                <a:ea typeface="Calibri"/>
                <a:cs typeface="Calibri"/>
                <a:sym typeface="Calibri"/>
              </a:endParaRPr>
            </a:p>
          </p:txBody>
        </p:sp>
        <p:sp>
          <p:nvSpPr>
            <p:cNvPr id="32" name="Google Shape;179;p1"/>
            <p:cNvSpPr/>
            <p:nvPr/>
          </p:nvSpPr>
          <p:spPr>
            <a:xfrm>
              <a:off x="6242494" y="3205138"/>
              <a:ext cx="53078" cy="101084"/>
            </a:xfrm>
            <a:custGeom>
              <a:avLst/>
              <a:gdLst/>
              <a:ahLst/>
              <a:cxnLst/>
              <a:rect l="l" t="t" r="r" b="b"/>
              <a:pathLst>
                <a:path w="53078" h="101084" extrusionOk="0">
                  <a:moveTo>
                    <a:pt x="191" y="101084"/>
                  </a:moveTo>
                  <a:lnTo>
                    <a:pt x="50006" y="39934"/>
                  </a:lnTo>
                  <a:cubicBezTo>
                    <a:pt x="54769" y="34123"/>
                    <a:pt x="53912" y="25456"/>
                    <a:pt x="48006" y="20693"/>
                  </a:cubicBezTo>
                  <a:lnTo>
                    <a:pt x="26384" y="3072"/>
                  </a:lnTo>
                  <a:cubicBezTo>
                    <a:pt x="20479" y="-1691"/>
                    <a:pt x="11906" y="-833"/>
                    <a:pt x="7144" y="5072"/>
                  </a:cubicBezTo>
                  <a:lnTo>
                    <a:pt x="0" y="13835"/>
                  </a:lnTo>
                  <a:cubicBezTo>
                    <a:pt x="29527" y="29170"/>
                    <a:pt x="15335" y="70509"/>
                    <a:pt x="191" y="101084"/>
                  </a:cubicBezTo>
                  <a:close/>
                </a:path>
              </a:pathLst>
            </a:custGeom>
            <a:solidFill>
              <a:srgbClr val="1D2465">
                <a:alpha val="29803"/>
              </a:srgbClr>
            </a:solidFill>
            <a:ln>
              <a:noFill/>
            </a:ln>
          </p:spPr>
          <p:txBody>
            <a:bodyPr spcFirstLastPara="1" wrap="square" lIns="91425" tIns="45700" rIns="91425" bIns="45700" anchor="ctr" anchorCtr="0">
              <a:noAutofit/>
            </a:bodyPr>
            <a:lstStyle/>
            <a:p>
              <a:endParaRPr sz="2800">
                <a:solidFill>
                  <a:schemeClr val="dk1"/>
                </a:solidFill>
                <a:latin typeface="Calibri"/>
                <a:ea typeface="Calibri"/>
                <a:cs typeface="Calibri"/>
                <a:sym typeface="Calibri"/>
              </a:endParaRPr>
            </a:p>
          </p:txBody>
        </p:sp>
        <p:sp>
          <p:nvSpPr>
            <p:cNvPr id="33" name="Google Shape;180;p1"/>
            <p:cNvSpPr/>
            <p:nvPr/>
          </p:nvSpPr>
          <p:spPr>
            <a:xfrm>
              <a:off x="5934056" y="3385224"/>
              <a:ext cx="137273" cy="151788"/>
            </a:xfrm>
            <a:custGeom>
              <a:avLst/>
              <a:gdLst/>
              <a:ahLst/>
              <a:cxnLst/>
              <a:rect l="l" t="t" r="r" b="b"/>
              <a:pathLst>
                <a:path w="137273" h="151788" extrusionOk="0">
                  <a:moveTo>
                    <a:pt x="2399" y="151789"/>
                  </a:moveTo>
                  <a:cubicBezTo>
                    <a:pt x="2399" y="151789"/>
                    <a:pt x="-10745" y="97401"/>
                    <a:pt x="24497" y="50348"/>
                  </a:cubicBezTo>
                  <a:cubicBezTo>
                    <a:pt x="59740" y="3294"/>
                    <a:pt x="124319" y="-4612"/>
                    <a:pt x="137273" y="2056"/>
                  </a:cubicBezTo>
                  <a:cubicBezTo>
                    <a:pt x="104317" y="18058"/>
                    <a:pt x="77837" y="28821"/>
                    <a:pt x="46881" y="63397"/>
                  </a:cubicBezTo>
                  <a:cubicBezTo>
                    <a:pt x="14020" y="100354"/>
                    <a:pt x="2399" y="151789"/>
                    <a:pt x="2399" y="151789"/>
                  </a:cubicBezTo>
                  <a:close/>
                </a:path>
              </a:pathLst>
            </a:custGeom>
            <a:solidFill>
              <a:srgbClr val="FFFFFF">
                <a:alpha val="29803"/>
              </a:srgbClr>
            </a:solidFill>
            <a:ln>
              <a:noFill/>
            </a:ln>
          </p:spPr>
          <p:txBody>
            <a:bodyPr spcFirstLastPara="1" wrap="square" lIns="91425" tIns="45700" rIns="91425" bIns="45700" anchor="ctr" anchorCtr="0">
              <a:noAutofit/>
            </a:bodyPr>
            <a:lstStyle/>
            <a:p>
              <a:endParaRPr sz="2800">
                <a:solidFill>
                  <a:schemeClr val="dk1"/>
                </a:solidFill>
                <a:latin typeface="Calibri"/>
                <a:ea typeface="Calibri"/>
                <a:cs typeface="Calibri"/>
                <a:sym typeface="Calibri"/>
              </a:endParaRPr>
            </a:p>
          </p:txBody>
        </p:sp>
        <p:sp>
          <p:nvSpPr>
            <p:cNvPr id="34" name="Google Shape;181;p1"/>
            <p:cNvSpPr/>
            <p:nvPr/>
          </p:nvSpPr>
          <p:spPr>
            <a:xfrm>
              <a:off x="5899004" y="3339541"/>
              <a:ext cx="306360" cy="306360"/>
            </a:xfrm>
            <a:custGeom>
              <a:avLst/>
              <a:gdLst/>
              <a:ahLst/>
              <a:cxnLst/>
              <a:rect l="l" t="t" r="r" b="b"/>
              <a:pathLst>
                <a:path w="306360" h="306360" extrusionOk="0">
                  <a:moveTo>
                    <a:pt x="56502" y="271957"/>
                  </a:moveTo>
                  <a:cubicBezTo>
                    <a:pt x="122129" y="325392"/>
                    <a:pt x="218617" y="315486"/>
                    <a:pt x="271957" y="249859"/>
                  </a:cubicBezTo>
                  <a:cubicBezTo>
                    <a:pt x="325392" y="184232"/>
                    <a:pt x="315486" y="87839"/>
                    <a:pt x="249859" y="34404"/>
                  </a:cubicBezTo>
                  <a:cubicBezTo>
                    <a:pt x="184232" y="-19032"/>
                    <a:pt x="87839" y="-9126"/>
                    <a:pt x="34404" y="56502"/>
                  </a:cubicBezTo>
                  <a:cubicBezTo>
                    <a:pt x="-19032" y="122034"/>
                    <a:pt x="-9126" y="218522"/>
                    <a:pt x="56502" y="271957"/>
                  </a:cubicBezTo>
                  <a:close/>
                  <a:moveTo>
                    <a:pt x="234143" y="53739"/>
                  </a:moveTo>
                  <a:cubicBezTo>
                    <a:pt x="289007" y="98412"/>
                    <a:pt x="297294" y="179279"/>
                    <a:pt x="252621" y="234143"/>
                  </a:cubicBezTo>
                  <a:cubicBezTo>
                    <a:pt x="207949" y="289007"/>
                    <a:pt x="127082" y="297294"/>
                    <a:pt x="72218" y="252621"/>
                  </a:cubicBezTo>
                  <a:cubicBezTo>
                    <a:pt x="17354" y="207949"/>
                    <a:pt x="9067" y="127082"/>
                    <a:pt x="53739" y="72218"/>
                  </a:cubicBezTo>
                  <a:cubicBezTo>
                    <a:pt x="98412" y="17354"/>
                    <a:pt x="179279" y="9067"/>
                    <a:pt x="234143" y="53739"/>
                  </a:cubicBezTo>
                  <a:close/>
                </a:path>
              </a:pathLst>
            </a:custGeom>
            <a:solidFill>
              <a:srgbClr val="2EB6E1"/>
            </a:solidFill>
            <a:ln>
              <a:noFill/>
            </a:ln>
          </p:spPr>
          <p:txBody>
            <a:bodyPr spcFirstLastPara="1" wrap="square" lIns="91425" tIns="45700" rIns="91425" bIns="45700" anchor="ctr" anchorCtr="0">
              <a:noAutofit/>
            </a:bodyPr>
            <a:lstStyle/>
            <a:p>
              <a:endParaRPr sz="2800">
                <a:solidFill>
                  <a:schemeClr val="dk1"/>
                </a:solidFill>
                <a:latin typeface="Calibri"/>
                <a:ea typeface="Calibri"/>
                <a:cs typeface="Calibri"/>
                <a:sym typeface="Calibri"/>
              </a:endParaRPr>
            </a:p>
          </p:txBody>
        </p:sp>
      </p:grpSp>
      <p:sp>
        <p:nvSpPr>
          <p:cNvPr id="44" name="Thought Bubble: Cloud 5">
            <a:extLst>
              <a:ext uri="{FF2B5EF4-FFF2-40B4-BE49-F238E27FC236}">
                <a16:creationId xmlns:a16="http://schemas.microsoft.com/office/drawing/2014/main" id="{2276102F-99E9-4843-8F3A-0CC5EB1D1881}"/>
              </a:ext>
            </a:extLst>
          </p:cNvPr>
          <p:cNvSpPr/>
          <p:nvPr/>
        </p:nvSpPr>
        <p:spPr>
          <a:xfrm>
            <a:off x="481591" y="2753163"/>
            <a:ext cx="4227125" cy="2004362"/>
          </a:xfrm>
          <a:prstGeom prst="cloudCallout">
            <a:avLst>
              <a:gd name="adj1" fmla="val 58008"/>
              <a:gd name="adj2" fmla="val -45483"/>
            </a:avLst>
          </a:prstGeom>
          <a:ln>
            <a:solidFill>
              <a:schemeClr val="accent2">
                <a:lumMod val="50000"/>
              </a:schemeClr>
            </a:solidFill>
            <a:prstDash val="dashDot"/>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3200" b="1" dirty="0">
              <a:solidFill>
                <a:srgbClr val="002060"/>
              </a:solidFill>
              <a:latin typeface="Calibri" panose="020F0502020204030204" pitchFamily="34" charset="0"/>
              <a:ea typeface="Arial-Rounded" panose="020B0500000000000000" pitchFamily="34" charset="0"/>
              <a:cs typeface="Calibri" panose="020F0502020204030204" pitchFamily="34" charset="0"/>
            </a:endParaRPr>
          </a:p>
        </p:txBody>
      </p:sp>
      <p:sp>
        <p:nvSpPr>
          <p:cNvPr id="45" name="Thought Bubble: Cloud 16">
            <a:extLst>
              <a:ext uri="{FF2B5EF4-FFF2-40B4-BE49-F238E27FC236}">
                <a16:creationId xmlns:a16="http://schemas.microsoft.com/office/drawing/2014/main" id="{1A11D29A-0E49-4158-ACAA-AB23465EC073}"/>
              </a:ext>
            </a:extLst>
          </p:cNvPr>
          <p:cNvSpPr/>
          <p:nvPr/>
        </p:nvSpPr>
        <p:spPr>
          <a:xfrm>
            <a:off x="7711111" y="2762562"/>
            <a:ext cx="4039613" cy="1265875"/>
          </a:xfrm>
          <a:prstGeom prst="cloudCallout">
            <a:avLst>
              <a:gd name="adj1" fmla="val -48344"/>
              <a:gd name="adj2" fmla="val 57276"/>
            </a:avLst>
          </a:prstGeom>
          <a:ln>
            <a:solidFill>
              <a:schemeClr val="accent2">
                <a:lumMod val="50000"/>
              </a:schemeClr>
            </a:solidFill>
            <a:prstDash val="dashDot"/>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3200" b="1" dirty="0">
              <a:solidFill>
                <a:srgbClr val="002060"/>
              </a:solidFill>
              <a:latin typeface="Calibri" panose="020F0502020204030204" pitchFamily="34" charset="0"/>
              <a:ea typeface="Arial-Rounded" panose="020B0500000000000000" pitchFamily="34" charset="0"/>
              <a:cs typeface="Calibri" panose="020F0502020204030204" pitchFamily="34" charset="0"/>
            </a:endParaRPr>
          </a:p>
        </p:txBody>
      </p:sp>
      <p:pic>
        <p:nvPicPr>
          <p:cNvPr id="37" name="Picture 36"/>
          <p:cNvPicPr>
            <a:picLocks noChangeAspect="1"/>
          </p:cNvPicPr>
          <p:nvPr/>
        </p:nvPicPr>
        <p:blipFill rotWithShape="1">
          <a:blip r:embed="rId3">
            <a:extLst>
              <a:ext uri="{BEBA8EAE-BF5A-486C-A8C5-ECC9F3942E4B}">
                <a14:imgProps xmlns:a14="http://schemas.microsoft.com/office/drawing/2010/main">
                  <a14:imgLayer r:embed="rId4">
                    <a14:imgEffect>
                      <a14:backgroundRemoval t="6250" b="95313" l="5000" r="48438"/>
                    </a14:imgEffect>
                  </a14:imgLayer>
                </a14:imgProps>
              </a:ext>
              <a:ext uri="{28A0092B-C50C-407E-A947-70E740481C1C}">
                <a14:useLocalDpi xmlns:a14="http://schemas.microsoft.com/office/drawing/2010/main" val="0"/>
              </a:ext>
            </a:extLst>
          </a:blip>
          <a:srcRect r="49726"/>
          <a:stretch/>
        </p:blipFill>
        <p:spPr>
          <a:xfrm flipH="1">
            <a:off x="6333825" y="2290850"/>
            <a:ext cx="2365301" cy="4796346"/>
          </a:xfrm>
          <a:prstGeom prst="rect">
            <a:avLst/>
          </a:prstGeom>
        </p:spPr>
      </p:pic>
      <p:pic>
        <p:nvPicPr>
          <p:cNvPr id="38" name="Picture 37"/>
          <p:cNvPicPr>
            <a:picLocks noChangeAspect="1"/>
          </p:cNvPicPr>
          <p:nvPr/>
        </p:nvPicPr>
        <p:blipFill rotWithShape="1">
          <a:blip r:embed="rId5">
            <a:extLst>
              <a:ext uri="{BEBA8EAE-BF5A-486C-A8C5-ECC9F3942E4B}">
                <a14:imgProps xmlns:a14="http://schemas.microsoft.com/office/drawing/2010/main">
                  <a14:imgLayer r:embed="rId4">
                    <a14:imgEffect>
                      <a14:backgroundRemoval t="4219" b="94375" l="50625" r="94219"/>
                    </a14:imgEffect>
                  </a14:imgLayer>
                </a14:imgProps>
              </a:ext>
              <a:ext uri="{28A0092B-C50C-407E-A947-70E740481C1C}">
                <a14:useLocalDpi xmlns:a14="http://schemas.microsoft.com/office/drawing/2010/main" val="0"/>
              </a:ext>
            </a:extLst>
          </a:blip>
          <a:srcRect l="45822" t="-205" r="3904" b="205"/>
          <a:stretch/>
        </p:blipFill>
        <p:spPr>
          <a:xfrm flipH="1">
            <a:off x="3896950" y="2211530"/>
            <a:ext cx="3254343" cy="4850892"/>
          </a:xfrm>
          <a:prstGeom prst="rect">
            <a:avLst/>
          </a:prstGeom>
        </p:spPr>
      </p:pic>
      <p:sp>
        <p:nvSpPr>
          <p:cNvPr id="39" name="TextBox 38"/>
          <p:cNvSpPr txBox="1"/>
          <p:nvPr/>
        </p:nvSpPr>
        <p:spPr>
          <a:xfrm>
            <a:off x="2107334" y="2911025"/>
            <a:ext cx="1067149" cy="1323439"/>
          </a:xfrm>
          <a:prstGeom prst="rect">
            <a:avLst/>
          </a:prstGeom>
          <a:noFill/>
        </p:spPr>
        <p:txBody>
          <a:bodyPr wrap="square" rtlCol="0">
            <a:spAutoFit/>
          </a:bodyPr>
          <a:lstStyle/>
          <a:p>
            <a:r>
              <a:rPr lang="en-GB" sz="8000" dirty="0">
                <a:solidFill>
                  <a:schemeClr val="accent5">
                    <a:lumMod val="50000"/>
                  </a:schemeClr>
                </a:solidFill>
              </a:rPr>
              <a:t>…</a:t>
            </a:r>
          </a:p>
        </p:txBody>
      </p:sp>
      <p:sp>
        <p:nvSpPr>
          <p:cNvPr id="41" name="TextBox 40"/>
          <p:cNvSpPr txBox="1"/>
          <p:nvPr/>
        </p:nvSpPr>
        <p:spPr>
          <a:xfrm>
            <a:off x="9297912" y="2469719"/>
            <a:ext cx="1067149" cy="1323439"/>
          </a:xfrm>
          <a:prstGeom prst="rect">
            <a:avLst/>
          </a:prstGeom>
          <a:noFill/>
        </p:spPr>
        <p:txBody>
          <a:bodyPr wrap="square" rtlCol="0">
            <a:spAutoFit/>
          </a:bodyPr>
          <a:lstStyle/>
          <a:p>
            <a:r>
              <a:rPr lang="en-GB" sz="8000" dirty="0">
                <a:solidFill>
                  <a:schemeClr val="accent5">
                    <a:lumMod val="50000"/>
                  </a:schemeClr>
                </a:solidFill>
              </a:rPr>
              <a:t>…</a:t>
            </a:r>
          </a:p>
        </p:txBody>
      </p:sp>
      <p:sp>
        <p:nvSpPr>
          <p:cNvPr id="2" name="Rectangle 1"/>
          <p:cNvSpPr/>
          <p:nvPr/>
        </p:nvSpPr>
        <p:spPr>
          <a:xfrm>
            <a:off x="903119" y="3196690"/>
            <a:ext cx="3457420" cy="1077218"/>
          </a:xfrm>
          <a:prstGeom prst="rect">
            <a:avLst/>
          </a:prstGeom>
        </p:spPr>
        <p:txBody>
          <a:bodyPr wrap="square">
            <a:spAutoFit/>
          </a:bodyPr>
          <a:lstStyle/>
          <a:p>
            <a:pPr algn="ctr"/>
            <a:r>
              <a:rPr lang="en-GB" sz="3200" b="1" dirty="0" err="1">
                <a:solidFill>
                  <a:srgbClr val="008000"/>
                </a:solidFill>
                <a:latin typeface="Calibri" panose="020F0502020204030204" pitchFamily="34" charset="0"/>
                <a:ea typeface="Arial-Rounded" panose="020B0500000000000000" pitchFamily="34" charset="0"/>
                <a:cs typeface="Calibri" panose="020F0502020204030204" pitchFamily="34" charset="0"/>
              </a:rPr>
              <a:t>Cô</a:t>
            </a:r>
            <a:r>
              <a:rPr lang="en-GB" sz="3200" b="1" dirty="0">
                <a:solidFill>
                  <a:srgbClr val="008000"/>
                </a:solidFill>
                <a:latin typeface="Calibri" panose="020F0502020204030204" pitchFamily="34" charset="0"/>
                <a:ea typeface="Arial-Rounded" panose="020B0500000000000000" pitchFamily="34" charset="0"/>
                <a:cs typeface="Calibri" panose="020F0502020204030204" pitchFamily="34" charset="0"/>
              </a:rPr>
              <a:t> </a:t>
            </a:r>
            <a:r>
              <a:rPr lang="en-GB" sz="3200" b="1" dirty="0" err="1">
                <a:solidFill>
                  <a:srgbClr val="008000"/>
                </a:solidFill>
                <a:latin typeface="Calibri" panose="020F0502020204030204" pitchFamily="34" charset="0"/>
                <a:ea typeface="Arial-Rounded" panose="020B0500000000000000" pitchFamily="34" charset="0"/>
                <a:cs typeface="Calibri" panose="020F0502020204030204" pitchFamily="34" charset="0"/>
              </a:rPr>
              <a:t>chào</a:t>
            </a:r>
            <a:r>
              <a:rPr lang="en-GB" sz="3200" b="1" dirty="0">
                <a:solidFill>
                  <a:srgbClr val="008000"/>
                </a:solidFill>
                <a:latin typeface="Calibri" panose="020F0502020204030204" pitchFamily="34" charset="0"/>
                <a:ea typeface="Arial-Rounded" panose="020B0500000000000000" pitchFamily="34" charset="0"/>
                <a:cs typeface="Calibri" panose="020F0502020204030204" pitchFamily="34" charset="0"/>
              </a:rPr>
              <a:t> </a:t>
            </a:r>
            <a:r>
              <a:rPr lang="en-GB" sz="3200" b="1" dirty="0" err="1">
                <a:solidFill>
                  <a:srgbClr val="008000"/>
                </a:solidFill>
                <a:latin typeface="Calibri" panose="020F0502020204030204" pitchFamily="34" charset="0"/>
                <a:ea typeface="Arial-Rounded" panose="020B0500000000000000" pitchFamily="34" charset="0"/>
                <a:cs typeface="Calibri" panose="020F0502020204030204" pitchFamily="34" charset="0"/>
              </a:rPr>
              <a:t>em</a:t>
            </a:r>
            <a:r>
              <a:rPr lang="en-GB" sz="3200" b="1" dirty="0">
                <a:solidFill>
                  <a:srgbClr val="008000"/>
                </a:solidFill>
                <a:latin typeface="Calibri" panose="020F0502020204030204" pitchFamily="34" charset="0"/>
                <a:ea typeface="Arial-Rounded" panose="020B0500000000000000" pitchFamily="34" charset="0"/>
                <a:cs typeface="Calibri" panose="020F0502020204030204" pitchFamily="34" charset="0"/>
              </a:rPr>
              <a:t>, </a:t>
            </a:r>
            <a:r>
              <a:rPr lang="en-GB" sz="3200" b="1" dirty="0" err="1">
                <a:solidFill>
                  <a:srgbClr val="008000"/>
                </a:solidFill>
                <a:latin typeface="Calibri" panose="020F0502020204030204" pitchFamily="34" charset="0"/>
                <a:ea typeface="Arial-Rounded" panose="020B0500000000000000" pitchFamily="34" charset="0"/>
                <a:cs typeface="Calibri" panose="020F0502020204030204" pitchFamily="34" charset="0"/>
              </a:rPr>
              <a:t>em</a:t>
            </a:r>
            <a:r>
              <a:rPr lang="en-GB" sz="3200" b="1" dirty="0">
                <a:solidFill>
                  <a:srgbClr val="008000"/>
                </a:solidFill>
                <a:latin typeface="Calibri" panose="020F0502020204030204" pitchFamily="34" charset="0"/>
                <a:ea typeface="Arial-Rounded" panose="020B0500000000000000" pitchFamily="34" charset="0"/>
                <a:cs typeface="Calibri" panose="020F0502020204030204" pitchFamily="34" charset="0"/>
              </a:rPr>
              <a:t> </a:t>
            </a:r>
            <a:r>
              <a:rPr lang="en-GB" sz="3200" b="1" dirty="0" err="1">
                <a:solidFill>
                  <a:srgbClr val="008000"/>
                </a:solidFill>
                <a:latin typeface="Calibri" panose="020F0502020204030204" pitchFamily="34" charset="0"/>
                <a:ea typeface="Arial-Rounded" panose="020B0500000000000000" pitchFamily="34" charset="0"/>
                <a:cs typeface="Calibri" panose="020F0502020204030204" pitchFamily="34" charset="0"/>
              </a:rPr>
              <a:t>ngoan</a:t>
            </a:r>
            <a:r>
              <a:rPr lang="en-GB" sz="3200" b="1" dirty="0">
                <a:solidFill>
                  <a:srgbClr val="008000"/>
                </a:solidFill>
                <a:latin typeface="Calibri" panose="020F0502020204030204" pitchFamily="34" charset="0"/>
                <a:ea typeface="Arial-Rounded" panose="020B0500000000000000" pitchFamily="34" charset="0"/>
                <a:cs typeface="Calibri" panose="020F0502020204030204" pitchFamily="34" charset="0"/>
              </a:rPr>
              <a:t> </a:t>
            </a:r>
            <a:r>
              <a:rPr lang="en-GB" sz="3200" b="1" dirty="0" err="1">
                <a:solidFill>
                  <a:srgbClr val="008000"/>
                </a:solidFill>
                <a:latin typeface="Calibri" panose="020F0502020204030204" pitchFamily="34" charset="0"/>
                <a:ea typeface="Arial-Rounded" panose="020B0500000000000000" pitchFamily="34" charset="0"/>
                <a:cs typeface="Calibri" panose="020F0502020204030204" pitchFamily="34" charset="0"/>
              </a:rPr>
              <a:t>lắm</a:t>
            </a:r>
            <a:r>
              <a:rPr lang="en-GB" sz="3200" b="1" dirty="0">
                <a:solidFill>
                  <a:srgbClr val="008000"/>
                </a:solidFill>
                <a:latin typeface="Calibri" panose="020F0502020204030204" pitchFamily="34" charset="0"/>
                <a:ea typeface="Arial-Rounded" panose="020B0500000000000000" pitchFamily="34" charset="0"/>
                <a:cs typeface="Calibri" panose="020F0502020204030204" pitchFamily="34" charset="0"/>
              </a:rPr>
              <a:t>!</a:t>
            </a:r>
            <a:endParaRPr lang="en-US" sz="3200" b="1" dirty="0">
              <a:solidFill>
                <a:srgbClr val="008000"/>
              </a:solidFill>
              <a:latin typeface="Calibri" panose="020F0502020204030204" pitchFamily="34" charset="0"/>
              <a:ea typeface="Arial-Rounded" panose="020B0500000000000000" pitchFamily="34" charset="0"/>
              <a:cs typeface="Calibri" panose="020F0502020204030204" pitchFamily="34" charset="0"/>
            </a:endParaRPr>
          </a:p>
        </p:txBody>
      </p:sp>
      <p:sp>
        <p:nvSpPr>
          <p:cNvPr id="3" name="Rectangle 2"/>
          <p:cNvSpPr/>
          <p:nvPr/>
        </p:nvSpPr>
        <p:spPr>
          <a:xfrm>
            <a:off x="8938285" y="2920424"/>
            <a:ext cx="1786401" cy="1077218"/>
          </a:xfrm>
          <a:prstGeom prst="rect">
            <a:avLst/>
          </a:prstGeom>
        </p:spPr>
        <p:txBody>
          <a:bodyPr wrap="square">
            <a:spAutoFit/>
          </a:bodyPr>
          <a:lstStyle/>
          <a:p>
            <a:pPr algn="ctr"/>
            <a:r>
              <a:rPr lang="en-GB" sz="3200" b="1" dirty="0" err="1">
                <a:solidFill>
                  <a:srgbClr val="C00000"/>
                </a:solidFill>
                <a:latin typeface="Calibri" panose="020F0502020204030204" pitchFamily="34" charset="0"/>
                <a:ea typeface="Arial-Rounded" panose="020B0500000000000000" pitchFamily="34" charset="0"/>
                <a:cs typeface="Calibri" panose="020F0502020204030204" pitchFamily="34" charset="0"/>
              </a:rPr>
              <a:t>Em</a:t>
            </a:r>
            <a:r>
              <a:rPr lang="en-GB" sz="3200" b="1" dirty="0">
                <a:solidFill>
                  <a:srgbClr val="C00000"/>
                </a:solidFill>
                <a:latin typeface="Calibri" panose="020F0502020204030204" pitchFamily="34" charset="0"/>
                <a:ea typeface="Arial-Rounded" panose="020B0500000000000000" pitchFamily="34" charset="0"/>
                <a:cs typeface="Calibri" panose="020F0502020204030204" pitchFamily="34" charset="0"/>
              </a:rPr>
              <a:t> </a:t>
            </a:r>
            <a:r>
              <a:rPr lang="en-GB" sz="3200" b="1" dirty="0" err="1">
                <a:solidFill>
                  <a:srgbClr val="C00000"/>
                </a:solidFill>
                <a:latin typeface="Calibri" panose="020F0502020204030204" pitchFamily="34" charset="0"/>
                <a:ea typeface="Arial-Rounded" panose="020B0500000000000000" pitchFamily="34" charset="0"/>
                <a:cs typeface="Calibri" panose="020F0502020204030204" pitchFamily="34" charset="0"/>
              </a:rPr>
              <a:t>chào</a:t>
            </a:r>
            <a:r>
              <a:rPr lang="en-GB" sz="3200" b="1" dirty="0">
                <a:solidFill>
                  <a:srgbClr val="C00000"/>
                </a:solidFill>
                <a:latin typeface="Calibri" panose="020F0502020204030204" pitchFamily="34" charset="0"/>
                <a:ea typeface="Arial-Rounded" panose="020B0500000000000000" pitchFamily="34" charset="0"/>
                <a:cs typeface="Calibri" panose="020F0502020204030204" pitchFamily="34" charset="0"/>
              </a:rPr>
              <a:t> </a:t>
            </a:r>
            <a:r>
              <a:rPr lang="en-GB" sz="3200" b="1" dirty="0" err="1">
                <a:solidFill>
                  <a:srgbClr val="C00000"/>
                </a:solidFill>
                <a:latin typeface="Calibri" panose="020F0502020204030204" pitchFamily="34" charset="0"/>
                <a:ea typeface="Arial-Rounded" panose="020B0500000000000000" pitchFamily="34" charset="0"/>
                <a:cs typeface="Calibri" panose="020F0502020204030204" pitchFamily="34" charset="0"/>
              </a:rPr>
              <a:t>cô</a:t>
            </a:r>
            <a:r>
              <a:rPr lang="en-GB" sz="3200" b="1" dirty="0">
                <a:solidFill>
                  <a:srgbClr val="C00000"/>
                </a:solidFill>
                <a:latin typeface="Calibri" panose="020F0502020204030204" pitchFamily="34" charset="0"/>
                <a:ea typeface="Arial-Rounded" panose="020B0500000000000000" pitchFamily="34" charset="0"/>
                <a:cs typeface="Calibri" panose="020F0502020204030204" pitchFamily="34" charset="0"/>
              </a:rPr>
              <a:t> ạ!</a:t>
            </a:r>
            <a:endParaRPr lang="en-US" sz="3200" b="1" dirty="0">
              <a:solidFill>
                <a:srgbClr val="C00000"/>
              </a:solidFill>
              <a:latin typeface="Calibri" panose="020F0502020204030204" pitchFamily="34" charset="0"/>
              <a:ea typeface="Arial-Rounded" panose="020B0500000000000000" pitchFamily="34" charset="0"/>
              <a:cs typeface="Calibri" panose="020F0502020204030204" pitchFamily="34" charset="0"/>
            </a:endParaRPr>
          </a:p>
        </p:txBody>
      </p:sp>
    </p:spTree>
    <p:extLst>
      <p:ext uri="{BB962C8B-B14F-4D97-AF65-F5344CB8AC3E}">
        <p14:creationId xmlns:p14="http://schemas.microsoft.com/office/powerpoint/2010/main" val="3766314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0"/>
                                        </p:tgtEl>
                                        <p:attrNameLst>
                                          <p:attrName>style.visibility</p:attrName>
                                        </p:attrNameLst>
                                      </p:cBhvr>
                                      <p:to>
                                        <p:strVal val="visible"/>
                                      </p:to>
                                    </p:set>
                                    <p:animEffect transition="in" filter="wipe(down)">
                                      <p:cBhvr>
                                        <p:cTn id="12" dur="500"/>
                                        <p:tgtEl>
                                          <p:spTgt spid="4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8"/>
                                        </p:tgtEl>
                                        <p:attrNameLst>
                                          <p:attrName>style.visibility</p:attrName>
                                        </p:attrNameLst>
                                      </p:cBhvr>
                                      <p:to>
                                        <p:strVal val="visible"/>
                                      </p:to>
                                    </p:set>
                                    <p:animEffect transition="in" filter="wipe(down)">
                                      <p:cBhvr>
                                        <p:cTn id="17" dur="500"/>
                                        <p:tgtEl>
                                          <p:spTgt spid="38"/>
                                        </p:tgtEl>
                                      </p:cBhvr>
                                    </p:animEffect>
                                  </p:childTnLst>
                                </p:cTn>
                              </p:par>
                              <p:par>
                                <p:cTn id="18" presetID="22" presetClass="entr" presetSubtype="4" fill="hold" nodeType="withEffect">
                                  <p:stCondLst>
                                    <p:cond delay="0"/>
                                  </p:stCondLst>
                                  <p:childTnLst>
                                    <p:set>
                                      <p:cBhvr>
                                        <p:cTn id="19" dur="1" fill="hold">
                                          <p:stCondLst>
                                            <p:cond delay="0"/>
                                          </p:stCondLst>
                                        </p:cTn>
                                        <p:tgtEl>
                                          <p:spTgt spid="37"/>
                                        </p:tgtEl>
                                        <p:attrNameLst>
                                          <p:attrName>style.visibility</p:attrName>
                                        </p:attrNameLst>
                                      </p:cBhvr>
                                      <p:to>
                                        <p:strVal val="visible"/>
                                      </p:to>
                                    </p:set>
                                    <p:animEffect transition="in" filter="wipe(down)">
                                      <p:cBhvr>
                                        <p:cTn id="20" dur="500"/>
                                        <p:tgtEl>
                                          <p:spTgt spid="37"/>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grpId="0" nodeType="clickEffect">
                                  <p:stCondLst>
                                    <p:cond delay="0"/>
                                  </p:stCondLst>
                                  <p:childTnLst>
                                    <p:set>
                                      <p:cBhvr>
                                        <p:cTn id="24" dur="1" fill="hold">
                                          <p:stCondLst>
                                            <p:cond delay="0"/>
                                          </p:stCondLst>
                                        </p:cTn>
                                        <p:tgtEl>
                                          <p:spTgt spid="44"/>
                                        </p:tgtEl>
                                        <p:attrNameLst>
                                          <p:attrName>style.visibility</p:attrName>
                                        </p:attrNameLst>
                                      </p:cBhvr>
                                      <p:to>
                                        <p:strVal val="visible"/>
                                      </p:to>
                                    </p:set>
                                    <p:anim calcmode="lin" valueType="num">
                                      <p:cBhvr>
                                        <p:cTn id="25" dur="500" fill="hold"/>
                                        <p:tgtEl>
                                          <p:spTgt spid="44"/>
                                        </p:tgtEl>
                                        <p:attrNameLst>
                                          <p:attrName>ppt_w</p:attrName>
                                        </p:attrNameLst>
                                      </p:cBhvr>
                                      <p:tavLst>
                                        <p:tav tm="0">
                                          <p:val>
                                            <p:fltVal val="0"/>
                                          </p:val>
                                        </p:tav>
                                        <p:tav tm="100000">
                                          <p:val>
                                            <p:strVal val="#ppt_w"/>
                                          </p:val>
                                        </p:tav>
                                      </p:tavLst>
                                    </p:anim>
                                    <p:anim calcmode="lin" valueType="num">
                                      <p:cBhvr>
                                        <p:cTn id="26" dur="500" fill="hold"/>
                                        <p:tgtEl>
                                          <p:spTgt spid="44"/>
                                        </p:tgtEl>
                                        <p:attrNameLst>
                                          <p:attrName>ppt_h</p:attrName>
                                        </p:attrNameLst>
                                      </p:cBhvr>
                                      <p:tavLst>
                                        <p:tav tm="0">
                                          <p:val>
                                            <p:fltVal val="0"/>
                                          </p:val>
                                        </p:tav>
                                        <p:tav tm="100000">
                                          <p:val>
                                            <p:strVal val="#ppt_h"/>
                                          </p:val>
                                        </p:tav>
                                      </p:tavLst>
                                    </p:anim>
                                    <p:animEffect transition="in" filter="fade">
                                      <p:cBhvr>
                                        <p:cTn id="27" dur="500"/>
                                        <p:tgtEl>
                                          <p:spTgt spid="44"/>
                                        </p:tgtEl>
                                      </p:cBhvr>
                                    </p:animEffect>
                                  </p:childTnLst>
                                </p:cTn>
                              </p:par>
                              <p:par>
                                <p:cTn id="28" presetID="53" presetClass="entr" presetSubtype="16" fill="hold" grpId="0" nodeType="withEffect">
                                  <p:stCondLst>
                                    <p:cond delay="0"/>
                                  </p:stCondLst>
                                  <p:childTnLst>
                                    <p:set>
                                      <p:cBhvr>
                                        <p:cTn id="29" dur="1" fill="hold">
                                          <p:stCondLst>
                                            <p:cond delay="0"/>
                                          </p:stCondLst>
                                        </p:cTn>
                                        <p:tgtEl>
                                          <p:spTgt spid="45"/>
                                        </p:tgtEl>
                                        <p:attrNameLst>
                                          <p:attrName>style.visibility</p:attrName>
                                        </p:attrNameLst>
                                      </p:cBhvr>
                                      <p:to>
                                        <p:strVal val="visible"/>
                                      </p:to>
                                    </p:set>
                                    <p:anim calcmode="lin" valueType="num">
                                      <p:cBhvr>
                                        <p:cTn id="30" dur="500" fill="hold"/>
                                        <p:tgtEl>
                                          <p:spTgt spid="45"/>
                                        </p:tgtEl>
                                        <p:attrNameLst>
                                          <p:attrName>ppt_w</p:attrName>
                                        </p:attrNameLst>
                                      </p:cBhvr>
                                      <p:tavLst>
                                        <p:tav tm="0">
                                          <p:val>
                                            <p:fltVal val="0"/>
                                          </p:val>
                                        </p:tav>
                                        <p:tav tm="100000">
                                          <p:val>
                                            <p:strVal val="#ppt_w"/>
                                          </p:val>
                                        </p:tav>
                                      </p:tavLst>
                                    </p:anim>
                                    <p:anim calcmode="lin" valueType="num">
                                      <p:cBhvr>
                                        <p:cTn id="31" dur="500" fill="hold"/>
                                        <p:tgtEl>
                                          <p:spTgt spid="45"/>
                                        </p:tgtEl>
                                        <p:attrNameLst>
                                          <p:attrName>ppt_h</p:attrName>
                                        </p:attrNameLst>
                                      </p:cBhvr>
                                      <p:tavLst>
                                        <p:tav tm="0">
                                          <p:val>
                                            <p:fltVal val="0"/>
                                          </p:val>
                                        </p:tav>
                                        <p:tav tm="100000">
                                          <p:val>
                                            <p:strVal val="#ppt_h"/>
                                          </p:val>
                                        </p:tav>
                                      </p:tavLst>
                                    </p:anim>
                                    <p:animEffect transition="in" filter="fade">
                                      <p:cBhvr>
                                        <p:cTn id="32" dur="500"/>
                                        <p:tgtEl>
                                          <p:spTgt spid="45"/>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39"/>
                                        </p:tgtEl>
                                        <p:attrNameLst>
                                          <p:attrName>style.visibility</p:attrName>
                                        </p:attrNameLst>
                                      </p:cBhvr>
                                      <p:to>
                                        <p:strVal val="visible"/>
                                      </p:to>
                                    </p:set>
                                    <p:animEffect transition="in" filter="wipe(down)">
                                      <p:cBhvr>
                                        <p:cTn id="37" dur="500"/>
                                        <p:tgtEl>
                                          <p:spTgt spid="39"/>
                                        </p:tgtEl>
                                      </p:cBhvr>
                                    </p:animEffect>
                                  </p:childTnLst>
                                </p:cTn>
                              </p:par>
                              <p:par>
                                <p:cTn id="38" presetID="22" presetClass="entr" presetSubtype="4" fill="hold" grpId="0" nodeType="withEffect">
                                  <p:stCondLst>
                                    <p:cond delay="0"/>
                                  </p:stCondLst>
                                  <p:childTnLst>
                                    <p:set>
                                      <p:cBhvr>
                                        <p:cTn id="39" dur="1" fill="hold">
                                          <p:stCondLst>
                                            <p:cond delay="0"/>
                                          </p:stCondLst>
                                        </p:cTn>
                                        <p:tgtEl>
                                          <p:spTgt spid="41"/>
                                        </p:tgtEl>
                                        <p:attrNameLst>
                                          <p:attrName>style.visibility</p:attrName>
                                        </p:attrNameLst>
                                      </p:cBhvr>
                                      <p:to>
                                        <p:strVal val="visible"/>
                                      </p:to>
                                    </p:set>
                                    <p:animEffect transition="in" filter="wipe(down)">
                                      <p:cBhvr>
                                        <p:cTn id="40" dur="500"/>
                                        <p:tgtEl>
                                          <p:spTgt spid="41"/>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xit" presetSubtype="4" fill="hold" grpId="1" nodeType="clickEffect">
                                  <p:stCondLst>
                                    <p:cond delay="0"/>
                                  </p:stCondLst>
                                  <p:childTnLst>
                                    <p:animEffect transition="out" filter="wipe(down)">
                                      <p:cBhvr>
                                        <p:cTn id="44" dur="500"/>
                                        <p:tgtEl>
                                          <p:spTgt spid="39"/>
                                        </p:tgtEl>
                                      </p:cBhvr>
                                    </p:animEffect>
                                    <p:set>
                                      <p:cBhvr>
                                        <p:cTn id="45" dur="1" fill="hold">
                                          <p:stCondLst>
                                            <p:cond delay="499"/>
                                          </p:stCondLst>
                                        </p:cTn>
                                        <p:tgtEl>
                                          <p:spTgt spid="39"/>
                                        </p:tgtEl>
                                        <p:attrNameLst>
                                          <p:attrName>style.visibility</p:attrName>
                                        </p:attrNameLst>
                                      </p:cBhvr>
                                      <p:to>
                                        <p:strVal val="hidden"/>
                                      </p:to>
                                    </p:set>
                                  </p:childTnLst>
                                </p:cTn>
                              </p:par>
                              <p:par>
                                <p:cTn id="46" presetID="22" presetClass="exit" presetSubtype="4" fill="hold" grpId="1" nodeType="withEffect">
                                  <p:stCondLst>
                                    <p:cond delay="0"/>
                                  </p:stCondLst>
                                  <p:childTnLst>
                                    <p:animEffect transition="out" filter="wipe(down)">
                                      <p:cBhvr>
                                        <p:cTn id="47" dur="500"/>
                                        <p:tgtEl>
                                          <p:spTgt spid="41"/>
                                        </p:tgtEl>
                                      </p:cBhvr>
                                    </p:animEffect>
                                    <p:set>
                                      <p:cBhvr>
                                        <p:cTn id="48" dur="1" fill="hold">
                                          <p:stCondLst>
                                            <p:cond delay="499"/>
                                          </p:stCondLst>
                                        </p:cTn>
                                        <p:tgtEl>
                                          <p:spTgt spid="41"/>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22" presetClass="entr" presetSubtype="4" fill="hold" grpId="0" nodeType="clickEffect">
                                  <p:stCondLst>
                                    <p:cond delay="0"/>
                                  </p:stCondLst>
                                  <p:childTnLst>
                                    <p:set>
                                      <p:cBhvr>
                                        <p:cTn id="52" dur="1" fill="hold">
                                          <p:stCondLst>
                                            <p:cond delay="0"/>
                                          </p:stCondLst>
                                        </p:cTn>
                                        <p:tgtEl>
                                          <p:spTgt spid="3"/>
                                        </p:tgtEl>
                                        <p:attrNameLst>
                                          <p:attrName>style.visibility</p:attrName>
                                        </p:attrNameLst>
                                      </p:cBhvr>
                                      <p:to>
                                        <p:strVal val="visible"/>
                                      </p:to>
                                    </p:set>
                                    <p:animEffect transition="in" filter="wipe(down)">
                                      <p:cBhvr>
                                        <p:cTn id="53" dur="500"/>
                                        <p:tgtEl>
                                          <p:spTgt spid="3"/>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4" fill="hold" grpId="0" nodeType="clickEffect">
                                  <p:stCondLst>
                                    <p:cond delay="0"/>
                                  </p:stCondLst>
                                  <p:childTnLst>
                                    <p:set>
                                      <p:cBhvr>
                                        <p:cTn id="57" dur="1" fill="hold">
                                          <p:stCondLst>
                                            <p:cond delay="0"/>
                                          </p:stCondLst>
                                        </p:cTn>
                                        <p:tgtEl>
                                          <p:spTgt spid="2"/>
                                        </p:tgtEl>
                                        <p:attrNameLst>
                                          <p:attrName>style.visibility</p:attrName>
                                        </p:attrNameLst>
                                      </p:cBhvr>
                                      <p:to>
                                        <p:strVal val="visible"/>
                                      </p:to>
                                    </p:set>
                                    <p:animEffect transition="in" filter="wipe(down)">
                                      <p:cBhvr>
                                        <p:cTn id="5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44" grpId="0" animBg="1"/>
      <p:bldP spid="45" grpId="0" animBg="1"/>
      <p:bldP spid="39" grpId="0"/>
      <p:bldP spid="39" grpId="1"/>
      <p:bldP spid="41" grpId="0"/>
      <p:bldP spid="41" grpId="1"/>
      <p:bldP spid="2" grpId="0"/>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Rectangle: Rounded Corners 3">
            <a:extLst>
              <a:ext uri="{FF2B5EF4-FFF2-40B4-BE49-F238E27FC236}">
                <a16:creationId xmlns:a16="http://schemas.microsoft.com/office/drawing/2014/main" id="{B2782C21-4166-4B2B-8E8A-2E765EB26975}"/>
              </a:ext>
            </a:extLst>
          </p:cNvPr>
          <p:cNvSpPr/>
          <p:nvPr/>
        </p:nvSpPr>
        <p:spPr>
          <a:xfrm>
            <a:off x="1495933" y="1319286"/>
            <a:ext cx="9790766" cy="1009934"/>
          </a:xfrm>
          <a:custGeom>
            <a:avLst/>
            <a:gdLst>
              <a:gd name="connsiteX0" fmla="*/ 0 w 9268853"/>
              <a:gd name="connsiteY0" fmla="*/ 164422 h 986511"/>
              <a:gd name="connsiteX1" fmla="*/ 164422 w 9268853"/>
              <a:gd name="connsiteY1" fmla="*/ 0 h 986511"/>
              <a:gd name="connsiteX2" fmla="*/ 9104431 w 9268853"/>
              <a:gd name="connsiteY2" fmla="*/ 0 h 986511"/>
              <a:gd name="connsiteX3" fmla="*/ 9268853 w 9268853"/>
              <a:gd name="connsiteY3" fmla="*/ 164422 h 986511"/>
              <a:gd name="connsiteX4" fmla="*/ 9268853 w 9268853"/>
              <a:gd name="connsiteY4" fmla="*/ 822089 h 986511"/>
              <a:gd name="connsiteX5" fmla="*/ 9104431 w 9268853"/>
              <a:gd name="connsiteY5" fmla="*/ 986511 h 986511"/>
              <a:gd name="connsiteX6" fmla="*/ 164422 w 9268853"/>
              <a:gd name="connsiteY6" fmla="*/ 986511 h 986511"/>
              <a:gd name="connsiteX7" fmla="*/ 0 w 9268853"/>
              <a:gd name="connsiteY7" fmla="*/ 822089 h 986511"/>
              <a:gd name="connsiteX8" fmla="*/ 0 w 9268853"/>
              <a:gd name="connsiteY8" fmla="*/ 164422 h 986511"/>
              <a:gd name="connsiteX0" fmla="*/ 0 w 9268853"/>
              <a:gd name="connsiteY0" fmla="*/ 164422 h 986511"/>
              <a:gd name="connsiteX1" fmla="*/ 314548 w 9268853"/>
              <a:gd name="connsiteY1" fmla="*/ 81887 h 986511"/>
              <a:gd name="connsiteX2" fmla="*/ 9104431 w 9268853"/>
              <a:gd name="connsiteY2" fmla="*/ 0 h 986511"/>
              <a:gd name="connsiteX3" fmla="*/ 9268853 w 9268853"/>
              <a:gd name="connsiteY3" fmla="*/ 164422 h 986511"/>
              <a:gd name="connsiteX4" fmla="*/ 9268853 w 9268853"/>
              <a:gd name="connsiteY4" fmla="*/ 822089 h 986511"/>
              <a:gd name="connsiteX5" fmla="*/ 9104431 w 9268853"/>
              <a:gd name="connsiteY5" fmla="*/ 986511 h 986511"/>
              <a:gd name="connsiteX6" fmla="*/ 164422 w 9268853"/>
              <a:gd name="connsiteY6" fmla="*/ 986511 h 986511"/>
              <a:gd name="connsiteX7" fmla="*/ 0 w 9268853"/>
              <a:gd name="connsiteY7" fmla="*/ 822089 h 986511"/>
              <a:gd name="connsiteX8" fmla="*/ 0 w 9268853"/>
              <a:gd name="connsiteY8" fmla="*/ 164422 h 986511"/>
              <a:gd name="connsiteX0" fmla="*/ 0 w 9268853"/>
              <a:gd name="connsiteY0" fmla="*/ 170805 h 992894"/>
              <a:gd name="connsiteX1" fmla="*/ 314548 w 9268853"/>
              <a:gd name="connsiteY1" fmla="*/ 88270 h 992894"/>
              <a:gd name="connsiteX2" fmla="*/ 1464106 w 9268853"/>
              <a:gd name="connsiteY2" fmla="*/ 0 h 992894"/>
              <a:gd name="connsiteX3" fmla="*/ 9104431 w 9268853"/>
              <a:gd name="connsiteY3" fmla="*/ 6383 h 992894"/>
              <a:gd name="connsiteX4" fmla="*/ 9268853 w 9268853"/>
              <a:gd name="connsiteY4" fmla="*/ 170805 h 992894"/>
              <a:gd name="connsiteX5" fmla="*/ 9268853 w 9268853"/>
              <a:gd name="connsiteY5" fmla="*/ 828472 h 992894"/>
              <a:gd name="connsiteX6" fmla="*/ 9104431 w 9268853"/>
              <a:gd name="connsiteY6" fmla="*/ 992894 h 992894"/>
              <a:gd name="connsiteX7" fmla="*/ 164422 w 9268853"/>
              <a:gd name="connsiteY7" fmla="*/ 992894 h 992894"/>
              <a:gd name="connsiteX8" fmla="*/ 0 w 9268853"/>
              <a:gd name="connsiteY8" fmla="*/ 828472 h 992894"/>
              <a:gd name="connsiteX9" fmla="*/ 0 w 9268853"/>
              <a:gd name="connsiteY9" fmla="*/ 170805 h 992894"/>
              <a:gd name="connsiteX0" fmla="*/ 0 w 9268853"/>
              <a:gd name="connsiteY0" fmla="*/ 170805 h 992894"/>
              <a:gd name="connsiteX1" fmla="*/ 314548 w 9268853"/>
              <a:gd name="connsiteY1" fmla="*/ 88270 h 992894"/>
              <a:gd name="connsiteX2" fmla="*/ 1464106 w 9268853"/>
              <a:gd name="connsiteY2" fmla="*/ 0 h 992894"/>
              <a:gd name="connsiteX3" fmla="*/ 6923210 w 9268853"/>
              <a:gd name="connsiteY3" fmla="*/ 109182 h 992894"/>
              <a:gd name="connsiteX4" fmla="*/ 9104431 w 9268853"/>
              <a:gd name="connsiteY4" fmla="*/ 6383 h 992894"/>
              <a:gd name="connsiteX5" fmla="*/ 9268853 w 9268853"/>
              <a:gd name="connsiteY5" fmla="*/ 170805 h 992894"/>
              <a:gd name="connsiteX6" fmla="*/ 9268853 w 9268853"/>
              <a:gd name="connsiteY6" fmla="*/ 828472 h 992894"/>
              <a:gd name="connsiteX7" fmla="*/ 9104431 w 9268853"/>
              <a:gd name="connsiteY7" fmla="*/ 992894 h 992894"/>
              <a:gd name="connsiteX8" fmla="*/ 164422 w 9268853"/>
              <a:gd name="connsiteY8" fmla="*/ 992894 h 992894"/>
              <a:gd name="connsiteX9" fmla="*/ 0 w 9268853"/>
              <a:gd name="connsiteY9" fmla="*/ 828472 h 992894"/>
              <a:gd name="connsiteX10" fmla="*/ 0 w 9268853"/>
              <a:gd name="connsiteY10" fmla="*/ 170805 h 992894"/>
              <a:gd name="connsiteX0" fmla="*/ 0 w 9366160"/>
              <a:gd name="connsiteY0" fmla="*/ 170805 h 992894"/>
              <a:gd name="connsiteX1" fmla="*/ 314548 w 9366160"/>
              <a:gd name="connsiteY1" fmla="*/ 88270 h 992894"/>
              <a:gd name="connsiteX2" fmla="*/ 1464106 w 9366160"/>
              <a:gd name="connsiteY2" fmla="*/ 0 h 992894"/>
              <a:gd name="connsiteX3" fmla="*/ 6923210 w 9366160"/>
              <a:gd name="connsiteY3" fmla="*/ 109182 h 992894"/>
              <a:gd name="connsiteX4" fmla="*/ 9104431 w 9366160"/>
              <a:gd name="connsiteY4" fmla="*/ 6383 h 992894"/>
              <a:gd name="connsiteX5" fmla="*/ 9268853 w 9366160"/>
              <a:gd name="connsiteY5" fmla="*/ 170805 h 992894"/>
              <a:gd name="connsiteX6" fmla="*/ 9366160 w 9366160"/>
              <a:gd name="connsiteY6" fmla="*/ 518615 h 992894"/>
              <a:gd name="connsiteX7" fmla="*/ 9268853 w 9366160"/>
              <a:gd name="connsiteY7" fmla="*/ 828472 h 992894"/>
              <a:gd name="connsiteX8" fmla="*/ 9104431 w 9366160"/>
              <a:gd name="connsiteY8" fmla="*/ 992894 h 992894"/>
              <a:gd name="connsiteX9" fmla="*/ 164422 w 9366160"/>
              <a:gd name="connsiteY9" fmla="*/ 992894 h 992894"/>
              <a:gd name="connsiteX10" fmla="*/ 0 w 9366160"/>
              <a:gd name="connsiteY10" fmla="*/ 828472 h 992894"/>
              <a:gd name="connsiteX11" fmla="*/ 0 w 9366160"/>
              <a:gd name="connsiteY11" fmla="*/ 170805 h 992894"/>
              <a:gd name="connsiteX0" fmla="*/ 0 w 9366160"/>
              <a:gd name="connsiteY0" fmla="*/ 170805 h 1009934"/>
              <a:gd name="connsiteX1" fmla="*/ 314548 w 9366160"/>
              <a:gd name="connsiteY1" fmla="*/ 88270 h 1009934"/>
              <a:gd name="connsiteX2" fmla="*/ 1464106 w 9366160"/>
              <a:gd name="connsiteY2" fmla="*/ 0 h 1009934"/>
              <a:gd name="connsiteX3" fmla="*/ 6923210 w 9366160"/>
              <a:gd name="connsiteY3" fmla="*/ 109182 h 1009934"/>
              <a:gd name="connsiteX4" fmla="*/ 9104431 w 9366160"/>
              <a:gd name="connsiteY4" fmla="*/ 6383 h 1009934"/>
              <a:gd name="connsiteX5" fmla="*/ 9268853 w 9366160"/>
              <a:gd name="connsiteY5" fmla="*/ 170805 h 1009934"/>
              <a:gd name="connsiteX6" fmla="*/ 9366160 w 9366160"/>
              <a:gd name="connsiteY6" fmla="*/ 518615 h 1009934"/>
              <a:gd name="connsiteX7" fmla="*/ 9268853 w 9366160"/>
              <a:gd name="connsiteY7" fmla="*/ 828472 h 1009934"/>
              <a:gd name="connsiteX8" fmla="*/ 9104431 w 9366160"/>
              <a:gd name="connsiteY8" fmla="*/ 992894 h 1009934"/>
              <a:gd name="connsiteX9" fmla="*/ 4985227 w 9366160"/>
              <a:gd name="connsiteY9" fmla="*/ 1009934 h 1009934"/>
              <a:gd name="connsiteX10" fmla="*/ 164422 w 9366160"/>
              <a:gd name="connsiteY10" fmla="*/ 992894 h 1009934"/>
              <a:gd name="connsiteX11" fmla="*/ 0 w 9366160"/>
              <a:gd name="connsiteY11" fmla="*/ 828472 h 1009934"/>
              <a:gd name="connsiteX12" fmla="*/ 0 w 9366160"/>
              <a:gd name="connsiteY12" fmla="*/ 170805 h 1009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366160" h="1009934">
                <a:moveTo>
                  <a:pt x="0" y="170805"/>
                </a:moveTo>
                <a:cubicBezTo>
                  <a:pt x="0" y="79997"/>
                  <a:pt x="223740" y="88270"/>
                  <a:pt x="314548" y="88270"/>
                </a:cubicBezTo>
                <a:cubicBezTo>
                  <a:pt x="697734" y="86142"/>
                  <a:pt x="1080920" y="2128"/>
                  <a:pt x="1464106" y="0"/>
                </a:cubicBezTo>
                <a:cubicBezTo>
                  <a:pt x="3270160" y="0"/>
                  <a:pt x="5117156" y="109182"/>
                  <a:pt x="6923210" y="109182"/>
                </a:cubicBezTo>
                <a:lnTo>
                  <a:pt x="9104431" y="6383"/>
                </a:lnTo>
                <a:cubicBezTo>
                  <a:pt x="9195239" y="6383"/>
                  <a:pt x="9268853" y="79997"/>
                  <a:pt x="9268853" y="170805"/>
                </a:cubicBezTo>
                <a:cubicBezTo>
                  <a:pt x="9278542" y="273094"/>
                  <a:pt x="9356471" y="416326"/>
                  <a:pt x="9366160" y="518615"/>
                </a:cubicBezTo>
                <a:lnTo>
                  <a:pt x="9268853" y="828472"/>
                </a:lnTo>
                <a:cubicBezTo>
                  <a:pt x="9268853" y="919280"/>
                  <a:pt x="9195239" y="992894"/>
                  <a:pt x="9104431" y="992894"/>
                </a:cubicBezTo>
                <a:lnTo>
                  <a:pt x="4985227" y="1009934"/>
                </a:lnTo>
                <a:lnTo>
                  <a:pt x="164422" y="992894"/>
                </a:lnTo>
                <a:cubicBezTo>
                  <a:pt x="73614" y="992894"/>
                  <a:pt x="0" y="919280"/>
                  <a:pt x="0" y="828472"/>
                </a:cubicBezTo>
                <a:lnTo>
                  <a:pt x="0" y="170805"/>
                </a:lnTo>
                <a:close/>
              </a:path>
            </a:pathLst>
          </a:custGeom>
          <a:ln w="22225">
            <a:solidFill>
              <a:schemeClr val="accent4">
                <a:lumMod val="50000"/>
              </a:schemeClr>
            </a:solidFill>
            <a:prstDash val="dashDot"/>
          </a:ln>
        </p:spPr>
        <p:style>
          <a:lnRef idx="2">
            <a:schemeClr val="accent5"/>
          </a:lnRef>
          <a:fillRef idx="1">
            <a:schemeClr val="lt1"/>
          </a:fillRef>
          <a:effectRef idx="0">
            <a:schemeClr val="accent5"/>
          </a:effectRef>
          <a:fontRef idx="minor">
            <a:schemeClr val="dk1"/>
          </a:fontRef>
        </p:style>
        <p:txBody>
          <a:bodyPr rtlCol="0" anchor="ctr"/>
          <a:lstStyle/>
          <a:p>
            <a:pPr algn="ctr"/>
            <a:r>
              <a:rPr lang="vi-VN" sz="2800" b="1" dirty="0">
                <a:solidFill>
                  <a:srgbClr val="C00000"/>
                </a:solidFill>
                <a:ea typeface="Arial-Rounded" panose="020B0500000000000000" pitchFamily="34" charset="0"/>
                <a:cs typeface="Arial-Rounded" panose="020B0500000000000000" pitchFamily="34" charset="0"/>
              </a:rPr>
              <a:t>Cùng bạn nói và đáp lời chào</a:t>
            </a:r>
            <a:r>
              <a:rPr lang="en-US" sz="2800" b="1" dirty="0">
                <a:solidFill>
                  <a:srgbClr val="C00000"/>
                </a:solidFill>
                <a:latin typeface="UTM Avo" panose="02040603050506020204" pitchFamily="18" charset="0"/>
                <a:ea typeface="Arial-Rounded" panose="020B0500000000000000" pitchFamily="34" charset="0"/>
                <a:cs typeface="Arial-Rounded" panose="020B0500000000000000" pitchFamily="34" charset="0"/>
              </a:rPr>
              <a:t> </a:t>
            </a:r>
            <a:r>
              <a:rPr lang="vi-VN" sz="2800" b="1" dirty="0">
                <a:solidFill>
                  <a:srgbClr val="C00000"/>
                </a:solidFill>
                <a:ea typeface="Arial-Rounded" panose="020B0500000000000000" pitchFamily="34" charset="0"/>
                <a:cs typeface="Arial-Rounded" panose="020B0500000000000000" pitchFamily="34" charset="0"/>
              </a:rPr>
              <a:t>khi gặp nhau ở trường.</a:t>
            </a:r>
            <a:endParaRPr lang="en-US" sz="2800" b="1" dirty="0">
              <a:solidFill>
                <a:srgbClr val="C00000"/>
              </a:solidFill>
              <a:latin typeface="UTM Avo" panose="02040603050506020204" pitchFamily="18" charset="0"/>
              <a:ea typeface="Arial-Rounded" panose="020B0500000000000000" pitchFamily="34" charset="0"/>
              <a:cs typeface="Arial-Rounded" panose="020B0500000000000000" pitchFamily="34" charset="0"/>
            </a:endParaRPr>
          </a:p>
        </p:txBody>
      </p:sp>
      <p:sp>
        <p:nvSpPr>
          <p:cNvPr id="4" name="Rounded Rectangle 1"/>
          <p:cNvSpPr/>
          <p:nvPr/>
        </p:nvSpPr>
        <p:spPr>
          <a:xfrm>
            <a:off x="668947" y="2186756"/>
            <a:ext cx="11285513" cy="4671244"/>
          </a:xfrm>
          <a:custGeom>
            <a:avLst/>
            <a:gdLst>
              <a:gd name="connsiteX0" fmla="*/ 0 w 9967624"/>
              <a:gd name="connsiteY0" fmla="*/ 927119 h 5562600"/>
              <a:gd name="connsiteX1" fmla="*/ 927119 w 9967624"/>
              <a:gd name="connsiteY1" fmla="*/ 0 h 5562600"/>
              <a:gd name="connsiteX2" fmla="*/ 9040505 w 9967624"/>
              <a:gd name="connsiteY2" fmla="*/ 0 h 5562600"/>
              <a:gd name="connsiteX3" fmla="*/ 9967624 w 9967624"/>
              <a:gd name="connsiteY3" fmla="*/ 927119 h 5562600"/>
              <a:gd name="connsiteX4" fmla="*/ 9967624 w 9967624"/>
              <a:gd name="connsiteY4" fmla="*/ 4635481 h 5562600"/>
              <a:gd name="connsiteX5" fmla="*/ 9040505 w 9967624"/>
              <a:gd name="connsiteY5" fmla="*/ 5562600 h 5562600"/>
              <a:gd name="connsiteX6" fmla="*/ 927119 w 9967624"/>
              <a:gd name="connsiteY6" fmla="*/ 5562600 h 5562600"/>
              <a:gd name="connsiteX7" fmla="*/ 0 w 9967624"/>
              <a:gd name="connsiteY7" fmla="*/ 4635481 h 5562600"/>
              <a:gd name="connsiteX8" fmla="*/ 0 w 9967624"/>
              <a:gd name="connsiteY8" fmla="*/ 927119 h 5562600"/>
              <a:gd name="connsiteX0" fmla="*/ 0 w 9967624"/>
              <a:gd name="connsiteY0" fmla="*/ 927119 h 5562600"/>
              <a:gd name="connsiteX1" fmla="*/ 1260494 w 9967624"/>
              <a:gd name="connsiteY1" fmla="*/ 66675 h 5562600"/>
              <a:gd name="connsiteX2" fmla="*/ 9040505 w 9967624"/>
              <a:gd name="connsiteY2" fmla="*/ 0 h 5562600"/>
              <a:gd name="connsiteX3" fmla="*/ 9967624 w 9967624"/>
              <a:gd name="connsiteY3" fmla="*/ 927119 h 5562600"/>
              <a:gd name="connsiteX4" fmla="*/ 9967624 w 9967624"/>
              <a:gd name="connsiteY4" fmla="*/ 4635481 h 5562600"/>
              <a:gd name="connsiteX5" fmla="*/ 9040505 w 9967624"/>
              <a:gd name="connsiteY5" fmla="*/ 5562600 h 5562600"/>
              <a:gd name="connsiteX6" fmla="*/ 927119 w 9967624"/>
              <a:gd name="connsiteY6" fmla="*/ 5562600 h 5562600"/>
              <a:gd name="connsiteX7" fmla="*/ 0 w 9967624"/>
              <a:gd name="connsiteY7" fmla="*/ 4635481 h 5562600"/>
              <a:gd name="connsiteX8" fmla="*/ 0 w 9967624"/>
              <a:gd name="connsiteY8" fmla="*/ 927119 h 5562600"/>
              <a:gd name="connsiteX0" fmla="*/ 0 w 9967624"/>
              <a:gd name="connsiteY0" fmla="*/ 1136669 h 5772150"/>
              <a:gd name="connsiteX1" fmla="*/ 1260494 w 9967624"/>
              <a:gd name="connsiteY1" fmla="*/ 276225 h 5772150"/>
              <a:gd name="connsiteX2" fmla="*/ 9030980 w 9967624"/>
              <a:gd name="connsiteY2" fmla="*/ 0 h 5772150"/>
              <a:gd name="connsiteX3" fmla="*/ 9967624 w 9967624"/>
              <a:gd name="connsiteY3" fmla="*/ 1136669 h 5772150"/>
              <a:gd name="connsiteX4" fmla="*/ 9967624 w 9967624"/>
              <a:gd name="connsiteY4" fmla="*/ 4845031 h 5772150"/>
              <a:gd name="connsiteX5" fmla="*/ 9040505 w 9967624"/>
              <a:gd name="connsiteY5" fmla="*/ 5772150 h 5772150"/>
              <a:gd name="connsiteX6" fmla="*/ 927119 w 9967624"/>
              <a:gd name="connsiteY6" fmla="*/ 5772150 h 5772150"/>
              <a:gd name="connsiteX7" fmla="*/ 0 w 9967624"/>
              <a:gd name="connsiteY7" fmla="*/ 4845031 h 5772150"/>
              <a:gd name="connsiteX8" fmla="*/ 0 w 9967624"/>
              <a:gd name="connsiteY8" fmla="*/ 1136669 h 5772150"/>
              <a:gd name="connsiteX0" fmla="*/ 0 w 9967624"/>
              <a:gd name="connsiteY0" fmla="*/ 1136669 h 5905500"/>
              <a:gd name="connsiteX1" fmla="*/ 1260494 w 9967624"/>
              <a:gd name="connsiteY1" fmla="*/ 276225 h 5905500"/>
              <a:gd name="connsiteX2" fmla="*/ 9030980 w 9967624"/>
              <a:gd name="connsiteY2" fmla="*/ 0 h 5905500"/>
              <a:gd name="connsiteX3" fmla="*/ 9967624 w 9967624"/>
              <a:gd name="connsiteY3" fmla="*/ 1136669 h 5905500"/>
              <a:gd name="connsiteX4" fmla="*/ 9967624 w 9967624"/>
              <a:gd name="connsiteY4" fmla="*/ 4845031 h 5905500"/>
              <a:gd name="connsiteX5" fmla="*/ 9116705 w 9967624"/>
              <a:gd name="connsiteY5" fmla="*/ 5905500 h 5905500"/>
              <a:gd name="connsiteX6" fmla="*/ 927119 w 9967624"/>
              <a:gd name="connsiteY6" fmla="*/ 5772150 h 5905500"/>
              <a:gd name="connsiteX7" fmla="*/ 0 w 9967624"/>
              <a:gd name="connsiteY7" fmla="*/ 4845031 h 5905500"/>
              <a:gd name="connsiteX8" fmla="*/ 0 w 9967624"/>
              <a:gd name="connsiteY8" fmla="*/ 1136669 h 5905500"/>
              <a:gd name="connsiteX0" fmla="*/ 0 w 9967624"/>
              <a:gd name="connsiteY0" fmla="*/ 1136669 h 5905500"/>
              <a:gd name="connsiteX1" fmla="*/ 1260494 w 9967624"/>
              <a:gd name="connsiteY1" fmla="*/ 276225 h 5905500"/>
              <a:gd name="connsiteX2" fmla="*/ 9030980 w 9967624"/>
              <a:gd name="connsiteY2" fmla="*/ 0 h 5905500"/>
              <a:gd name="connsiteX3" fmla="*/ 9967624 w 9967624"/>
              <a:gd name="connsiteY3" fmla="*/ 1136669 h 5905500"/>
              <a:gd name="connsiteX4" fmla="*/ 9967624 w 9967624"/>
              <a:gd name="connsiteY4" fmla="*/ 4845031 h 5905500"/>
              <a:gd name="connsiteX5" fmla="*/ 9116705 w 9967624"/>
              <a:gd name="connsiteY5" fmla="*/ 5905500 h 5905500"/>
              <a:gd name="connsiteX6" fmla="*/ 698519 w 9967624"/>
              <a:gd name="connsiteY6" fmla="*/ 5591175 h 5905500"/>
              <a:gd name="connsiteX7" fmla="*/ 0 w 9967624"/>
              <a:gd name="connsiteY7" fmla="*/ 4845031 h 5905500"/>
              <a:gd name="connsiteX8" fmla="*/ 0 w 9967624"/>
              <a:gd name="connsiteY8" fmla="*/ 1136669 h 5905500"/>
              <a:gd name="connsiteX0" fmla="*/ 0 w 9967624"/>
              <a:gd name="connsiteY0" fmla="*/ 1136669 h 5905500"/>
              <a:gd name="connsiteX1" fmla="*/ 1260494 w 9967624"/>
              <a:gd name="connsiteY1" fmla="*/ 276225 h 5905500"/>
              <a:gd name="connsiteX2" fmla="*/ 9030980 w 9967624"/>
              <a:gd name="connsiteY2" fmla="*/ 0 h 5905500"/>
              <a:gd name="connsiteX3" fmla="*/ 9967624 w 9967624"/>
              <a:gd name="connsiteY3" fmla="*/ 1136669 h 5905500"/>
              <a:gd name="connsiteX4" fmla="*/ 9853324 w 9967624"/>
              <a:gd name="connsiteY4" fmla="*/ 3397231 h 5905500"/>
              <a:gd name="connsiteX5" fmla="*/ 9116705 w 9967624"/>
              <a:gd name="connsiteY5" fmla="*/ 5905500 h 5905500"/>
              <a:gd name="connsiteX6" fmla="*/ 698519 w 9967624"/>
              <a:gd name="connsiteY6" fmla="*/ 5591175 h 5905500"/>
              <a:gd name="connsiteX7" fmla="*/ 0 w 9967624"/>
              <a:gd name="connsiteY7" fmla="*/ 4845031 h 5905500"/>
              <a:gd name="connsiteX8" fmla="*/ 0 w 9967624"/>
              <a:gd name="connsiteY8" fmla="*/ 1136669 h 5905500"/>
              <a:gd name="connsiteX0" fmla="*/ 0 w 9967624"/>
              <a:gd name="connsiteY0" fmla="*/ 860444 h 5629275"/>
              <a:gd name="connsiteX1" fmla="*/ 1260494 w 9967624"/>
              <a:gd name="connsiteY1" fmla="*/ 0 h 5629275"/>
              <a:gd name="connsiteX2" fmla="*/ 9076894 w 9967624"/>
              <a:gd name="connsiteY2" fmla="*/ 63530 h 5629275"/>
              <a:gd name="connsiteX3" fmla="*/ 9967624 w 9967624"/>
              <a:gd name="connsiteY3" fmla="*/ 860444 h 5629275"/>
              <a:gd name="connsiteX4" fmla="*/ 9853324 w 9967624"/>
              <a:gd name="connsiteY4" fmla="*/ 3121006 h 5629275"/>
              <a:gd name="connsiteX5" fmla="*/ 9116705 w 9967624"/>
              <a:gd name="connsiteY5" fmla="*/ 5629275 h 5629275"/>
              <a:gd name="connsiteX6" fmla="*/ 698519 w 9967624"/>
              <a:gd name="connsiteY6" fmla="*/ 5314950 h 5629275"/>
              <a:gd name="connsiteX7" fmla="*/ 0 w 9967624"/>
              <a:gd name="connsiteY7" fmla="*/ 4568806 h 5629275"/>
              <a:gd name="connsiteX8" fmla="*/ 0 w 9967624"/>
              <a:gd name="connsiteY8" fmla="*/ 860444 h 5629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67624" h="5629275">
                <a:moveTo>
                  <a:pt x="0" y="860444"/>
                </a:moveTo>
                <a:cubicBezTo>
                  <a:pt x="0" y="348410"/>
                  <a:pt x="748460" y="0"/>
                  <a:pt x="1260494" y="0"/>
                </a:cubicBezTo>
                <a:lnTo>
                  <a:pt x="9076894" y="63530"/>
                </a:lnTo>
                <a:cubicBezTo>
                  <a:pt x="9588928" y="63530"/>
                  <a:pt x="9967624" y="348410"/>
                  <a:pt x="9967624" y="860444"/>
                </a:cubicBezTo>
                <a:lnTo>
                  <a:pt x="9853324" y="3121006"/>
                </a:lnTo>
                <a:cubicBezTo>
                  <a:pt x="9853324" y="3633040"/>
                  <a:pt x="9628739" y="5629275"/>
                  <a:pt x="9116705" y="5629275"/>
                </a:cubicBezTo>
                <a:lnTo>
                  <a:pt x="698519" y="5314950"/>
                </a:lnTo>
                <a:cubicBezTo>
                  <a:pt x="186485" y="5314950"/>
                  <a:pt x="0" y="5080840"/>
                  <a:pt x="0" y="4568806"/>
                </a:cubicBezTo>
                <a:lnTo>
                  <a:pt x="0" y="860444"/>
                </a:lnTo>
                <a:close/>
              </a:path>
            </a:pathLst>
          </a:custGeom>
          <a:solidFill>
            <a:schemeClr val="bg1"/>
          </a:solidFill>
          <a:ln w="19050">
            <a:solidFill>
              <a:schemeClr val="accent6">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accent1"/>
                </a:solidFill>
              </a:ln>
            </a:endParaRPr>
          </a:p>
        </p:txBody>
      </p:sp>
      <p:sp>
        <p:nvSpPr>
          <p:cNvPr id="16" name="Cloud 4"/>
          <p:cNvSpPr/>
          <p:nvPr/>
        </p:nvSpPr>
        <p:spPr>
          <a:xfrm>
            <a:off x="0" y="2"/>
            <a:ext cx="2452550" cy="1144093"/>
          </a:xfrm>
          <a:custGeom>
            <a:avLst/>
            <a:gdLst>
              <a:gd name="connsiteX0" fmla="*/ 3900 w 43200"/>
              <a:gd name="connsiteY0" fmla="*/ 14370 h 43200"/>
              <a:gd name="connsiteX1" fmla="*/ 5623 w 43200"/>
              <a:gd name="connsiteY1" fmla="*/ 6907 h 43200"/>
              <a:gd name="connsiteX2" fmla="*/ 14005 w 43200"/>
              <a:gd name="connsiteY2" fmla="*/ 5202 h 43200"/>
              <a:gd name="connsiteX3" fmla="*/ 22456 w 43200"/>
              <a:gd name="connsiteY3" fmla="*/ 3432 h 43200"/>
              <a:gd name="connsiteX4" fmla="*/ 25749 w 43200"/>
              <a:gd name="connsiteY4" fmla="*/ 200 h 43200"/>
              <a:gd name="connsiteX5" fmla="*/ 29833 w 43200"/>
              <a:gd name="connsiteY5" fmla="*/ 2481 h 43200"/>
              <a:gd name="connsiteX6" fmla="*/ 35463 w 43200"/>
              <a:gd name="connsiteY6" fmla="*/ 690 h 43200"/>
              <a:gd name="connsiteX7" fmla="*/ 38318 w 43200"/>
              <a:gd name="connsiteY7" fmla="*/ 5576 h 43200"/>
              <a:gd name="connsiteX8" fmla="*/ 41982 w 43200"/>
              <a:gd name="connsiteY8" fmla="*/ 10318 h 43200"/>
              <a:gd name="connsiteX9" fmla="*/ 41818 w 43200"/>
              <a:gd name="connsiteY9" fmla="*/ 15460 h 43200"/>
              <a:gd name="connsiteX10" fmla="*/ 43016 w 43200"/>
              <a:gd name="connsiteY10" fmla="*/ 23322 h 43200"/>
              <a:gd name="connsiteX11" fmla="*/ 37404 w 43200"/>
              <a:gd name="connsiteY11" fmla="*/ 30204 h 43200"/>
              <a:gd name="connsiteX12" fmla="*/ 35395 w 43200"/>
              <a:gd name="connsiteY12" fmla="*/ 36101 h 43200"/>
              <a:gd name="connsiteX13" fmla="*/ 28555 w 43200"/>
              <a:gd name="connsiteY13" fmla="*/ 36815 h 43200"/>
              <a:gd name="connsiteX14" fmla="*/ 23667 w 43200"/>
              <a:gd name="connsiteY14" fmla="*/ 43106 h 43200"/>
              <a:gd name="connsiteX15" fmla="*/ 16480 w 43200"/>
              <a:gd name="connsiteY15" fmla="*/ 39266 h 43200"/>
              <a:gd name="connsiteX16" fmla="*/ 5804 w 43200"/>
              <a:gd name="connsiteY16" fmla="*/ 35472 h 43200"/>
              <a:gd name="connsiteX17" fmla="*/ 1110 w 43200"/>
              <a:gd name="connsiteY17" fmla="*/ 31250 h 43200"/>
              <a:gd name="connsiteX18" fmla="*/ 2113 w 43200"/>
              <a:gd name="connsiteY18" fmla="*/ 25551 h 43200"/>
              <a:gd name="connsiteX19" fmla="*/ -5 w 43200"/>
              <a:gd name="connsiteY19" fmla="*/ 19704 h 43200"/>
              <a:gd name="connsiteX20" fmla="*/ 3863 w 43200"/>
              <a:gd name="connsiteY20" fmla="*/ 14507 h 43200"/>
              <a:gd name="connsiteX21" fmla="*/ 3900 w 43200"/>
              <a:gd name="connsiteY21" fmla="*/ 14370 h 43200"/>
              <a:gd name="connsiteX0" fmla="*/ 4693 w 43200"/>
              <a:gd name="connsiteY0" fmla="*/ 26177 h 43200"/>
              <a:gd name="connsiteX1" fmla="*/ 2160 w 43200"/>
              <a:gd name="connsiteY1" fmla="*/ 25380 h 43200"/>
              <a:gd name="connsiteX2" fmla="*/ 6928 w 43200"/>
              <a:gd name="connsiteY2" fmla="*/ 34899 h 43200"/>
              <a:gd name="connsiteX3" fmla="*/ 5820 w 43200"/>
              <a:gd name="connsiteY3" fmla="*/ 35280 h 43200"/>
              <a:gd name="connsiteX4" fmla="*/ 16478 w 43200"/>
              <a:gd name="connsiteY4" fmla="*/ 39090 h 43200"/>
              <a:gd name="connsiteX5" fmla="*/ 15810 w 43200"/>
              <a:gd name="connsiteY5" fmla="*/ 37350 h 43200"/>
              <a:gd name="connsiteX6" fmla="*/ 28827 w 43200"/>
              <a:gd name="connsiteY6" fmla="*/ 34751 h 43200"/>
              <a:gd name="connsiteX7" fmla="*/ 28560 w 43200"/>
              <a:gd name="connsiteY7" fmla="*/ 36660 h 43200"/>
              <a:gd name="connsiteX8" fmla="*/ 34129 w 43200"/>
              <a:gd name="connsiteY8" fmla="*/ 22954 h 43200"/>
              <a:gd name="connsiteX9" fmla="*/ 37380 w 43200"/>
              <a:gd name="connsiteY9" fmla="*/ 30090 h 43200"/>
              <a:gd name="connsiteX10" fmla="*/ 41798 w 43200"/>
              <a:gd name="connsiteY10" fmla="*/ 15354 h 43200"/>
              <a:gd name="connsiteX11" fmla="*/ 40350 w 43200"/>
              <a:gd name="connsiteY11" fmla="*/ 18030 h 43200"/>
              <a:gd name="connsiteX12" fmla="*/ 38324 w 43200"/>
              <a:gd name="connsiteY12" fmla="*/ 5426 h 43200"/>
              <a:gd name="connsiteX13" fmla="*/ 38400 w 43200"/>
              <a:gd name="connsiteY13" fmla="*/ 6690 h 43200"/>
              <a:gd name="connsiteX14" fmla="*/ 29078 w 43200"/>
              <a:gd name="connsiteY14" fmla="*/ 3952 h 43200"/>
              <a:gd name="connsiteX15" fmla="*/ 29820 w 43200"/>
              <a:gd name="connsiteY15" fmla="*/ 2340 h 43200"/>
              <a:gd name="connsiteX16" fmla="*/ 22141 w 43200"/>
              <a:gd name="connsiteY16" fmla="*/ 4720 h 43200"/>
              <a:gd name="connsiteX17" fmla="*/ 22500 w 43200"/>
              <a:gd name="connsiteY17" fmla="*/ 3330 h 43200"/>
              <a:gd name="connsiteX18" fmla="*/ 14000 w 43200"/>
              <a:gd name="connsiteY18" fmla="*/ 5192 h 43200"/>
              <a:gd name="connsiteX19" fmla="*/ 15300 w 43200"/>
              <a:gd name="connsiteY19" fmla="*/ 6540 h 43200"/>
              <a:gd name="connsiteX20" fmla="*/ 4127 w 43200"/>
              <a:gd name="connsiteY20" fmla="*/ 15789 h 43200"/>
              <a:gd name="connsiteX21" fmla="*/ 3900 w 43200"/>
              <a:gd name="connsiteY21" fmla="*/ 14370 h 43200"/>
              <a:gd name="connsiteX0" fmla="*/ 3936 w 43256"/>
              <a:gd name="connsiteY0" fmla="*/ 14229 h 40633"/>
              <a:gd name="connsiteX1" fmla="*/ 5659 w 43256"/>
              <a:gd name="connsiteY1" fmla="*/ 6766 h 40633"/>
              <a:gd name="connsiteX2" fmla="*/ 14041 w 43256"/>
              <a:gd name="connsiteY2" fmla="*/ 5061 h 40633"/>
              <a:gd name="connsiteX3" fmla="*/ 22492 w 43256"/>
              <a:gd name="connsiteY3" fmla="*/ 3291 h 40633"/>
              <a:gd name="connsiteX4" fmla="*/ 25785 w 43256"/>
              <a:gd name="connsiteY4" fmla="*/ 59 h 40633"/>
              <a:gd name="connsiteX5" fmla="*/ 29869 w 43256"/>
              <a:gd name="connsiteY5" fmla="*/ 2340 h 40633"/>
              <a:gd name="connsiteX6" fmla="*/ 35499 w 43256"/>
              <a:gd name="connsiteY6" fmla="*/ 549 h 40633"/>
              <a:gd name="connsiteX7" fmla="*/ 38354 w 43256"/>
              <a:gd name="connsiteY7" fmla="*/ 5435 h 40633"/>
              <a:gd name="connsiteX8" fmla="*/ 42018 w 43256"/>
              <a:gd name="connsiteY8" fmla="*/ 10177 h 40633"/>
              <a:gd name="connsiteX9" fmla="*/ 41854 w 43256"/>
              <a:gd name="connsiteY9" fmla="*/ 15319 h 40633"/>
              <a:gd name="connsiteX10" fmla="*/ 43052 w 43256"/>
              <a:gd name="connsiteY10" fmla="*/ 23181 h 40633"/>
              <a:gd name="connsiteX11" fmla="*/ 37440 w 43256"/>
              <a:gd name="connsiteY11" fmla="*/ 30063 h 40633"/>
              <a:gd name="connsiteX12" fmla="*/ 35431 w 43256"/>
              <a:gd name="connsiteY12" fmla="*/ 35960 h 40633"/>
              <a:gd name="connsiteX13" fmla="*/ 28591 w 43256"/>
              <a:gd name="connsiteY13" fmla="*/ 36674 h 40633"/>
              <a:gd name="connsiteX14" fmla="*/ 23515 w 43256"/>
              <a:gd name="connsiteY14" fmla="*/ 38056 h 40633"/>
              <a:gd name="connsiteX15" fmla="*/ 16516 w 43256"/>
              <a:gd name="connsiteY15" fmla="*/ 39125 h 40633"/>
              <a:gd name="connsiteX16" fmla="*/ 5840 w 43256"/>
              <a:gd name="connsiteY16" fmla="*/ 35331 h 40633"/>
              <a:gd name="connsiteX17" fmla="*/ 1146 w 43256"/>
              <a:gd name="connsiteY17" fmla="*/ 31109 h 40633"/>
              <a:gd name="connsiteX18" fmla="*/ 2149 w 43256"/>
              <a:gd name="connsiteY18" fmla="*/ 25410 h 40633"/>
              <a:gd name="connsiteX19" fmla="*/ 31 w 43256"/>
              <a:gd name="connsiteY19" fmla="*/ 19563 h 40633"/>
              <a:gd name="connsiteX20" fmla="*/ 3899 w 43256"/>
              <a:gd name="connsiteY20" fmla="*/ 14366 h 40633"/>
              <a:gd name="connsiteX21" fmla="*/ 3936 w 43256"/>
              <a:gd name="connsiteY21" fmla="*/ 14229 h 40633"/>
              <a:gd name="connsiteX0" fmla="*/ 4729 w 43256"/>
              <a:gd name="connsiteY0" fmla="*/ 26036 h 40633"/>
              <a:gd name="connsiteX1" fmla="*/ 2196 w 43256"/>
              <a:gd name="connsiteY1" fmla="*/ 25239 h 40633"/>
              <a:gd name="connsiteX2" fmla="*/ 6964 w 43256"/>
              <a:gd name="connsiteY2" fmla="*/ 34758 h 40633"/>
              <a:gd name="connsiteX3" fmla="*/ 5856 w 43256"/>
              <a:gd name="connsiteY3" fmla="*/ 35139 h 40633"/>
              <a:gd name="connsiteX4" fmla="*/ 16514 w 43256"/>
              <a:gd name="connsiteY4" fmla="*/ 38949 h 40633"/>
              <a:gd name="connsiteX5" fmla="*/ 15846 w 43256"/>
              <a:gd name="connsiteY5" fmla="*/ 37209 h 40633"/>
              <a:gd name="connsiteX6" fmla="*/ 28863 w 43256"/>
              <a:gd name="connsiteY6" fmla="*/ 34610 h 40633"/>
              <a:gd name="connsiteX7" fmla="*/ 28596 w 43256"/>
              <a:gd name="connsiteY7" fmla="*/ 36519 h 40633"/>
              <a:gd name="connsiteX8" fmla="*/ 34165 w 43256"/>
              <a:gd name="connsiteY8" fmla="*/ 22813 h 40633"/>
              <a:gd name="connsiteX9" fmla="*/ 37416 w 43256"/>
              <a:gd name="connsiteY9" fmla="*/ 29949 h 40633"/>
              <a:gd name="connsiteX10" fmla="*/ 41834 w 43256"/>
              <a:gd name="connsiteY10" fmla="*/ 15213 h 40633"/>
              <a:gd name="connsiteX11" fmla="*/ 40386 w 43256"/>
              <a:gd name="connsiteY11" fmla="*/ 17889 h 40633"/>
              <a:gd name="connsiteX12" fmla="*/ 38360 w 43256"/>
              <a:gd name="connsiteY12" fmla="*/ 5285 h 40633"/>
              <a:gd name="connsiteX13" fmla="*/ 38436 w 43256"/>
              <a:gd name="connsiteY13" fmla="*/ 6549 h 40633"/>
              <a:gd name="connsiteX14" fmla="*/ 29114 w 43256"/>
              <a:gd name="connsiteY14" fmla="*/ 3811 h 40633"/>
              <a:gd name="connsiteX15" fmla="*/ 29856 w 43256"/>
              <a:gd name="connsiteY15" fmla="*/ 2199 h 40633"/>
              <a:gd name="connsiteX16" fmla="*/ 22177 w 43256"/>
              <a:gd name="connsiteY16" fmla="*/ 4579 h 40633"/>
              <a:gd name="connsiteX17" fmla="*/ 22536 w 43256"/>
              <a:gd name="connsiteY17" fmla="*/ 3189 h 40633"/>
              <a:gd name="connsiteX18" fmla="*/ 14036 w 43256"/>
              <a:gd name="connsiteY18" fmla="*/ 5051 h 40633"/>
              <a:gd name="connsiteX19" fmla="*/ 15336 w 43256"/>
              <a:gd name="connsiteY19" fmla="*/ 6399 h 40633"/>
              <a:gd name="connsiteX20" fmla="*/ 4163 w 43256"/>
              <a:gd name="connsiteY20" fmla="*/ 15648 h 40633"/>
              <a:gd name="connsiteX21" fmla="*/ 3936 w 43256"/>
              <a:gd name="connsiteY21" fmla="*/ 14229 h 40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3256" h="40633">
                <a:moveTo>
                  <a:pt x="3936" y="14229"/>
                </a:moveTo>
                <a:cubicBezTo>
                  <a:pt x="3665" y="11516"/>
                  <a:pt x="4297" y="8780"/>
                  <a:pt x="5659" y="6766"/>
                </a:cubicBezTo>
                <a:cubicBezTo>
                  <a:pt x="7811" y="3585"/>
                  <a:pt x="11300" y="2876"/>
                  <a:pt x="14041" y="5061"/>
                </a:cubicBezTo>
                <a:cubicBezTo>
                  <a:pt x="15714" y="768"/>
                  <a:pt x="19950" y="-119"/>
                  <a:pt x="22492" y="3291"/>
                </a:cubicBezTo>
                <a:cubicBezTo>
                  <a:pt x="23133" y="1542"/>
                  <a:pt x="24364" y="333"/>
                  <a:pt x="25785" y="59"/>
                </a:cubicBezTo>
                <a:cubicBezTo>
                  <a:pt x="27349" y="-243"/>
                  <a:pt x="28911" y="629"/>
                  <a:pt x="29869" y="2340"/>
                </a:cubicBezTo>
                <a:cubicBezTo>
                  <a:pt x="31251" y="126"/>
                  <a:pt x="33537" y="-601"/>
                  <a:pt x="35499" y="549"/>
                </a:cubicBezTo>
                <a:cubicBezTo>
                  <a:pt x="36994" y="1425"/>
                  <a:pt x="38066" y="3259"/>
                  <a:pt x="38354" y="5435"/>
                </a:cubicBezTo>
                <a:cubicBezTo>
                  <a:pt x="40082" y="6077"/>
                  <a:pt x="41458" y="7857"/>
                  <a:pt x="42018" y="10177"/>
                </a:cubicBezTo>
                <a:cubicBezTo>
                  <a:pt x="42425" y="11861"/>
                  <a:pt x="42367" y="13690"/>
                  <a:pt x="41854" y="15319"/>
                </a:cubicBezTo>
                <a:cubicBezTo>
                  <a:pt x="43115" y="17553"/>
                  <a:pt x="43556" y="20449"/>
                  <a:pt x="43052" y="23181"/>
                </a:cubicBezTo>
                <a:cubicBezTo>
                  <a:pt x="42382" y="26813"/>
                  <a:pt x="40164" y="29533"/>
                  <a:pt x="37440" y="30063"/>
                </a:cubicBezTo>
                <a:cubicBezTo>
                  <a:pt x="37427" y="32330"/>
                  <a:pt x="36694" y="34480"/>
                  <a:pt x="35431" y="35960"/>
                </a:cubicBezTo>
                <a:cubicBezTo>
                  <a:pt x="33512" y="38209"/>
                  <a:pt x="30740" y="38498"/>
                  <a:pt x="28591" y="36674"/>
                </a:cubicBezTo>
                <a:cubicBezTo>
                  <a:pt x="27896" y="39807"/>
                  <a:pt x="25847" y="37293"/>
                  <a:pt x="23515" y="38056"/>
                </a:cubicBezTo>
                <a:cubicBezTo>
                  <a:pt x="20767" y="38955"/>
                  <a:pt x="18087" y="42332"/>
                  <a:pt x="16516" y="39125"/>
                </a:cubicBezTo>
                <a:cubicBezTo>
                  <a:pt x="12808" y="42169"/>
                  <a:pt x="7992" y="40458"/>
                  <a:pt x="5840" y="35331"/>
                </a:cubicBezTo>
                <a:cubicBezTo>
                  <a:pt x="3726" y="35668"/>
                  <a:pt x="1741" y="33883"/>
                  <a:pt x="1146" y="31109"/>
                </a:cubicBezTo>
                <a:cubicBezTo>
                  <a:pt x="715" y="29102"/>
                  <a:pt x="1096" y="26936"/>
                  <a:pt x="2149" y="25410"/>
                </a:cubicBezTo>
                <a:cubicBezTo>
                  <a:pt x="655" y="24213"/>
                  <a:pt x="-177" y="21916"/>
                  <a:pt x="31" y="19563"/>
                </a:cubicBezTo>
                <a:cubicBezTo>
                  <a:pt x="275" y="16808"/>
                  <a:pt x="1881" y="14650"/>
                  <a:pt x="3899" y="14366"/>
                </a:cubicBezTo>
                <a:cubicBezTo>
                  <a:pt x="3911" y="14320"/>
                  <a:pt x="3924" y="14275"/>
                  <a:pt x="3936" y="14229"/>
                </a:cubicBezTo>
                <a:close/>
              </a:path>
              <a:path w="43256" h="40633" fill="none" extrusionOk="0">
                <a:moveTo>
                  <a:pt x="4729" y="26036"/>
                </a:moveTo>
                <a:cubicBezTo>
                  <a:pt x="3845" y="26130"/>
                  <a:pt x="2961" y="25852"/>
                  <a:pt x="2196" y="25239"/>
                </a:cubicBezTo>
                <a:moveTo>
                  <a:pt x="6964" y="34758"/>
                </a:moveTo>
                <a:cubicBezTo>
                  <a:pt x="6609" y="34951"/>
                  <a:pt x="6236" y="35079"/>
                  <a:pt x="5856" y="35139"/>
                </a:cubicBezTo>
                <a:moveTo>
                  <a:pt x="16514" y="38949"/>
                </a:moveTo>
                <a:cubicBezTo>
                  <a:pt x="16247" y="38403"/>
                  <a:pt x="16023" y="37820"/>
                  <a:pt x="15846" y="37209"/>
                </a:cubicBezTo>
                <a:moveTo>
                  <a:pt x="28863" y="34610"/>
                </a:moveTo>
                <a:cubicBezTo>
                  <a:pt x="28824" y="35257"/>
                  <a:pt x="28734" y="35897"/>
                  <a:pt x="28596" y="36519"/>
                </a:cubicBezTo>
                <a:moveTo>
                  <a:pt x="34165" y="22813"/>
                </a:moveTo>
                <a:cubicBezTo>
                  <a:pt x="36169" y="24141"/>
                  <a:pt x="37434" y="26917"/>
                  <a:pt x="37416" y="29949"/>
                </a:cubicBezTo>
                <a:moveTo>
                  <a:pt x="41834" y="15213"/>
                </a:moveTo>
                <a:cubicBezTo>
                  <a:pt x="41509" y="16245"/>
                  <a:pt x="41014" y="17161"/>
                  <a:pt x="40386" y="17889"/>
                </a:cubicBezTo>
                <a:moveTo>
                  <a:pt x="38360" y="5285"/>
                </a:moveTo>
                <a:cubicBezTo>
                  <a:pt x="38415" y="5702"/>
                  <a:pt x="38441" y="6125"/>
                  <a:pt x="38436" y="6549"/>
                </a:cubicBezTo>
                <a:moveTo>
                  <a:pt x="29114" y="3811"/>
                </a:moveTo>
                <a:cubicBezTo>
                  <a:pt x="29303" y="3228"/>
                  <a:pt x="29552" y="2685"/>
                  <a:pt x="29856" y="2199"/>
                </a:cubicBezTo>
                <a:moveTo>
                  <a:pt x="22177" y="4579"/>
                </a:moveTo>
                <a:cubicBezTo>
                  <a:pt x="22254" y="4097"/>
                  <a:pt x="22375" y="3630"/>
                  <a:pt x="22536" y="3189"/>
                </a:cubicBezTo>
                <a:moveTo>
                  <a:pt x="14036" y="5051"/>
                </a:moveTo>
                <a:cubicBezTo>
                  <a:pt x="14508" y="5427"/>
                  <a:pt x="14944" y="5880"/>
                  <a:pt x="15336" y="6399"/>
                </a:cubicBezTo>
                <a:moveTo>
                  <a:pt x="4163" y="15648"/>
                </a:moveTo>
                <a:cubicBezTo>
                  <a:pt x="4060" y="15184"/>
                  <a:pt x="3984" y="14710"/>
                  <a:pt x="3936" y="14229"/>
                </a:cubicBezTo>
              </a:path>
            </a:pathLst>
          </a:custGeom>
          <a:ln>
            <a:solidFill>
              <a:schemeClr val="accent6">
                <a:lumMod val="5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2400" b="1" dirty="0">
              <a:ln w="190500">
                <a:solidFill>
                  <a:srgbClr val="C3E0FF"/>
                </a:solidFill>
              </a:ln>
              <a:latin typeface="UTM Cancel" panose="02040603050506020204" pitchFamily="18" charset="0"/>
            </a:endParaRPr>
          </a:p>
        </p:txBody>
      </p:sp>
      <p:grpSp>
        <p:nvGrpSpPr>
          <p:cNvPr id="17" name="Group 16"/>
          <p:cNvGrpSpPr/>
          <p:nvPr/>
        </p:nvGrpSpPr>
        <p:grpSpPr>
          <a:xfrm>
            <a:off x="3376659" y="284726"/>
            <a:ext cx="6210300" cy="946179"/>
            <a:chOff x="3704647" y="257175"/>
            <a:chExt cx="6210300" cy="620395"/>
          </a:xfrm>
          <a:solidFill>
            <a:srgbClr val="92D050"/>
          </a:solidFill>
        </p:grpSpPr>
        <p:sp>
          <p:nvSpPr>
            <p:cNvPr id="18" name="Trapezoid 9"/>
            <p:cNvSpPr/>
            <p:nvPr/>
          </p:nvSpPr>
          <p:spPr>
            <a:xfrm>
              <a:off x="3704647" y="257175"/>
              <a:ext cx="6210300" cy="620395"/>
            </a:xfrm>
            <a:custGeom>
              <a:avLst/>
              <a:gdLst>
                <a:gd name="connsiteX0" fmla="*/ 0 w 6210300"/>
                <a:gd name="connsiteY0" fmla="*/ 514350 h 514350"/>
                <a:gd name="connsiteX1" fmla="*/ 280989 w 6210300"/>
                <a:gd name="connsiteY1" fmla="*/ 0 h 514350"/>
                <a:gd name="connsiteX2" fmla="*/ 5929311 w 6210300"/>
                <a:gd name="connsiteY2" fmla="*/ 0 h 514350"/>
                <a:gd name="connsiteX3" fmla="*/ 6210300 w 6210300"/>
                <a:gd name="connsiteY3" fmla="*/ 514350 h 514350"/>
                <a:gd name="connsiteX4" fmla="*/ 0 w 6210300"/>
                <a:gd name="connsiteY4" fmla="*/ 514350 h 514350"/>
                <a:gd name="connsiteX0" fmla="*/ 0 w 6210300"/>
                <a:gd name="connsiteY0" fmla="*/ 514350 h 514350"/>
                <a:gd name="connsiteX1" fmla="*/ 166689 w 6210300"/>
                <a:gd name="connsiteY1" fmla="*/ 57150 h 514350"/>
                <a:gd name="connsiteX2" fmla="*/ 5929311 w 6210300"/>
                <a:gd name="connsiteY2" fmla="*/ 0 h 514350"/>
                <a:gd name="connsiteX3" fmla="*/ 6210300 w 6210300"/>
                <a:gd name="connsiteY3" fmla="*/ 514350 h 514350"/>
                <a:gd name="connsiteX4" fmla="*/ 0 w 6210300"/>
                <a:gd name="connsiteY4" fmla="*/ 514350 h 514350"/>
                <a:gd name="connsiteX0" fmla="*/ 0 w 6210300"/>
                <a:gd name="connsiteY0" fmla="*/ 495300 h 495300"/>
                <a:gd name="connsiteX1" fmla="*/ 166689 w 6210300"/>
                <a:gd name="connsiteY1" fmla="*/ 38100 h 495300"/>
                <a:gd name="connsiteX2" fmla="*/ 6062661 w 6210300"/>
                <a:gd name="connsiteY2" fmla="*/ 0 h 495300"/>
                <a:gd name="connsiteX3" fmla="*/ 6210300 w 6210300"/>
                <a:gd name="connsiteY3" fmla="*/ 495300 h 495300"/>
                <a:gd name="connsiteX4" fmla="*/ 0 w 6210300"/>
                <a:gd name="connsiteY4" fmla="*/ 495300 h 495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10300" h="495300">
                  <a:moveTo>
                    <a:pt x="0" y="495300"/>
                  </a:moveTo>
                  <a:lnTo>
                    <a:pt x="166689" y="38100"/>
                  </a:lnTo>
                  <a:lnTo>
                    <a:pt x="6062661" y="0"/>
                  </a:lnTo>
                  <a:lnTo>
                    <a:pt x="6210300" y="495300"/>
                  </a:lnTo>
                  <a:lnTo>
                    <a:pt x="0" y="495300"/>
                  </a:lnTo>
                  <a:close/>
                </a:path>
              </a:pathLst>
            </a:custGeom>
            <a:grpFill/>
            <a:ln w="19050">
              <a:solidFill>
                <a:schemeClr val="accent6">
                  <a:lumMod val="50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n w="190500">
                    <a:solidFill>
                      <a:schemeClr val="accent2">
                        <a:lumMod val="20000"/>
                        <a:lumOff val="80000"/>
                      </a:schemeClr>
                    </a:solidFill>
                  </a:ln>
                  <a:solidFill>
                    <a:schemeClr val="accent1"/>
                  </a:solidFill>
                  <a:effectLst>
                    <a:outerShdw blurRad="38100" dist="25400" dir="5400000" algn="ctr" rotWithShape="0">
                      <a:srgbClr val="6E747A">
                        <a:alpha val="43000"/>
                      </a:srgbClr>
                    </a:outerShdw>
                  </a:effectLst>
                  <a:latin typeface="UVF Salome" panose="02000503040000020003" pitchFamily="50" charset="0"/>
                  <a:cs typeface="Arial" panose="020B0604020202020204" pitchFamily="34" charset="0"/>
                </a:rPr>
                <a:t>TÔI LÀ HỌC SINH LỚP 2</a:t>
              </a:r>
              <a:endParaRPr lang="en-US" sz="2800" dirty="0">
                <a:ln w="190500">
                  <a:solidFill>
                    <a:schemeClr val="accent2">
                      <a:lumMod val="20000"/>
                      <a:lumOff val="80000"/>
                    </a:schemeClr>
                  </a:solidFill>
                </a:ln>
                <a:solidFill>
                  <a:schemeClr val="accent1"/>
                </a:solidFill>
                <a:effectLst>
                  <a:outerShdw blurRad="38100" dist="25400" dir="5400000" algn="ctr" rotWithShape="0">
                    <a:srgbClr val="6E747A">
                      <a:alpha val="43000"/>
                    </a:srgbClr>
                  </a:outerShdw>
                </a:effectLst>
                <a:latin typeface="UVF Salome" panose="02000503040000020003" pitchFamily="50" charset="0"/>
                <a:cs typeface="Arial" panose="020B0604020202020204" pitchFamily="34" charset="0"/>
              </a:endParaRPr>
            </a:p>
          </p:txBody>
        </p:sp>
        <p:sp>
          <p:nvSpPr>
            <p:cNvPr id="19" name="Rectangle 18"/>
            <p:cNvSpPr/>
            <p:nvPr/>
          </p:nvSpPr>
          <p:spPr>
            <a:xfrm>
              <a:off x="4309424" y="307195"/>
              <a:ext cx="4948021" cy="484331"/>
            </a:xfrm>
            <a:prstGeom prst="rect">
              <a:avLst/>
            </a:prstGeom>
            <a:noFill/>
            <a:ln>
              <a:noFill/>
            </a:ln>
          </p:spPr>
          <p:txBody>
            <a:bodyPr wrap="none">
              <a:spAutoFit/>
            </a:bodyPr>
            <a:lstStyle/>
            <a:p>
              <a:pPr algn="ctr" defTabSz="685800">
                <a:lnSpc>
                  <a:spcPct val="150000"/>
                </a:lnSpc>
              </a:pPr>
              <a:r>
                <a:rPr lang="en-US" sz="2800" b="1" dirty="0">
                  <a:ln>
                    <a:solidFill>
                      <a:schemeClr val="accent4">
                        <a:lumMod val="75000"/>
                      </a:schemeClr>
                    </a:solidFill>
                  </a:ln>
                  <a:gradFill>
                    <a:gsLst>
                      <a:gs pos="46500">
                        <a:srgbClr val="BB6976"/>
                      </a:gs>
                      <a:gs pos="19000">
                        <a:srgbClr val="C00000"/>
                      </a:gs>
                      <a:gs pos="70000">
                        <a:schemeClr val="accent4"/>
                      </a:gs>
                      <a:gs pos="83000">
                        <a:schemeClr val="accent1">
                          <a:lumMod val="45000"/>
                          <a:lumOff val="55000"/>
                        </a:schemeClr>
                      </a:gs>
                      <a:gs pos="100000">
                        <a:schemeClr val="accent1">
                          <a:lumMod val="30000"/>
                          <a:lumOff val="70000"/>
                        </a:schemeClr>
                      </a:gs>
                    </a:gsLst>
                    <a:lin ang="5400000" scaled="1"/>
                  </a:gradFill>
                  <a:effectLst>
                    <a:outerShdw blurRad="38100" dist="25400" dir="5400000" algn="ctr" rotWithShape="0">
                      <a:srgbClr val="6E747A">
                        <a:alpha val="43000"/>
                      </a:srgbClr>
                    </a:outerShdw>
                  </a:effectLst>
                  <a:latin typeface="UVF Salome" panose="02000503040000020003" pitchFamily="50" charset="0"/>
                  <a:cs typeface="Arial Rounded MT Bold" panose="020F0704030504030204" charset="0"/>
                </a:rPr>
                <a:t>TÔI LÀ HỌC SINH LỚP 2</a:t>
              </a:r>
              <a:endParaRPr lang="en-US" sz="2800" dirty="0">
                <a:ln>
                  <a:solidFill>
                    <a:schemeClr val="accent4">
                      <a:lumMod val="75000"/>
                    </a:schemeClr>
                  </a:solidFill>
                </a:ln>
                <a:gradFill>
                  <a:gsLst>
                    <a:gs pos="46500">
                      <a:srgbClr val="BB6976"/>
                    </a:gs>
                    <a:gs pos="19000">
                      <a:srgbClr val="C00000"/>
                    </a:gs>
                    <a:gs pos="70000">
                      <a:schemeClr val="accent4"/>
                    </a:gs>
                    <a:gs pos="83000">
                      <a:schemeClr val="accent1">
                        <a:lumMod val="45000"/>
                        <a:lumOff val="55000"/>
                      </a:schemeClr>
                    </a:gs>
                    <a:gs pos="100000">
                      <a:schemeClr val="accent1">
                        <a:lumMod val="30000"/>
                        <a:lumOff val="70000"/>
                      </a:schemeClr>
                    </a:gs>
                  </a:gsLst>
                  <a:lin ang="5400000" scaled="1"/>
                </a:gradFill>
                <a:effectLst>
                  <a:outerShdw blurRad="38100" dist="25400" dir="5400000" algn="ctr" rotWithShape="0">
                    <a:srgbClr val="6E747A">
                      <a:alpha val="43000"/>
                    </a:srgbClr>
                  </a:outerShdw>
                </a:effectLst>
                <a:latin typeface="UVF Salome" panose="02000503040000020003" pitchFamily="50" charset="0"/>
                <a:cs typeface="Arial Rounded MT Bold" panose="020F0704030504030204" charset="0"/>
              </a:endParaRPr>
            </a:p>
          </p:txBody>
        </p:sp>
      </p:grpSp>
      <p:grpSp>
        <p:nvGrpSpPr>
          <p:cNvPr id="20" name="Group 19"/>
          <p:cNvGrpSpPr/>
          <p:nvPr/>
        </p:nvGrpSpPr>
        <p:grpSpPr>
          <a:xfrm>
            <a:off x="620183" y="109959"/>
            <a:ext cx="1300357" cy="959982"/>
            <a:chOff x="582674" y="2746669"/>
            <a:chExt cx="1300357" cy="959982"/>
          </a:xfrm>
        </p:grpSpPr>
        <p:sp>
          <p:nvSpPr>
            <p:cNvPr id="21" name="Rectangle 20"/>
            <p:cNvSpPr/>
            <p:nvPr/>
          </p:nvSpPr>
          <p:spPr>
            <a:xfrm>
              <a:off x="582674" y="2752544"/>
              <a:ext cx="1300357" cy="954107"/>
            </a:xfrm>
            <a:prstGeom prst="rect">
              <a:avLst/>
            </a:prstGeom>
          </p:spPr>
          <p:txBody>
            <a:bodyPr wrap="none">
              <a:spAutoFit/>
            </a:bodyPr>
            <a:lstStyle/>
            <a:p>
              <a:pPr algn="ctr"/>
              <a:r>
                <a:rPr lang="en-US" sz="2800" b="1" dirty="0" err="1">
                  <a:ln w="190500">
                    <a:solidFill>
                      <a:srgbClr val="FFE3AB"/>
                    </a:solidFill>
                  </a:ln>
                  <a:solidFill>
                    <a:srgbClr val="FFE3AB"/>
                  </a:solidFill>
                  <a:latin typeface="UTM Cancel" panose="02040603050506020204" pitchFamily="18" charset="0"/>
                </a:rPr>
                <a:t>Trả</a:t>
              </a:r>
              <a:r>
                <a:rPr lang="en-US" sz="2800" b="1" dirty="0">
                  <a:ln w="190500">
                    <a:solidFill>
                      <a:srgbClr val="FFE3AB"/>
                    </a:solidFill>
                  </a:ln>
                  <a:solidFill>
                    <a:srgbClr val="FFE3AB"/>
                  </a:solidFill>
                  <a:latin typeface="UTM Cancel" panose="02040603050506020204" pitchFamily="18" charset="0"/>
                </a:rPr>
                <a:t> </a:t>
              </a:r>
              <a:r>
                <a:rPr lang="en-US" sz="2800" b="1" dirty="0" err="1">
                  <a:ln w="190500">
                    <a:solidFill>
                      <a:srgbClr val="FFE3AB"/>
                    </a:solidFill>
                  </a:ln>
                  <a:solidFill>
                    <a:srgbClr val="FFE3AB"/>
                  </a:solidFill>
                  <a:latin typeface="UTM Cancel" panose="02040603050506020204" pitchFamily="18" charset="0"/>
                </a:rPr>
                <a:t>lời</a:t>
              </a:r>
              <a:endParaRPr lang="en-US" sz="2800" b="1" dirty="0">
                <a:ln w="190500">
                  <a:solidFill>
                    <a:srgbClr val="FFE3AB"/>
                  </a:solidFill>
                </a:ln>
                <a:solidFill>
                  <a:srgbClr val="FFE3AB"/>
                </a:solidFill>
                <a:latin typeface="UTM Cancel" panose="02040603050506020204" pitchFamily="18" charset="0"/>
              </a:endParaRPr>
            </a:p>
            <a:p>
              <a:pPr algn="ctr"/>
              <a:r>
                <a:rPr lang="en-US" sz="2800" b="1" dirty="0" err="1">
                  <a:ln w="190500">
                    <a:solidFill>
                      <a:srgbClr val="FFE3AB"/>
                    </a:solidFill>
                  </a:ln>
                  <a:solidFill>
                    <a:srgbClr val="FFE3AB"/>
                  </a:solidFill>
                  <a:latin typeface="UTM Cancel" panose="02040603050506020204" pitchFamily="18" charset="0"/>
                </a:rPr>
                <a:t>Câu</a:t>
              </a:r>
              <a:r>
                <a:rPr lang="en-US" sz="2800" b="1" dirty="0">
                  <a:ln w="190500">
                    <a:solidFill>
                      <a:srgbClr val="FFE3AB"/>
                    </a:solidFill>
                  </a:ln>
                  <a:solidFill>
                    <a:srgbClr val="FFE3AB"/>
                  </a:solidFill>
                  <a:latin typeface="UTM Cancel" panose="02040603050506020204" pitchFamily="18" charset="0"/>
                </a:rPr>
                <a:t> </a:t>
              </a:r>
              <a:r>
                <a:rPr lang="en-US" sz="2800" b="1" dirty="0" err="1">
                  <a:ln w="190500">
                    <a:solidFill>
                      <a:srgbClr val="FFE3AB"/>
                    </a:solidFill>
                  </a:ln>
                  <a:solidFill>
                    <a:srgbClr val="FFE3AB"/>
                  </a:solidFill>
                  <a:latin typeface="UTM Cancel" panose="02040603050506020204" pitchFamily="18" charset="0"/>
                </a:rPr>
                <a:t>hỏi</a:t>
              </a:r>
              <a:endParaRPr lang="en-US" sz="2800" b="1" dirty="0">
                <a:ln w="190500">
                  <a:solidFill>
                    <a:srgbClr val="FFE3AB"/>
                  </a:solidFill>
                </a:ln>
                <a:solidFill>
                  <a:srgbClr val="FFE3AB"/>
                </a:solidFill>
                <a:latin typeface="UTM Cancel" panose="02040603050506020204" pitchFamily="18" charset="0"/>
              </a:endParaRPr>
            </a:p>
          </p:txBody>
        </p:sp>
        <p:sp>
          <p:nvSpPr>
            <p:cNvPr id="22" name="Rectangle 21"/>
            <p:cNvSpPr/>
            <p:nvPr/>
          </p:nvSpPr>
          <p:spPr>
            <a:xfrm>
              <a:off x="588391" y="2746669"/>
              <a:ext cx="1260281" cy="954107"/>
            </a:xfrm>
            <a:prstGeom prst="rect">
              <a:avLst/>
            </a:prstGeom>
          </p:spPr>
          <p:txBody>
            <a:bodyPr wrap="none">
              <a:spAutoFit/>
            </a:bodyPr>
            <a:lstStyle/>
            <a:p>
              <a:pPr algn="ctr"/>
              <a:r>
                <a:rPr lang="en-US" sz="2800" b="1" dirty="0" err="1">
                  <a:solidFill>
                    <a:srgbClr val="C00000"/>
                  </a:solidFill>
                  <a:latin typeface="UTM Cancel" panose="02040603050506020204" pitchFamily="18" charset="0"/>
                </a:rPr>
                <a:t>Trả</a:t>
              </a:r>
              <a:r>
                <a:rPr lang="en-US" sz="2800" b="1" dirty="0">
                  <a:solidFill>
                    <a:srgbClr val="C00000"/>
                  </a:solidFill>
                  <a:latin typeface="UTM Cancel" panose="02040603050506020204" pitchFamily="18" charset="0"/>
                </a:rPr>
                <a:t> </a:t>
              </a:r>
              <a:r>
                <a:rPr lang="en-US" sz="2800" b="1" dirty="0" err="1">
                  <a:solidFill>
                    <a:srgbClr val="C00000"/>
                  </a:solidFill>
                  <a:latin typeface="UTM Cancel" panose="02040603050506020204" pitchFamily="18" charset="0"/>
                </a:rPr>
                <a:t>lời</a:t>
              </a:r>
              <a:endParaRPr lang="en-US" sz="2800" b="1" dirty="0">
                <a:solidFill>
                  <a:srgbClr val="C00000"/>
                </a:solidFill>
                <a:latin typeface="UTM Cancel" panose="02040603050506020204" pitchFamily="18" charset="0"/>
              </a:endParaRPr>
            </a:p>
            <a:p>
              <a:pPr algn="ctr"/>
              <a:r>
                <a:rPr lang="en-US" sz="2800" b="1" dirty="0" err="1">
                  <a:solidFill>
                    <a:srgbClr val="C00000"/>
                  </a:solidFill>
                  <a:latin typeface="UTM Cancel" panose="02040603050506020204" pitchFamily="18" charset="0"/>
                </a:rPr>
                <a:t>câu</a:t>
              </a:r>
              <a:r>
                <a:rPr lang="en-US" sz="2800" b="1" dirty="0">
                  <a:solidFill>
                    <a:srgbClr val="C00000"/>
                  </a:solidFill>
                  <a:latin typeface="UTM Cancel" panose="02040603050506020204" pitchFamily="18" charset="0"/>
                </a:rPr>
                <a:t> </a:t>
              </a:r>
              <a:r>
                <a:rPr lang="en-US" sz="2800" b="1" dirty="0" err="1">
                  <a:solidFill>
                    <a:srgbClr val="C00000"/>
                  </a:solidFill>
                  <a:latin typeface="UTM Cancel" panose="02040603050506020204" pitchFamily="18" charset="0"/>
                </a:rPr>
                <a:t>hỏi</a:t>
              </a:r>
              <a:endParaRPr lang="en-US" sz="2800" b="1" dirty="0">
                <a:solidFill>
                  <a:srgbClr val="C00000"/>
                </a:solidFill>
                <a:latin typeface="UTM Cancel" panose="02040603050506020204" pitchFamily="18" charset="0"/>
              </a:endParaRPr>
            </a:p>
          </p:txBody>
        </p:sp>
      </p:grpSp>
      <p:grpSp>
        <p:nvGrpSpPr>
          <p:cNvPr id="26" name="Google Shape;171;p1"/>
          <p:cNvGrpSpPr/>
          <p:nvPr/>
        </p:nvGrpSpPr>
        <p:grpSpPr>
          <a:xfrm rot="15227046" flipH="1">
            <a:off x="-1251639" y="1318625"/>
            <a:ext cx="897628" cy="1058604"/>
            <a:chOff x="5895956" y="3205138"/>
            <a:chExt cx="399616" cy="448192"/>
          </a:xfrm>
        </p:grpSpPr>
        <p:grpSp>
          <p:nvGrpSpPr>
            <p:cNvPr id="27" name="Google Shape;172;p1"/>
            <p:cNvGrpSpPr/>
            <p:nvPr/>
          </p:nvGrpSpPr>
          <p:grpSpPr>
            <a:xfrm>
              <a:off x="6126080" y="3277771"/>
              <a:ext cx="108250" cy="123046"/>
              <a:chOff x="6126080" y="3277771"/>
              <a:chExt cx="108250" cy="123046"/>
            </a:xfrm>
          </p:grpSpPr>
          <p:sp>
            <p:nvSpPr>
              <p:cNvPr id="35" name="Google Shape;173;p1"/>
              <p:cNvSpPr/>
              <p:nvPr/>
            </p:nvSpPr>
            <p:spPr>
              <a:xfrm rot="-8450884">
                <a:off x="6164774" y="3272522"/>
                <a:ext cx="30862" cy="133544"/>
              </a:xfrm>
              <a:custGeom>
                <a:avLst/>
                <a:gdLst/>
                <a:ahLst/>
                <a:cxnLst/>
                <a:rect l="l" t="t" r="r" b="b"/>
                <a:pathLst>
                  <a:path w="30862" h="133544" extrusionOk="0">
                    <a:moveTo>
                      <a:pt x="0" y="0"/>
                    </a:moveTo>
                    <a:lnTo>
                      <a:pt x="30862" y="0"/>
                    </a:lnTo>
                    <a:lnTo>
                      <a:pt x="30862" y="133545"/>
                    </a:lnTo>
                    <a:lnTo>
                      <a:pt x="0" y="133545"/>
                    </a:lnTo>
                    <a:close/>
                  </a:path>
                </a:pathLst>
              </a:custGeom>
              <a:solidFill>
                <a:srgbClr val="444FAE"/>
              </a:solidFill>
              <a:ln>
                <a:noFill/>
              </a:ln>
            </p:spPr>
            <p:txBody>
              <a:bodyPr spcFirstLastPara="1" wrap="square" lIns="91425" tIns="45700" rIns="91425" bIns="45700" anchor="ctr" anchorCtr="0">
                <a:noAutofit/>
              </a:bodyPr>
              <a:lstStyle/>
              <a:p>
                <a:endParaRPr sz="2800">
                  <a:solidFill>
                    <a:schemeClr val="dk1"/>
                  </a:solidFill>
                  <a:latin typeface="Calibri"/>
                  <a:ea typeface="Calibri"/>
                  <a:cs typeface="Calibri"/>
                  <a:sym typeface="Calibri"/>
                </a:endParaRPr>
              </a:p>
            </p:txBody>
          </p:sp>
          <p:sp>
            <p:nvSpPr>
              <p:cNvPr id="36" name="Google Shape;174;p1"/>
              <p:cNvSpPr/>
              <p:nvPr/>
            </p:nvSpPr>
            <p:spPr>
              <a:xfrm rot="-8446264">
                <a:off x="6171799" y="3270995"/>
                <a:ext cx="7524" cy="123344"/>
              </a:xfrm>
              <a:custGeom>
                <a:avLst/>
                <a:gdLst/>
                <a:ahLst/>
                <a:cxnLst/>
                <a:rect l="l" t="t" r="r" b="b"/>
                <a:pathLst>
                  <a:path w="7524" h="123344" extrusionOk="0">
                    <a:moveTo>
                      <a:pt x="0" y="0"/>
                    </a:moveTo>
                    <a:lnTo>
                      <a:pt x="7525" y="0"/>
                    </a:lnTo>
                    <a:lnTo>
                      <a:pt x="7525" y="123345"/>
                    </a:lnTo>
                    <a:lnTo>
                      <a:pt x="0" y="123345"/>
                    </a:lnTo>
                    <a:close/>
                  </a:path>
                </a:pathLst>
              </a:custGeom>
              <a:solidFill>
                <a:srgbClr val="FFFFFF">
                  <a:alpha val="29803"/>
                </a:srgbClr>
              </a:solidFill>
              <a:ln>
                <a:noFill/>
              </a:ln>
            </p:spPr>
            <p:txBody>
              <a:bodyPr spcFirstLastPara="1" wrap="square" lIns="91425" tIns="45700" rIns="91425" bIns="45700" anchor="ctr" anchorCtr="0">
                <a:noAutofit/>
              </a:bodyPr>
              <a:lstStyle/>
              <a:p>
                <a:endParaRPr sz="2800">
                  <a:solidFill>
                    <a:schemeClr val="dk1"/>
                  </a:solidFill>
                  <a:latin typeface="Calibri"/>
                  <a:ea typeface="Calibri"/>
                  <a:cs typeface="Calibri"/>
                  <a:sym typeface="Calibri"/>
                </a:endParaRPr>
              </a:p>
            </p:txBody>
          </p:sp>
        </p:grpSp>
        <p:sp>
          <p:nvSpPr>
            <p:cNvPr id="28" name="Google Shape;175;p1"/>
            <p:cNvSpPr/>
            <p:nvPr/>
          </p:nvSpPr>
          <p:spPr>
            <a:xfrm>
              <a:off x="5895956" y="3346970"/>
              <a:ext cx="306360" cy="306360"/>
            </a:xfrm>
            <a:custGeom>
              <a:avLst/>
              <a:gdLst/>
              <a:ahLst/>
              <a:cxnLst/>
              <a:rect l="l" t="t" r="r" b="b"/>
              <a:pathLst>
                <a:path w="306360" h="306360" extrusionOk="0">
                  <a:moveTo>
                    <a:pt x="56502" y="271957"/>
                  </a:moveTo>
                  <a:cubicBezTo>
                    <a:pt x="122129" y="325392"/>
                    <a:pt x="218522" y="315486"/>
                    <a:pt x="271957" y="249859"/>
                  </a:cubicBezTo>
                  <a:cubicBezTo>
                    <a:pt x="325392" y="184232"/>
                    <a:pt x="315486" y="87744"/>
                    <a:pt x="249859" y="34404"/>
                  </a:cubicBezTo>
                  <a:cubicBezTo>
                    <a:pt x="184232" y="-19032"/>
                    <a:pt x="87839" y="-9126"/>
                    <a:pt x="34404" y="56502"/>
                  </a:cubicBezTo>
                  <a:cubicBezTo>
                    <a:pt x="-19032" y="122034"/>
                    <a:pt x="-9126" y="218522"/>
                    <a:pt x="56502" y="271957"/>
                  </a:cubicBezTo>
                  <a:close/>
                  <a:moveTo>
                    <a:pt x="234143" y="53739"/>
                  </a:moveTo>
                  <a:cubicBezTo>
                    <a:pt x="289007" y="98412"/>
                    <a:pt x="297294" y="179279"/>
                    <a:pt x="252621" y="234143"/>
                  </a:cubicBezTo>
                  <a:cubicBezTo>
                    <a:pt x="207949" y="289007"/>
                    <a:pt x="127082" y="297294"/>
                    <a:pt x="72218" y="252621"/>
                  </a:cubicBezTo>
                  <a:cubicBezTo>
                    <a:pt x="17354" y="207949"/>
                    <a:pt x="9067" y="127082"/>
                    <a:pt x="53739" y="72218"/>
                  </a:cubicBezTo>
                  <a:cubicBezTo>
                    <a:pt x="98412" y="17354"/>
                    <a:pt x="179279" y="9067"/>
                    <a:pt x="234143" y="53739"/>
                  </a:cubicBezTo>
                  <a:close/>
                </a:path>
              </a:pathLst>
            </a:custGeom>
            <a:solidFill>
              <a:srgbClr val="268FBB"/>
            </a:solidFill>
            <a:ln>
              <a:noFill/>
            </a:ln>
          </p:spPr>
          <p:txBody>
            <a:bodyPr spcFirstLastPara="1" wrap="square" lIns="91425" tIns="45700" rIns="91425" bIns="45700" anchor="ctr" anchorCtr="0">
              <a:noAutofit/>
            </a:bodyPr>
            <a:lstStyle/>
            <a:p>
              <a:endParaRPr sz="2800">
                <a:solidFill>
                  <a:schemeClr val="dk1"/>
                </a:solidFill>
                <a:latin typeface="Calibri"/>
                <a:ea typeface="Calibri"/>
                <a:cs typeface="Calibri"/>
                <a:sym typeface="Calibri"/>
              </a:endParaRPr>
            </a:p>
          </p:txBody>
        </p:sp>
        <p:sp>
          <p:nvSpPr>
            <p:cNvPr id="29" name="Google Shape;176;p1"/>
            <p:cNvSpPr/>
            <p:nvPr/>
          </p:nvSpPr>
          <p:spPr>
            <a:xfrm>
              <a:off x="5920936" y="3371950"/>
              <a:ext cx="256401" cy="256401"/>
            </a:xfrm>
            <a:custGeom>
              <a:avLst/>
              <a:gdLst/>
              <a:ahLst/>
              <a:cxnLst/>
              <a:rect l="l" t="t" r="r" b="b"/>
              <a:pathLst>
                <a:path w="256401" h="256401" extrusionOk="0">
                  <a:moveTo>
                    <a:pt x="209163" y="28760"/>
                  </a:moveTo>
                  <a:cubicBezTo>
                    <a:pt x="264027" y="73432"/>
                    <a:pt x="272314" y="154299"/>
                    <a:pt x="227642" y="209163"/>
                  </a:cubicBezTo>
                  <a:cubicBezTo>
                    <a:pt x="182969" y="264027"/>
                    <a:pt x="102102" y="272314"/>
                    <a:pt x="47238" y="227642"/>
                  </a:cubicBezTo>
                  <a:cubicBezTo>
                    <a:pt x="-7626" y="182969"/>
                    <a:pt x="-15913" y="102102"/>
                    <a:pt x="28760" y="47238"/>
                  </a:cubicBezTo>
                  <a:cubicBezTo>
                    <a:pt x="73432" y="-7626"/>
                    <a:pt x="154299" y="-15913"/>
                    <a:pt x="209163" y="28760"/>
                  </a:cubicBezTo>
                  <a:close/>
                </a:path>
              </a:pathLst>
            </a:custGeom>
            <a:solidFill>
              <a:srgbClr val="FFFFFF">
                <a:alpha val="49803"/>
              </a:srgbClr>
            </a:solidFill>
            <a:ln>
              <a:noFill/>
            </a:ln>
          </p:spPr>
          <p:txBody>
            <a:bodyPr spcFirstLastPara="1" wrap="square" lIns="91425" tIns="45700" rIns="91425" bIns="45700" anchor="ctr" anchorCtr="0">
              <a:noAutofit/>
            </a:bodyPr>
            <a:lstStyle/>
            <a:p>
              <a:endParaRPr sz="2800">
                <a:solidFill>
                  <a:schemeClr val="dk1"/>
                </a:solidFill>
                <a:latin typeface="Calibri"/>
                <a:ea typeface="Calibri"/>
                <a:cs typeface="Calibri"/>
                <a:sym typeface="Calibri"/>
              </a:endParaRPr>
            </a:p>
          </p:txBody>
        </p:sp>
        <p:sp>
          <p:nvSpPr>
            <p:cNvPr id="30" name="Google Shape;177;p1"/>
            <p:cNvSpPr/>
            <p:nvPr/>
          </p:nvSpPr>
          <p:spPr>
            <a:xfrm>
              <a:off x="5978937" y="3410806"/>
              <a:ext cx="198362" cy="217542"/>
            </a:xfrm>
            <a:custGeom>
              <a:avLst/>
              <a:gdLst/>
              <a:ahLst/>
              <a:cxnLst/>
              <a:rect l="l" t="t" r="r" b="b"/>
              <a:pathLst>
                <a:path w="198362" h="217542" extrusionOk="0">
                  <a:moveTo>
                    <a:pt x="171545" y="98393"/>
                  </a:moveTo>
                  <a:cubicBezTo>
                    <a:pt x="141923" y="161544"/>
                    <a:pt x="67723" y="208598"/>
                    <a:pt x="0" y="196691"/>
                  </a:cubicBezTo>
                  <a:cubicBezTo>
                    <a:pt x="54197" y="232220"/>
                    <a:pt x="127825" y="221647"/>
                    <a:pt x="169640" y="170307"/>
                  </a:cubicBezTo>
                  <a:cubicBezTo>
                    <a:pt x="211074" y="119444"/>
                    <a:pt x="206883" y="46006"/>
                    <a:pt x="162211" y="0"/>
                  </a:cubicBezTo>
                  <a:cubicBezTo>
                    <a:pt x="180689" y="29813"/>
                    <a:pt x="187262" y="64960"/>
                    <a:pt x="171545" y="98393"/>
                  </a:cubicBezTo>
                  <a:close/>
                </a:path>
              </a:pathLst>
            </a:custGeom>
            <a:solidFill>
              <a:srgbClr val="C8C8C8">
                <a:alpha val="40000"/>
              </a:srgbClr>
            </a:solidFill>
            <a:ln>
              <a:noFill/>
            </a:ln>
          </p:spPr>
          <p:txBody>
            <a:bodyPr spcFirstLastPara="1" wrap="square" lIns="91425" tIns="45700" rIns="91425" bIns="45700" anchor="ctr" anchorCtr="0">
              <a:noAutofit/>
            </a:bodyPr>
            <a:lstStyle/>
            <a:p>
              <a:endParaRPr sz="2800">
                <a:solidFill>
                  <a:schemeClr val="dk1"/>
                </a:solidFill>
                <a:latin typeface="Calibri"/>
                <a:ea typeface="Calibri"/>
                <a:cs typeface="Calibri"/>
                <a:sym typeface="Calibri"/>
              </a:endParaRPr>
            </a:p>
          </p:txBody>
        </p:sp>
        <p:sp>
          <p:nvSpPr>
            <p:cNvPr id="31" name="Google Shape;178;p1"/>
            <p:cNvSpPr/>
            <p:nvPr/>
          </p:nvSpPr>
          <p:spPr>
            <a:xfrm>
              <a:off x="6178969" y="3205138"/>
              <a:ext cx="116573" cy="128033"/>
            </a:xfrm>
            <a:custGeom>
              <a:avLst/>
              <a:gdLst/>
              <a:ahLst/>
              <a:cxnLst/>
              <a:rect l="l" t="t" r="r" b="b"/>
              <a:pathLst>
                <a:path w="116573" h="128033" extrusionOk="0">
                  <a:moveTo>
                    <a:pt x="89910" y="3072"/>
                  </a:moveTo>
                  <a:lnTo>
                    <a:pt x="111531" y="20693"/>
                  </a:lnTo>
                  <a:cubicBezTo>
                    <a:pt x="117342" y="25456"/>
                    <a:pt x="118294" y="34028"/>
                    <a:pt x="113532" y="39934"/>
                  </a:cubicBezTo>
                  <a:lnTo>
                    <a:pt x="45904" y="122992"/>
                  </a:lnTo>
                  <a:cubicBezTo>
                    <a:pt x="41142" y="128802"/>
                    <a:pt x="32569" y="129754"/>
                    <a:pt x="26664" y="124992"/>
                  </a:cubicBezTo>
                  <a:lnTo>
                    <a:pt x="5042" y="107371"/>
                  </a:lnTo>
                  <a:cubicBezTo>
                    <a:pt x="-768" y="102608"/>
                    <a:pt x="-1721" y="94036"/>
                    <a:pt x="3042" y="88130"/>
                  </a:cubicBezTo>
                  <a:lnTo>
                    <a:pt x="70669" y="5072"/>
                  </a:lnTo>
                  <a:cubicBezTo>
                    <a:pt x="75432" y="-833"/>
                    <a:pt x="84004" y="-1691"/>
                    <a:pt x="89910" y="3072"/>
                  </a:cubicBezTo>
                  <a:close/>
                </a:path>
              </a:pathLst>
            </a:custGeom>
            <a:solidFill>
              <a:srgbClr val="1D2465"/>
            </a:solidFill>
            <a:ln>
              <a:noFill/>
            </a:ln>
          </p:spPr>
          <p:txBody>
            <a:bodyPr spcFirstLastPara="1" wrap="square" lIns="91425" tIns="45700" rIns="91425" bIns="45700" anchor="ctr" anchorCtr="0">
              <a:noAutofit/>
            </a:bodyPr>
            <a:lstStyle/>
            <a:p>
              <a:endParaRPr sz="2800">
                <a:solidFill>
                  <a:schemeClr val="dk1"/>
                </a:solidFill>
                <a:latin typeface="Calibri"/>
                <a:ea typeface="Calibri"/>
                <a:cs typeface="Calibri"/>
                <a:sym typeface="Calibri"/>
              </a:endParaRPr>
            </a:p>
          </p:txBody>
        </p:sp>
        <p:sp>
          <p:nvSpPr>
            <p:cNvPr id="32" name="Google Shape;179;p1"/>
            <p:cNvSpPr/>
            <p:nvPr/>
          </p:nvSpPr>
          <p:spPr>
            <a:xfrm>
              <a:off x="6242494" y="3205138"/>
              <a:ext cx="53078" cy="101084"/>
            </a:xfrm>
            <a:custGeom>
              <a:avLst/>
              <a:gdLst/>
              <a:ahLst/>
              <a:cxnLst/>
              <a:rect l="l" t="t" r="r" b="b"/>
              <a:pathLst>
                <a:path w="53078" h="101084" extrusionOk="0">
                  <a:moveTo>
                    <a:pt x="191" y="101084"/>
                  </a:moveTo>
                  <a:lnTo>
                    <a:pt x="50006" y="39934"/>
                  </a:lnTo>
                  <a:cubicBezTo>
                    <a:pt x="54769" y="34123"/>
                    <a:pt x="53912" y="25456"/>
                    <a:pt x="48006" y="20693"/>
                  </a:cubicBezTo>
                  <a:lnTo>
                    <a:pt x="26384" y="3072"/>
                  </a:lnTo>
                  <a:cubicBezTo>
                    <a:pt x="20479" y="-1691"/>
                    <a:pt x="11906" y="-833"/>
                    <a:pt x="7144" y="5072"/>
                  </a:cubicBezTo>
                  <a:lnTo>
                    <a:pt x="0" y="13835"/>
                  </a:lnTo>
                  <a:cubicBezTo>
                    <a:pt x="29527" y="29170"/>
                    <a:pt x="15335" y="70509"/>
                    <a:pt x="191" y="101084"/>
                  </a:cubicBezTo>
                  <a:close/>
                </a:path>
              </a:pathLst>
            </a:custGeom>
            <a:solidFill>
              <a:srgbClr val="1D2465">
                <a:alpha val="29803"/>
              </a:srgbClr>
            </a:solidFill>
            <a:ln>
              <a:noFill/>
            </a:ln>
          </p:spPr>
          <p:txBody>
            <a:bodyPr spcFirstLastPara="1" wrap="square" lIns="91425" tIns="45700" rIns="91425" bIns="45700" anchor="ctr" anchorCtr="0">
              <a:noAutofit/>
            </a:bodyPr>
            <a:lstStyle/>
            <a:p>
              <a:endParaRPr sz="2800">
                <a:solidFill>
                  <a:schemeClr val="dk1"/>
                </a:solidFill>
                <a:latin typeface="Calibri"/>
                <a:ea typeface="Calibri"/>
                <a:cs typeface="Calibri"/>
                <a:sym typeface="Calibri"/>
              </a:endParaRPr>
            </a:p>
          </p:txBody>
        </p:sp>
        <p:sp>
          <p:nvSpPr>
            <p:cNvPr id="33" name="Google Shape;180;p1"/>
            <p:cNvSpPr/>
            <p:nvPr/>
          </p:nvSpPr>
          <p:spPr>
            <a:xfrm>
              <a:off x="5934056" y="3385224"/>
              <a:ext cx="137273" cy="151788"/>
            </a:xfrm>
            <a:custGeom>
              <a:avLst/>
              <a:gdLst/>
              <a:ahLst/>
              <a:cxnLst/>
              <a:rect l="l" t="t" r="r" b="b"/>
              <a:pathLst>
                <a:path w="137273" h="151788" extrusionOk="0">
                  <a:moveTo>
                    <a:pt x="2399" y="151789"/>
                  </a:moveTo>
                  <a:cubicBezTo>
                    <a:pt x="2399" y="151789"/>
                    <a:pt x="-10745" y="97401"/>
                    <a:pt x="24497" y="50348"/>
                  </a:cubicBezTo>
                  <a:cubicBezTo>
                    <a:pt x="59740" y="3294"/>
                    <a:pt x="124319" y="-4612"/>
                    <a:pt x="137273" y="2056"/>
                  </a:cubicBezTo>
                  <a:cubicBezTo>
                    <a:pt x="104317" y="18058"/>
                    <a:pt x="77837" y="28821"/>
                    <a:pt x="46881" y="63397"/>
                  </a:cubicBezTo>
                  <a:cubicBezTo>
                    <a:pt x="14020" y="100354"/>
                    <a:pt x="2399" y="151789"/>
                    <a:pt x="2399" y="151789"/>
                  </a:cubicBezTo>
                  <a:close/>
                </a:path>
              </a:pathLst>
            </a:custGeom>
            <a:solidFill>
              <a:srgbClr val="FFFFFF">
                <a:alpha val="29803"/>
              </a:srgbClr>
            </a:solidFill>
            <a:ln>
              <a:noFill/>
            </a:ln>
          </p:spPr>
          <p:txBody>
            <a:bodyPr spcFirstLastPara="1" wrap="square" lIns="91425" tIns="45700" rIns="91425" bIns="45700" anchor="ctr" anchorCtr="0">
              <a:noAutofit/>
            </a:bodyPr>
            <a:lstStyle/>
            <a:p>
              <a:endParaRPr sz="2800">
                <a:solidFill>
                  <a:schemeClr val="dk1"/>
                </a:solidFill>
                <a:latin typeface="Calibri"/>
                <a:ea typeface="Calibri"/>
                <a:cs typeface="Calibri"/>
                <a:sym typeface="Calibri"/>
              </a:endParaRPr>
            </a:p>
          </p:txBody>
        </p:sp>
        <p:sp>
          <p:nvSpPr>
            <p:cNvPr id="34" name="Google Shape;181;p1"/>
            <p:cNvSpPr/>
            <p:nvPr/>
          </p:nvSpPr>
          <p:spPr>
            <a:xfrm>
              <a:off x="5899004" y="3339541"/>
              <a:ext cx="306360" cy="306360"/>
            </a:xfrm>
            <a:custGeom>
              <a:avLst/>
              <a:gdLst/>
              <a:ahLst/>
              <a:cxnLst/>
              <a:rect l="l" t="t" r="r" b="b"/>
              <a:pathLst>
                <a:path w="306360" h="306360" extrusionOk="0">
                  <a:moveTo>
                    <a:pt x="56502" y="271957"/>
                  </a:moveTo>
                  <a:cubicBezTo>
                    <a:pt x="122129" y="325392"/>
                    <a:pt x="218617" y="315486"/>
                    <a:pt x="271957" y="249859"/>
                  </a:cubicBezTo>
                  <a:cubicBezTo>
                    <a:pt x="325392" y="184232"/>
                    <a:pt x="315486" y="87839"/>
                    <a:pt x="249859" y="34404"/>
                  </a:cubicBezTo>
                  <a:cubicBezTo>
                    <a:pt x="184232" y="-19032"/>
                    <a:pt x="87839" y="-9126"/>
                    <a:pt x="34404" y="56502"/>
                  </a:cubicBezTo>
                  <a:cubicBezTo>
                    <a:pt x="-19032" y="122034"/>
                    <a:pt x="-9126" y="218522"/>
                    <a:pt x="56502" y="271957"/>
                  </a:cubicBezTo>
                  <a:close/>
                  <a:moveTo>
                    <a:pt x="234143" y="53739"/>
                  </a:moveTo>
                  <a:cubicBezTo>
                    <a:pt x="289007" y="98412"/>
                    <a:pt x="297294" y="179279"/>
                    <a:pt x="252621" y="234143"/>
                  </a:cubicBezTo>
                  <a:cubicBezTo>
                    <a:pt x="207949" y="289007"/>
                    <a:pt x="127082" y="297294"/>
                    <a:pt x="72218" y="252621"/>
                  </a:cubicBezTo>
                  <a:cubicBezTo>
                    <a:pt x="17354" y="207949"/>
                    <a:pt x="9067" y="127082"/>
                    <a:pt x="53739" y="72218"/>
                  </a:cubicBezTo>
                  <a:cubicBezTo>
                    <a:pt x="98412" y="17354"/>
                    <a:pt x="179279" y="9067"/>
                    <a:pt x="234143" y="53739"/>
                  </a:cubicBezTo>
                  <a:close/>
                </a:path>
              </a:pathLst>
            </a:custGeom>
            <a:solidFill>
              <a:srgbClr val="2EB6E1"/>
            </a:solidFill>
            <a:ln>
              <a:noFill/>
            </a:ln>
          </p:spPr>
          <p:txBody>
            <a:bodyPr spcFirstLastPara="1" wrap="square" lIns="91425" tIns="45700" rIns="91425" bIns="45700" anchor="ctr" anchorCtr="0">
              <a:noAutofit/>
            </a:bodyPr>
            <a:lstStyle/>
            <a:p>
              <a:endParaRPr sz="2800">
                <a:solidFill>
                  <a:schemeClr val="dk1"/>
                </a:solidFill>
                <a:latin typeface="Calibri"/>
                <a:ea typeface="Calibri"/>
                <a:cs typeface="Calibri"/>
                <a:sym typeface="Calibri"/>
              </a:endParaRPr>
            </a:p>
          </p:txBody>
        </p:sp>
      </p:grpSp>
      <p:sp>
        <p:nvSpPr>
          <p:cNvPr id="44" name="Thought Bubble: Cloud 5">
            <a:extLst>
              <a:ext uri="{FF2B5EF4-FFF2-40B4-BE49-F238E27FC236}">
                <a16:creationId xmlns:a16="http://schemas.microsoft.com/office/drawing/2014/main" id="{2276102F-99E9-4843-8F3A-0CC5EB1D1881}"/>
              </a:ext>
            </a:extLst>
          </p:cNvPr>
          <p:cNvSpPr/>
          <p:nvPr/>
        </p:nvSpPr>
        <p:spPr>
          <a:xfrm>
            <a:off x="99217" y="2888015"/>
            <a:ext cx="4227125" cy="2004362"/>
          </a:xfrm>
          <a:prstGeom prst="cloudCallout">
            <a:avLst>
              <a:gd name="adj1" fmla="val 45859"/>
              <a:gd name="adj2" fmla="val 58257"/>
            </a:avLst>
          </a:prstGeom>
          <a:ln>
            <a:solidFill>
              <a:schemeClr val="accent2">
                <a:lumMod val="50000"/>
              </a:schemeClr>
            </a:solidFill>
            <a:prstDash val="dashDot"/>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2400" b="1" dirty="0">
              <a:solidFill>
                <a:srgbClr val="002060"/>
              </a:solidFill>
              <a:latin typeface="Calibri" panose="020F0502020204030204" pitchFamily="34" charset="0"/>
              <a:ea typeface="Arial-Rounded" panose="020B0500000000000000" pitchFamily="34" charset="0"/>
              <a:cs typeface="Calibri" panose="020F0502020204030204" pitchFamily="34" charset="0"/>
            </a:endParaRPr>
          </a:p>
        </p:txBody>
      </p:sp>
      <p:sp>
        <p:nvSpPr>
          <p:cNvPr id="45" name="Thought Bubble: Cloud 16">
            <a:extLst>
              <a:ext uri="{FF2B5EF4-FFF2-40B4-BE49-F238E27FC236}">
                <a16:creationId xmlns:a16="http://schemas.microsoft.com/office/drawing/2014/main" id="{1A11D29A-0E49-4158-ACAA-AB23465EC073}"/>
              </a:ext>
            </a:extLst>
          </p:cNvPr>
          <p:cNvSpPr/>
          <p:nvPr/>
        </p:nvSpPr>
        <p:spPr>
          <a:xfrm>
            <a:off x="8078497" y="2417601"/>
            <a:ext cx="4338649" cy="2004362"/>
          </a:xfrm>
          <a:prstGeom prst="cloudCallout">
            <a:avLst>
              <a:gd name="adj1" fmla="val -48344"/>
              <a:gd name="adj2" fmla="val 57276"/>
            </a:avLst>
          </a:prstGeom>
          <a:ln>
            <a:solidFill>
              <a:schemeClr val="accent2">
                <a:lumMod val="50000"/>
              </a:schemeClr>
            </a:solidFill>
            <a:prstDash val="dashDot"/>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2400" b="1" dirty="0">
              <a:solidFill>
                <a:srgbClr val="002060"/>
              </a:solidFill>
              <a:latin typeface="Calibri" panose="020F0502020204030204" pitchFamily="34" charset="0"/>
              <a:ea typeface="Arial-Rounded" panose="020B0500000000000000" pitchFamily="34" charset="0"/>
              <a:cs typeface="Calibri" panose="020F0502020204030204" pitchFamily="34" charset="0"/>
            </a:endParaRPr>
          </a:p>
        </p:txBody>
      </p:sp>
      <p:pic>
        <p:nvPicPr>
          <p:cNvPr id="5" name="Picture 4"/>
          <p:cNvPicPr>
            <a:picLocks noChangeAspect="1"/>
          </p:cNvPicPr>
          <p:nvPr/>
        </p:nvPicPr>
        <p:blipFill rotWithShape="1">
          <a:blip r:embed="rId3">
            <a:extLst>
              <a:ext uri="{BEBA8EAE-BF5A-486C-A8C5-ECC9F3942E4B}">
                <a14:imgProps xmlns:a14="http://schemas.microsoft.com/office/drawing/2010/main">
                  <a14:imgLayer r:embed="rId4">
                    <a14:imgEffect>
                      <a14:backgroundRemoval t="1875" b="98594" l="20313" r="75000"/>
                    </a14:imgEffect>
                  </a14:imgLayer>
                </a14:imgProps>
              </a:ext>
              <a:ext uri="{28A0092B-C50C-407E-A947-70E740481C1C}">
                <a14:useLocalDpi xmlns:a14="http://schemas.microsoft.com/office/drawing/2010/main" val="0"/>
              </a:ext>
            </a:extLst>
          </a:blip>
          <a:srcRect l="19177" r="21519"/>
          <a:stretch/>
        </p:blipFill>
        <p:spPr>
          <a:xfrm>
            <a:off x="4089216" y="2426634"/>
            <a:ext cx="2601222" cy="4386294"/>
          </a:xfrm>
          <a:prstGeom prst="rect">
            <a:avLst/>
          </a:prstGeom>
        </p:spPr>
      </p:pic>
      <p:pic>
        <p:nvPicPr>
          <p:cNvPr id="7" name="Picture 6"/>
          <p:cNvPicPr>
            <a:picLocks noChangeAspect="1"/>
          </p:cNvPicPr>
          <p:nvPr/>
        </p:nvPicPr>
        <p:blipFill>
          <a:blip r:embed="rId5">
            <a:extLst>
              <a:ext uri="{BEBA8EAE-BF5A-486C-A8C5-ECC9F3942E4B}">
                <a14:imgProps xmlns:a14="http://schemas.microsoft.com/office/drawing/2010/main">
                  <a14:imgLayer r:embed="rId6">
                    <a14:imgEffect>
                      <a14:backgroundRemoval t="2500" b="99375" l="10000" r="90000"/>
                    </a14:imgEffect>
                  </a14:imgLayer>
                </a14:imgProps>
              </a:ext>
              <a:ext uri="{28A0092B-C50C-407E-A947-70E740481C1C}">
                <a14:useLocalDpi xmlns:a14="http://schemas.microsoft.com/office/drawing/2010/main" val="0"/>
              </a:ext>
            </a:extLst>
          </a:blip>
          <a:stretch>
            <a:fillRect/>
          </a:stretch>
        </p:blipFill>
        <p:spPr>
          <a:xfrm>
            <a:off x="5153328" y="2254079"/>
            <a:ext cx="4485299" cy="4546780"/>
          </a:xfrm>
          <a:prstGeom prst="rect">
            <a:avLst/>
          </a:prstGeom>
        </p:spPr>
      </p:pic>
      <p:sp>
        <p:nvSpPr>
          <p:cNvPr id="2" name="Rectangle 1"/>
          <p:cNvSpPr/>
          <p:nvPr/>
        </p:nvSpPr>
        <p:spPr>
          <a:xfrm>
            <a:off x="452695" y="3194306"/>
            <a:ext cx="3481445" cy="1200329"/>
          </a:xfrm>
          <a:prstGeom prst="rect">
            <a:avLst/>
          </a:prstGeom>
        </p:spPr>
        <p:txBody>
          <a:bodyPr wrap="square">
            <a:spAutoFit/>
          </a:bodyPr>
          <a:lstStyle/>
          <a:p>
            <a:pPr algn="ctr"/>
            <a:r>
              <a:rPr lang="en-US" sz="2400" b="1" dirty="0" err="1">
                <a:solidFill>
                  <a:srgbClr val="008000"/>
                </a:solidFill>
                <a:latin typeface="Calibri" panose="020F0502020204030204" pitchFamily="34" charset="0"/>
                <a:ea typeface="Arial-Rounded" panose="020B0500000000000000" pitchFamily="34" charset="0"/>
                <a:cs typeface="Calibri" panose="020F0502020204030204" pitchFamily="34" charset="0"/>
              </a:rPr>
              <a:t>Chào</a:t>
            </a:r>
            <a:r>
              <a:rPr lang="en-US" sz="2400" b="1" dirty="0">
                <a:solidFill>
                  <a:srgbClr val="008000"/>
                </a:solidFill>
                <a:latin typeface="Calibri" panose="020F0502020204030204" pitchFamily="34" charset="0"/>
                <a:ea typeface="Arial-Rounded" panose="020B0500000000000000" pitchFamily="34" charset="0"/>
                <a:cs typeface="Calibri" panose="020F0502020204030204" pitchFamily="34" charset="0"/>
              </a:rPr>
              <a:t> </a:t>
            </a:r>
            <a:r>
              <a:rPr lang="en-US" sz="2400" b="1" dirty="0" err="1">
                <a:solidFill>
                  <a:srgbClr val="008000"/>
                </a:solidFill>
                <a:latin typeface="Calibri" panose="020F0502020204030204" pitchFamily="34" charset="0"/>
                <a:ea typeface="Arial-Rounded" panose="020B0500000000000000" pitchFamily="34" charset="0"/>
                <a:cs typeface="Calibri" panose="020F0502020204030204" pitchFamily="34" charset="0"/>
              </a:rPr>
              <a:t>bạn</a:t>
            </a:r>
            <a:r>
              <a:rPr lang="en-US" sz="2400" b="1" dirty="0">
                <a:solidFill>
                  <a:srgbClr val="008000"/>
                </a:solidFill>
                <a:latin typeface="Calibri" panose="020F0502020204030204" pitchFamily="34" charset="0"/>
                <a:ea typeface="Arial-Rounded" panose="020B0500000000000000" pitchFamily="34" charset="0"/>
                <a:cs typeface="Calibri" panose="020F0502020204030204" pitchFamily="34" charset="0"/>
              </a:rPr>
              <a:t>! V</a:t>
            </a:r>
            <a:r>
              <a:rPr lang="vi-VN" sz="2400" b="1" dirty="0">
                <a:solidFill>
                  <a:srgbClr val="008000"/>
                </a:solidFill>
                <a:latin typeface="Calibri" panose="020F0502020204030204" pitchFamily="34" charset="0"/>
                <a:ea typeface="Arial-Rounded" panose="020B0500000000000000" pitchFamily="34" charset="0"/>
                <a:cs typeface="Calibri" panose="020F0502020204030204" pitchFamily="34" charset="0"/>
              </a:rPr>
              <a:t>ui quá, sau hai tháng nghỉ hè hôm nay lại được gặp các bạn.</a:t>
            </a:r>
            <a:endParaRPr lang="en-US" sz="2400" b="1" dirty="0">
              <a:solidFill>
                <a:srgbClr val="008000"/>
              </a:solidFill>
              <a:latin typeface="Calibri" panose="020F0502020204030204" pitchFamily="34" charset="0"/>
              <a:ea typeface="Arial-Rounded" panose="020B0500000000000000" pitchFamily="34" charset="0"/>
              <a:cs typeface="Calibri" panose="020F0502020204030204" pitchFamily="34" charset="0"/>
            </a:endParaRPr>
          </a:p>
        </p:txBody>
      </p:sp>
      <p:sp>
        <p:nvSpPr>
          <p:cNvPr id="3" name="Rectangle 2"/>
          <p:cNvSpPr/>
          <p:nvPr/>
        </p:nvSpPr>
        <p:spPr>
          <a:xfrm>
            <a:off x="8585061" y="2853885"/>
            <a:ext cx="3369399" cy="1200329"/>
          </a:xfrm>
          <a:prstGeom prst="rect">
            <a:avLst/>
          </a:prstGeom>
        </p:spPr>
        <p:txBody>
          <a:bodyPr wrap="square">
            <a:spAutoFit/>
          </a:bodyPr>
          <a:lstStyle/>
          <a:p>
            <a:pPr algn="ctr"/>
            <a:r>
              <a:rPr lang="vi-VN" sz="2400" b="1" dirty="0">
                <a:solidFill>
                  <a:srgbClr val="C00000"/>
                </a:solidFill>
                <a:latin typeface="Calibri" panose="020F0502020204030204" pitchFamily="34" charset="0"/>
                <a:ea typeface="Arial-Rounded" panose="020B0500000000000000" pitchFamily="34" charset="0"/>
                <a:cs typeface="Calibri" panose="020F0502020204030204" pitchFamily="34" charset="0"/>
              </a:rPr>
              <a:t>Chào </a:t>
            </a:r>
            <a:r>
              <a:rPr lang="en-GB" sz="2400" b="1" dirty="0">
                <a:solidFill>
                  <a:srgbClr val="C00000"/>
                </a:solidFill>
                <a:latin typeface="Calibri" panose="020F0502020204030204" pitchFamily="34" charset="0"/>
                <a:ea typeface="Arial-Rounded" panose="020B0500000000000000" pitchFamily="34" charset="0"/>
                <a:cs typeface="Calibri" panose="020F0502020204030204" pitchFamily="34" charset="0"/>
              </a:rPr>
              <a:t>Mai</a:t>
            </a:r>
            <a:r>
              <a:rPr lang="vi-VN" sz="2400" b="1" dirty="0">
                <a:solidFill>
                  <a:srgbClr val="C00000"/>
                </a:solidFill>
                <a:latin typeface="Calibri" panose="020F0502020204030204" pitchFamily="34" charset="0"/>
                <a:ea typeface="Arial-Rounded" panose="020B0500000000000000" pitchFamily="34" charset="0"/>
                <a:cs typeface="Calibri" panose="020F0502020204030204" pitchFamily="34" charset="0"/>
              </a:rPr>
              <a:t>, sau hai tháng nghỉ hè không gặp mà </a:t>
            </a:r>
            <a:r>
              <a:rPr lang="vi-VN" sz="2400" b="1">
                <a:solidFill>
                  <a:srgbClr val="C00000"/>
                </a:solidFill>
                <a:latin typeface="Calibri" panose="020F0502020204030204" pitchFamily="34" charset="0"/>
                <a:ea typeface="Arial-Rounded" panose="020B0500000000000000" pitchFamily="34" charset="0"/>
                <a:cs typeface="Calibri" panose="020F0502020204030204" pitchFamily="34" charset="0"/>
              </a:rPr>
              <a:t>cậu </a:t>
            </a:r>
            <a:r>
              <a:rPr lang="en-US" sz="2400" b="1">
                <a:solidFill>
                  <a:srgbClr val="C00000"/>
                </a:solidFill>
                <a:latin typeface="Calibri" panose="020F0502020204030204" pitchFamily="34" charset="0"/>
                <a:ea typeface="Arial-Rounded" panose="020B0500000000000000" pitchFamily="34" charset="0"/>
                <a:cs typeface="Calibri" panose="020F0502020204030204" pitchFamily="34" charset="0"/>
              </a:rPr>
              <a:t>cao lên đấy</a:t>
            </a:r>
            <a:r>
              <a:rPr lang="vi-VN" sz="2400" b="1">
                <a:solidFill>
                  <a:srgbClr val="C00000"/>
                </a:solidFill>
                <a:latin typeface="Calibri" panose="020F0502020204030204" pitchFamily="34" charset="0"/>
                <a:ea typeface="Arial-Rounded" panose="020B0500000000000000" pitchFamily="34" charset="0"/>
                <a:cs typeface="Calibri" panose="020F0502020204030204" pitchFamily="34" charset="0"/>
              </a:rPr>
              <a:t> </a:t>
            </a:r>
            <a:r>
              <a:rPr lang="vi-VN" sz="2400" b="1" dirty="0">
                <a:solidFill>
                  <a:srgbClr val="C00000"/>
                </a:solidFill>
                <a:latin typeface="Calibri" panose="020F0502020204030204" pitchFamily="34" charset="0"/>
                <a:ea typeface="Arial-Rounded" panose="020B0500000000000000" pitchFamily="34" charset="0"/>
                <a:cs typeface="Calibri" panose="020F0502020204030204" pitchFamily="34" charset="0"/>
              </a:rPr>
              <a:t>nha.</a:t>
            </a:r>
            <a:endParaRPr lang="en-US" sz="2400" b="1" dirty="0">
              <a:solidFill>
                <a:srgbClr val="C00000"/>
              </a:solidFill>
              <a:latin typeface="Calibri" panose="020F0502020204030204" pitchFamily="34" charset="0"/>
              <a:ea typeface="Arial-Rounded" panose="020B0500000000000000" pitchFamily="34" charset="0"/>
              <a:cs typeface="Calibri" panose="020F0502020204030204" pitchFamily="34" charset="0"/>
            </a:endParaRPr>
          </a:p>
        </p:txBody>
      </p:sp>
      <p:sp>
        <p:nvSpPr>
          <p:cNvPr id="37" name="TextBox 36"/>
          <p:cNvSpPr txBox="1"/>
          <p:nvPr/>
        </p:nvSpPr>
        <p:spPr>
          <a:xfrm>
            <a:off x="1675780" y="3030479"/>
            <a:ext cx="1067149" cy="1323439"/>
          </a:xfrm>
          <a:prstGeom prst="rect">
            <a:avLst/>
          </a:prstGeom>
          <a:noFill/>
        </p:spPr>
        <p:txBody>
          <a:bodyPr wrap="square" rtlCol="0">
            <a:spAutoFit/>
          </a:bodyPr>
          <a:lstStyle/>
          <a:p>
            <a:r>
              <a:rPr lang="en-GB" sz="8000" dirty="0">
                <a:solidFill>
                  <a:schemeClr val="accent5">
                    <a:lumMod val="50000"/>
                  </a:schemeClr>
                </a:solidFill>
              </a:rPr>
              <a:t>…</a:t>
            </a:r>
          </a:p>
        </p:txBody>
      </p:sp>
      <p:sp>
        <p:nvSpPr>
          <p:cNvPr id="38" name="TextBox 37"/>
          <p:cNvSpPr txBox="1"/>
          <p:nvPr/>
        </p:nvSpPr>
        <p:spPr>
          <a:xfrm>
            <a:off x="9615607" y="2767280"/>
            <a:ext cx="1067149" cy="1323439"/>
          </a:xfrm>
          <a:prstGeom prst="rect">
            <a:avLst/>
          </a:prstGeom>
          <a:noFill/>
        </p:spPr>
        <p:txBody>
          <a:bodyPr wrap="square" rtlCol="0">
            <a:spAutoFit/>
          </a:bodyPr>
          <a:lstStyle/>
          <a:p>
            <a:r>
              <a:rPr lang="en-GB" sz="8000">
                <a:solidFill>
                  <a:schemeClr val="accent5">
                    <a:lumMod val="50000"/>
                  </a:schemeClr>
                </a:solidFill>
              </a:rPr>
              <a:t>…</a:t>
            </a:r>
            <a:endParaRPr lang="en-GB" sz="8000" dirty="0">
              <a:solidFill>
                <a:schemeClr val="accent5">
                  <a:lumMod val="50000"/>
                </a:schemeClr>
              </a:solidFill>
            </a:endParaRPr>
          </a:p>
        </p:txBody>
      </p:sp>
    </p:spTree>
    <p:extLst>
      <p:ext uri="{BB962C8B-B14F-4D97-AF65-F5344CB8AC3E}">
        <p14:creationId xmlns:p14="http://schemas.microsoft.com/office/powerpoint/2010/main" val="1083644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0"/>
                                        </p:tgtEl>
                                        <p:attrNameLst>
                                          <p:attrName>style.visibility</p:attrName>
                                        </p:attrNameLst>
                                      </p:cBhvr>
                                      <p:to>
                                        <p:strVal val="visible"/>
                                      </p:to>
                                    </p:set>
                                    <p:animEffect transition="in" filter="wipe(down)">
                                      <p:cBhvr>
                                        <p:cTn id="12" dur="500"/>
                                        <p:tgtEl>
                                          <p:spTgt spid="4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par>
                                <p:cTn id="18" presetID="22" presetClass="entr" presetSubtype="4" fill="hold"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down)">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grpId="0" nodeType="clickEffect">
                                  <p:stCondLst>
                                    <p:cond delay="0"/>
                                  </p:stCondLst>
                                  <p:childTnLst>
                                    <p:set>
                                      <p:cBhvr>
                                        <p:cTn id="24" dur="1" fill="hold">
                                          <p:stCondLst>
                                            <p:cond delay="0"/>
                                          </p:stCondLst>
                                        </p:cTn>
                                        <p:tgtEl>
                                          <p:spTgt spid="44"/>
                                        </p:tgtEl>
                                        <p:attrNameLst>
                                          <p:attrName>style.visibility</p:attrName>
                                        </p:attrNameLst>
                                      </p:cBhvr>
                                      <p:to>
                                        <p:strVal val="visible"/>
                                      </p:to>
                                    </p:set>
                                    <p:anim calcmode="lin" valueType="num">
                                      <p:cBhvr>
                                        <p:cTn id="25" dur="500" fill="hold"/>
                                        <p:tgtEl>
                                          <p:spTgt spid="44"/>
                                        </p:tgtEl>
                                        <p:attrNameLst>
                                          <p:attrName>ppt_w</p:attrName>
                                        </p:attrNameLst>
                                      </p:cBhvr>
                                      <p:tavLst>
                                        <p:tav tm="0">
                                          <p:val>
                                            <p:fltVal val="0"/>
                                          </p:val>
                                        </p:tav>
                                        <p:tav tm="100000">
                                          <p:val>
                                            <p:strVal val="#ppt_w"/>
                                          </p:val>
                                        </p:tav>
                                      </p:tavLst>
                                    </p:anim>
                                    <p:anim calcmode="lin" valueType="num">
                                      <p:cBhvr>
                                        <p:cTn id="26" dur="500" fill="hold"/>
                                        <p:tgtEl>
                                          <p:spTgt spid="44"/>
                                        </p:tgtEl>
                                        <p:attrNameLst>
                                          <p:attrName>ppt_h</p:attrName>
                                        </p:attrNameLst>
                                      </p:cBhvr>
                                      <p:tavLst>
                                        <p:tav tm="0">
                                          <p:val>
                                            <p:fltVal val="0"/>
                                          </p:val>
                                        </p:tav>
                                        <p:tav tm="100000">
                                          <p:val>
                                            <p:strVal val="#ppt_h"/>
                                          </p:val>
                                        </p:tav>
                                      </p:tavLst>
                                    </p:anim>
                                    <p:animEffect transition="in" filter="fade">
                                      <p:cBhvr>
                                        <p:cTn id="27" dur="500"/>
                                        <p:tgtEl>
                                          <p:spTgt spid="44"/>
                                        </p:tgtEl>
                                      </p:cBhvr>
                                    </p:animEffect>
                                  </p:childTnLst>
                                </p:cTn>
                              </p:par>
                              <p:par>
                                <p:cTn id="28" presetID="53" presetClass="entr" presetSubtype="16" fill="hold" grpId="0" nodeType="withEffect">
                                  <p:stCondLst>
                                    <p:cond delay="0"/>
                                  </p:stCondLst>
                                  <p:childTnLst>
                                    <p:set>
                                      <p:cBhvr>
                                        <p:cTn id="29" dur="1" fill="hold">
                                          <p:stCondLst>
                                            <p:cond delay="0"/>
                                          </p:stCondLst>
                                        </p:cTn>
                                        <p:tgtEl>
                                          <p:spTgt spid="45"/>
                                        </p:tgtEl>
                                        <p:attrNameLst>
                                          <p:attrName>style.visibility</p:attrName>
                                        </p:attrNameLst>
                                      </p:cBhvr>
                                      <p:to>
                                        <p:strVal val="visible"/>
                                      </p:to>
                                    </p:set>
                                    <p:anim calcmode="lin" valueType="num">
                                      <p:cBhvr>
                                        <p:cTn id="30" dur="500" fill="hold"/>
                                        <p:tgtEl>
                                          <p:spTgt spid="45"/>
                                        </p:tgtEl>
                                        <p:attrNameLst>
                                          <p:attrName>ppt_w</p:attrName>
                                        </p:attrNameLst>
                                      </p:cBhvr>
                                      <p:tavLst>
                                        <p:tav tm="0">
                                          <p:val>
                                            <p:fltVal val="0"/>
                                          </p:val>
                                        </p:tav>
                                        <p:tav tm="100000">
                                          <p:val>
                                            <p:strVal val="#ppt_w"/>
                                          </p:val>
                                        </p:tav>
                                      </p:tavLst>
                                    </p:anim>
                                    <p:anim calcmode="lin" valueType="num">
                                      <p:cBhvr>
                                        <p:cTn id="31" dur="500" fill="hold"/>
                                        <p:tgtEl>
                                          <p:spTgt spid="45"/>
                                        </p:tgtEl>
                                        <p:attrNameLst>
                                          <p:attrName>ppt_h</p:attrName>
                                        </p:attrNameLst>
                                      </p:cBhvr>
                                      <p:tavLst>
                                        <p:tav tm="0">
                                          <p:val>
                                            <p:fltVal val="0"/>
                                          </p:val>
                                        </p:tav>
                                        <p:tav tm="100000">
                                          <p:val>
                                            <p:strVal val="#ppt_h"/>
                                          </p:val>
                                        </p:tav>
                                      </p:tavLst>
                                    </p:anim>
                                    <p:animEffect transition="in" filter="fade">
                                      <p:cBhvr>
                                        <p:cTn id="32" dur="500"/>
                                        <p:tgtEl>
                                          <p:spTgt spid="45"/>
                                        </p:tgtEl>
                                      </p:cBhvr>
                                    </p:animEffect>
                                  </p:childTnLst>
                                </p:cTn>
                              </p:par>
                              <p:par>
                                <p:cTn id="33" presetID="22" presetClass="entr" presetSubtype="4" fill="hold" grpId="0" nodeType="withEffect">
                                  <p:stCondLst>
                                    <p:cond delay="0"/>
                                  </p:stCondLst>
                                  <p:childTnLst>
                                    <p:set>
                                      <p:cBhvr>
                                        <p:cTn id="34" dur="1" fill="hold">
                                          <p:stCondLst>
                                            <p:cond delay="0"/>
                                          </p:stCondLst>
                                        </p:cTn>
                                        <p:tgtEl>
                                          <p:spTgt spid="37"/>
                                        </p:tgtEl>
                                        <p:attrNameLst>
                                          <p:attrName>style.visibility</p:attrName>
                                        </p:attrNameLst>
                                      </p:cBhvr>
                                      <p:to>
                                        <p:strVal val="visible"/>
                                      </p:to>
                                    </p:set>
                                    <p:animEffect transition="in" filter="wipe(down)">
                                      <p:cBhvr>
                                        <p:cTn id="35" dur="500"/>
                                        <p:tgtEl>
                                          <p:spTgt spid="37"/>
                                        </p:tgtEl>
                                      </p:cBhvr>
                                    </p:animEffect>
                                  </p:childTnLst>
                                </p:cTn>
                              </p:par>
                              <p:par>
                                <p:cTn id="36" presetID="22" presetClass="entr" presetSubtype="4" fill="hold" grpId="0" nodeType="withEffect">
                                  <p:stCondLst>
                                    <p:cond delay="0"/>
                                  </p:stCondLst>
                                  <p:childTnLst>
                                    <p:set>
                                      <p:cBhvr>
                                        <p:cTn id="37" dur="1" fill="hold">
                                          <p:stCondLst>
                                            <p:cond delay="0"/>
                                          </p:stCondLst>
                                        </p:cTn>
                                        <p:tgtEl>
                                          <p:spTgt spid="38"/>
                                        </p:tgtEl>
                                        <p:attrNameLst>
                                          <p:attrName>style.visibility</p:attrName>
                                        </p:attrNameLst>
                                      </p:cBhvr>
                                      <p:to>
                                        <p:strVal val="visible"/>
                                      </p:to>
                                    </p:set>
                                    <p:animEffect transition="in" filter="wipe(down)">
                                      <p:cBhvr>
                                        <p:cTn id="38" dur="500"/>
                                        <p:tgtEl>
                                          <p:spTgt spid="38"/>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xit" presetSubtype="4" fill="hold" grpId="1" nodeType="clickEffect">
                                  <p:stCondLst>
                                    <p:cond delay="0"/>
                                  </p:stCondLst>
                                  <p:childTnLst>
                                    <p:animEffect transition="out" filter="wipe(down)">
                                      <p:cBhvr>
                                        <p:cTn id="42" dur="500"/>
                                        <p:tgtEl>
                                          <p:spTgt spid="37"/>
                                        </p:tgtEl>
                                      </p:cBhvr>
                                    </p:animEffect>
                                    <p:set>
                                      <p:cBhvr>
                                        <p:cTn id="43" dur="1" fill="hold">
                                          <p:stCondLst>
                                            <p:cond delay="499"/>
                                          </p:stCondLst>
                                        </p:cTn>
                                        <p:tgtEl>
                                          <p:spTgt spid="37"/>
                                        </p:tgtEl>
                                        <p:attrNameLst>
                                          <p:attrName>style.visibility</p:attrName>
                                        </p:attrNameLst>
                                      </p:cBhvr>
                                      <p:to>
                                        <p:strVal val="hidden"/>
                                      </p:to>
                                    </p:set>
                                  </p:childTnLst>
                                </p:cTn>
                              </p:par>
                              <p:par>
                                <p:cTn id="44" presetID="22" presetClass="exit" presetSubtype="4" fill="hold" grpId="1" nodeType="withEffect">
                                  <p:stCondLst>
                                    <p:cond delay="0"/>
                                  </p:stCondLst>
                                  <p:childTnLst>
                                    <p:animEffect transition="out" filter="wipe(down)">
                                      <p:cBhvr>
                                        <p:cTn id="45" dur="500"/>
                                        <p:tgtEl>
                                          <p:spTgt spid="38"/>
                                        </p:tgtEl>
                                      </p:cBhvr>
                                    </p:animEffect>
                                    <p:set>
                                      <p:cBhvr>
                                        <p:cTn id="46" dur="1" fill="hold">
                                          <p:stCondLst>
                                            <p:cond delay="499"/>
                                          </p:stCondLst>
                                        </p:cTn>
                                        <p:tgtEl>
                                          <p:spTgt spid="38"/>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22" presetClass="entr" presetSubtype="4" fill="hold" grpId="0" nodeType="clickEffect">
                                  <p:stCondLst>
                                    <p:cond delay="0"/>
                                  </p:stCondLst>
                                  <p:childTnLst>
                                    <p:set>
                                      <p:cBhvr>
                                        <p:cTn id="50" dur="1" fill="hold">
                                          <p:stCondLst>
                                            <p:cond delay="0"/>
                                          </p:stCondLst>
                                        </p:cTn>
                                        <p:tgtEl>
                                          <p:spTgt spid="3"/>
                                        </p:tgtEl>
                                        <p:attrNameLst>
                                          <p:attrName>style.visibility</p:attrName>
                                        </p:attrNameLst>
                                      </p:cBhvr>
                                      <p:to>
                                        <p:strVal val="visible"/>
                                      </p:to>
                                    </p:set>
                                    <p:animEffect transition="in" filter="wipe(down)">
                                      <p:cBhvr>
                                        <p:cTn id="51" dur="500"/>
                                        <p:tgtEl>
                                          <p:spTgt spid="3"/>
                                        </p:tgtEl>
                                      </p:cBhvr>
                                    </p:animEffect>
                                  </p:childTnLst>
                                </p:cTn>
                              </p:par>
                              <p:par>
                                <p:cTn id="52" presetID="22" presetClass="entr" presetSubtype="4" fill="hold" grpId="0" nodeType="withEffect">
                                  <p:stCondLst>
                                    <p:cond delay="0"/>
                                  </p:stCondLst>
                                  <p:childTnLst>
                                    <p:set>
                                      <p:cBhvr>
                                        <p:cTn id="53" dur="1" fill="hold">
                                          <p:stCondLst>
                                            <p:cond delay="0"/>
                                          </p:stCondLst>
                                        </p:cTn>
                                        <p:tgtEl>
                                          <p:spTgt spid="2"/>
                                        </p:tgtEl>
                                        <p:attrNameLst>
                                          <p:attrName>style.visibility</p:attrName>
                                        </p:attrNameLst>
                                      </p:cBhvr>
                                      <p:to>
                                        <p:strVal val="visible"/>
                                      </p:to>
                                    </p:set>
                                    <p:animEffect transition="in" filter="wipe(down)">
                                      <p:cBhvr>
                                        <p:cTn id="5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44" grpId="0" animBg="1"/>
      <p:bldP spid="45" grpId="0" animBg="1"/>
      <p:bldP spid="2" grpId="0"/>
      <p:bldP spid="3" grpId="0"/>
      <p:bldP spid="37" grpId="0"/>
      <p:bldP spid="37" grpId="1"/>
      <p:bldP spid="38" grpId="0"/>
      <p:bldP spid="38" grpId="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8" name="图片 47107" descr="1-17"/>
          <p:cNvPicPr>
            <a:picLocks noChangeAspect="1"/>
          </p:cNvPicPr>
          <p:nvPr/>
        </p:nvPicPr>
        <p:blipFill>
          <a:blip r:embed="rId3"/>
          <a:stretch>
            <a:fillRect/>
          </a:stretch>
        </p:blipFill>
        <p:spPr>
          <a:xfrm>
            <a:off x="-53681" y="4069532"/>
            <a:ext cx="12221234" cy="2788468"/>
          </a:xfrm>
          <a:prstGeom prst="rect">
            <a:avLst/>
          </a:prstGeom>
          <a:noFill/>
          <a:ln w="9525">
            <a:noFill/>
          </a:ln>
        </p:spPr>
      </p:pic>
      <p:pic>
        <p:nvPicPr>
          <p:cNvPr id="47111" name="图片 47110" descr="1-26"/>
          <p:cNvPicPr>
            <a:picLocks noChangeAspect="1"/>
          </p:cNvPicPr>
          <p:nvPr/>
        </p:nvPicPr>
        <p:blipFill>
          <a:blip r:embed="rId4"/>
          <a:stretch>
            <a:fillRect/>
          </a:stretch>
        </p:blipFill>
        <p:spPr>
          <a:xfrm>
            <a:off x="5992023" y="2126681"/>
            <a:ext cx="4872639" cy="3529532"/>
          </a:xfrm>
          <a:prstGeom prst="rect">
            <a:avLst/>
          </a:prstGeom>
          <a:noFill/>
          <a:ln w="9525">
            <a:noFill/>
          </a:ln>
        </p:spPr>
      </p:pic>
      <p:pic>
        <p:nvPicPr>
          <p:cNvPr id="47110" name="图片 47109" descr="1-42"/>
          <p:cNvPicPr>
            <a:picLocks noChangeAspect="1"/>
          </p:cNvPicPr>
          <p:nvPr/>
        </p:nvPicPr>
        <p:blipFill>
          <a:blip r:embed="rId5"/>
          <a:stretch>
            <a:fillRect/>
          </a:stretch>
        </p:blipFill>
        <p:spPr>
          <a:xfrm>
            <a:off x="805324" y="-495191"/>
            <a:ext cx="8457320" cy="7186596"/>
          </a:xfrm>
          <a:prstGeom prst="rect">
            <a:avLst/>
          </a:prstGeom>
          <a:noFill/>
          <a:ln w="9525">
            <a:noFill/>
          </a:ln>
        </p:spPr>
      </p:pic>
      <p:pic>
        <p:nvPicPr>
          <p:cNvPr id="9" name="图片 46087" descr="1-45"/>
          <p:cNvPicPr>
            <a:picLocks noChangeAspect="1"/>
          </p:cNvPicPr>
          <p:nvPr/>
        </p:nvPicPr>
        <p:blipFill>
          <a:blip r:embed="rId6"/>
          <a:stretch>
            <a:fillRect/>
          </a:stretch>
        </p:blipFill>
        <p:spPr>
          <a:xfrm>
            <a:off x="10038756" y="4311706"/>
            <a:ext cx="2375607" cy="2665782"/>
          </a:xfrm>
          <a:prstGeom prst="rect">
            <a:avLst/>
          </a:prstGeom>
          <a:noFill/>
          <a:ln w="9525">
            <a:noFill/>
          </a:ln>
        </p:spPr>
      </p:pic>
      <p:pic>
        <p:nvPicPr>
          <p:cNvPr id="10" name="图片 48133" descr="1-50"/>
          <p:cNvPicPr>
            <a:picLocks noChangeAspect="1"/>
          </p:cNvPicPr>
          <p:nvPr/>
        </p:nvPicPr>
        <p:blipFill>
          <a:blip r:embed="rId7"/>
          <a:stretch>
            <a:fillRect/>
          </a:stretch>
        </p:blipFill>
        <p:spPr>
          <a:xfrm>
            <a:off x="8428340" y="-44053"/>
            <a:ext cx="3962400" cy="3621087"/>
          </a:xfrm>
          <a:prstGeom prst="rect">
            <a:avLst/>
          </a:prstGeom>
          <a:noFill/>
          <a:ln w="9525">
            <a:noFill/>
          </a:ln>
        </p:spPr>
      </p:pic>
      <p:pic>
        <p:nvPicPr>
          <p:cNvPr id="11" name="图片 9220" descr="21"/>
          <p:cNvPicPr>
            <a:picLocks noChangeAspect="1"/>
          </p:cNvPicPr>
          <p:nvPr/>
        </p:nvPicPr>
        <p:blipFill rotWithShape="1">
          <a:blip r:embed="rId8"/>
          <a:srcRect l="15135" t="23865" r="61624" b="16686"/>
          <a:stretch/>
        </p:blipFill>
        <p:spPr>
          <a:xfrm>
            <a:off x="-14656" y="3200402"/>
            <a:ext cx="2152737" cy="3685809"/>
          </a:xfrm>
          <a:prstGeom prst="rect">
            <a:avLst/>
          </a:prstGeom>
          <a:noFill/>
          <a:ln w="9525">
            <a:noFill/>
          </a:ln>
        </p:spPr>
      </p:pic>
      <p:pic>
        <p:nvPicPr>
          <p:cNvPr id="47109" name="图片 47108" descr="1-43"/>
          <p:cNvPicPr>
            <a:picLocks noChangeAspect="1"/>
          </p:cNvPicPr>
          <p:nvPr/>
        </p:nvPicPr>
        <p:blipFill>
          <a:blip r:embed="rId9"/>
          <a:stretch>
            <a:fillRect/>
          </a:stretch>
        </p:blipFill>
        <p:spPr>
          <a:xfrm>
            <a:off x="7122579" y="4150496"/>
            <a:ext cx="3776553" cy="3410043"/>
          </a:xfrm>
          <a:prstGeom prst="rect">
            <a:avLst/>
          </a:prstGeom>
          <a:noFill/>
          <a:ln w="9525">
            <a:noFill/>
          </a:ln>
        </p:spPr>
      </p:pic>
      <p:pic>
        <p:nvPicPr>
          <p:cNvPr id="12" name="图片 46085" descr="1-46"/>
          <p:cNvPicPr>
            <a:picLocks noChangeAspect="1"/>
          </p:cNvPicPr>
          <p:nvPr/>
        </p:nvPicPr>
        <p:blipFill>
          <a:blip r:embed="rId10"/>
          <a:stretch>
            <a:fillRect/>
          </a:stretch>
        </p:blipFill>
        <p:spPr>
          <a:xfrm rot="399488" flipH="1">
            <a:off x="225374" y="36578"/>
            <a:ext cx="3711213" cy="3657600"/>
          </a:xfrm>
          <a:prstGeom prst="rect">
            <a:avLst/>
          </a:prstGeom>
          <a:noFill/>
          <a:ln w="9525">
            <a:noFill/>
          </a:ln>
        </p:spPr>
      </p:pic>
      <p:sp>
        <p:nvSpPr>
          <p:cNvPr id="14" name="Google Shape;293;p1"/>
          <p:cNvSpPr/>
          <p:nvPr/>
        </p:nvSpPr>
        <p:spPr>
          <a:xfrm rot="20699631">
            <a:off x="7058901" y="1016849"/>
            <a:ext cx="1005910" cy="965024"/>
          </a:xfrm>
          <a:custGeom>
            <a:avLst/>
            <a:gdLst/>
            <a:ahLst/>
            <a:cxnLst/>
            <a:rect l="l" t="t" r="r" b="b"/>
            <a:pathLst>
              <a:path w="205159" h="208179" extrusionOk="0">
                <a:moveTo>
                  <a:pt x="146880" y="9822"/>
                </a:moveTo>
                <a:lnTo>
                  <a:pt x="148976" y="64971"/>
                </a:lnTo>
                <a:cubicBezTo>
                  <a:pt x="149071" y="68305"/>
                  <a:pt x="150881" y="71353"/>
                  <a:pt x="153738" y="73163"/>
                </a:cubicBezTo>
                <a:lnTo>
                  <a:pt x="200411" y="102690"/>
                </a:lnTo>
                <a:cubicBezTo>
                  <a:pt x="207555" y="107167"/>
                  <a:pt x="206412" y="117930"/>
                  <a:pt x="198506" y="120883"/>
                </a:cubicBezTo>
                <a:lnTo>
                  <a:pt x="146690" y="139933"/>
                </a:lnTo>
                <a:cubicBezTo>
                  <a:pt x="143547" y="141076"/>
                  <a:pt x="141165" y="143743"/>
                  <a:pt x="140308" y="146982"/>
                </a:cubicBezTo>
                <a:lnTo>
                  <a:pt x="126687" y="200512"/>
                </a:lnTo>
                <a:cubicBezTo>
                  <a:pt x="124592" y="208704"/>
                  <a:pt x="114019" y="210894"/>
                  <a:pt x="108780" y="204322"/>
                </a:cubicBezTo>
                <a:lnTo>
                  <a:pt x="74586" y="160888"/>
                </a:lnTo>
                <a:cubicBezTo>
                  <a:pt x="72490" y="158221"/>
                  <a:pt x="69252" y="156792"/>
                  <a:pt x="65918" y="156983"/>
                </a:cubicBezTo>
                <a:lnTo>
                  <a:pt x="10863" y="160507"/>
                </a:lnTo>
                <a:cubicBezTo>
                  <a:pt x="2481" y="161079"/>
                  <a:pt x="-2948" y="151649"/>
                  <a:pt x="1719" y="144696"/>
                </a:cubicBezTo>
                <a:lnTo>
                  <a:pt x="32390" y="98785"/>
                </a:lnTo>
                <a:cubicBezTo>
                  <a:pt x="34295" y="96023"/>
                  <a:pt x="34676" y="92499"/>
                  <a:pt x="33438" y="89355"/>
                </a:cubicBezTo>
                <a:lnTo>
                  <a:pt x="13054" y="38111"/>
                </a:lnTo>
                <a:cubicBezTo>
                  <a:pt x="9911" y="30300"/>
                  <a:pt x="17150" y="22299"/>
                  <a:pt x="25341" y="24585"/>
                </a:cubicBezTo>
                <a:lnTo>
                  <a:pt x="78491" y="39635"/>
                </a:lnTo>
                <a:cubicBezTo>
                  <a:pt x="81729" y="40587"/>
                  <a:pt x="85158" y="39825"/>
                  <a:pt x="87730" y="37635"/>
                </a:cubicBezTo>
                <a:lnTo>
                  <a:pt x="130212" y="2392"/>
                </a:lnTo>
                <a:cubicBezTo>
                  <a:pt x="136689" y="-3037"/>
                  <a:pt x="146595" y="1344"/>
                  <a:pt x="146880" y="9822"/>
                </a:cubicBezTo>
                <a:close/>
              </a:path>
            </a:pathLst>
          </a:custGeom>
          <a:solidFill>
            <a:srgbClr val="EDB863"/>
          </a:solidFill>
          <a:ln>
            <a:noFill/>
          </a:ln>
        </p:spPr>
        <p:txBody>
          <a:bodyPr spcFirstLastPara="1" wrap="square" lIns="91425" tIns="45700" rIns="91425" bIns="45700" anchor="ctr" anchorCtr="0">
            <a:noAutofit/>
          </a:bodyPr>
          <a:lstStyle/>
          <a:p>
            <a:endParaRPr sz="2800">
              <a:solidFill>
                <a:schemeClr val="dk1"/>
              </a:solidFill>
              <a:latin typeface="Calibri"/>
              <a:ea typeface="Calibri"/>
              <a:cs typeface="Calibri"/>
              <a:sym typeface="Calibri"/>
            </a:endParaRPr>
          </a:p>
        </p:txBody>
      </p:sp>
      <p:sp>
        <p:nvSpPr>
          <p:cNvPr id="13" name="Google Shape;292;p1"/>
          <p:cNvSpPr/>
          <p:nvPr/>
        </p:nvSpPr>
        <p:spPr>
          <a:xfrm rot="20945815">
            <a:off x="7232587" y="1186934"/>
            <a:ext cx="600750" cy="642482"/>
          </a:xfrm>
          <a:custGeom>
            <a:avLst/>
            <a:gdLst/>
            <a:ahLst/>
            <a:cxnLst/>
            <a:rect l="l" t="t" r="r" b="b"/>
            <a:pathLst>
              <a:path w="205159" h="208179" extrusionOk="0">
                <a:moveTo>
                  <a:pt x="146880" y="9822"/>
                </a:moveTo>
                <a:lnTo>
                  <a:pt x="148976" y="64971"/>
                </a:lnTo>
                <a:cubicBezTo>
                  <a:pt x="149071" y="68305"/>
                  <a:pt x="150881" y="71353"/>
                  <a:pt x="153738" y="73163"/>
                </a:cubicBezTo>
                <a:lnTo>
                  <a:pt x="200411" y="102690"/>
                </a:lnTo>
                <a:cubicBezTo>
                  <a:pt x="207555" y="107167"/>
                  <a:pt x="206412" y="117930"/>
                  <a:pt x="198506" y="120883"/>
                </a:cubicBezTo>
                <a:lnTo>
                  <a:pt x="146690" y="139933"/>
                </a:lnTo>
                <a:cubicBezTo>
                  <a:pt x="143547" y="141076"/>
                  <a:pt x="141165" y="143743"/>
                  <a:pt x="140308" y="146982"/>
                </a:cubicBezTo>
                <a:lnTo>
                  <a:pt x="126687" y="200512"/>
                </a:lnTo>
                <a:cubicBezTo>
                  <a:pt x="124592" y="208704"/>
                  <a:pt x="114019" y="210894"/>
                  <a:pt x="108780" y="204322"/>
                </a:cubicBezTo>
                <a:lnTo>
                  <a:pt x="74586" y="160888"/>
                </a:lnTo>
                <a:cubicBezTo>
                  <a:pt x="72490" y="158221"/>
                  <a:pt x="69252" y="156792"/>
                  <a:pt x="65918" y="156983"/>
                </a:cubicBezTo>
                <a:lnTo>
                  <a:pt x="10863" y="160507"/>
                </a:lnTo>
                <a:cubicBezTo>
                  <a:pt x="2481" y="161079"/>
                  <a:pt x="-2948" y="151649"/>
                  <a:pt x="1719" y="144696"/>
                </a:cubicBezTo>
                <a:lnTo>
                  <a:pt x="32390" y="98785"/>
                </a:lnTo>
                <a:cubicBezTo>
                  <a:pt x="34295" y="96023"/>
                  <a:pt x="34676" y="92499"/>
                  <a:pt x="33438" y="89355"/>
                </a:cubicBezTo>
                <a:lnTo>
                  <a:pt x="13054" y="38111"/>
                </a:lnTo>
                <a:cubicBezTo>
                  <a:pt x="9911" y="30300"/>
                  <a:pt x="17150" y="22299"/>
                  <a:pt x="25341" y="24585"/>
                </a:cubicBezTo>
                <a:lnTo>
                  <a:pt x="78491" y="39635"/>
                </a:lnTo>
                <a:cubicBezTo>
                  <a:pt x="81729" y="40587"/>
                  <a:pt x="85158" y="39825"/>
                  <a:pt x="87730" y="37635"/>
                </a:cubicBezTo>
                <a:lnTo>
                  <a:pt x="130212" y="2392"/>
                </a:lnTo>
                <a:cubicBezTo>
                  <a:pt x="136689" y="-3037"/>
                  <a:pt x="146595" y="1344"/>
                  <a:pt x="146880" y="9822"/>
                </a:cubicBezTo>
                <a:close/>
              </a:path>
            </a:pathLst>
          </a:custGeom>
          <a:solidFill>
            <a:srgbClr val="FFC000"/>
          </a:solidFill>
          <a:ln>
            <a:noFill/>
          </a:ln>
        </p:spPr>
        <p:txBody>
          <a:bodyPr spcFirstLastPara="1" wrap="square" lIns="91425" tIns="45700" rIns="91425" bIns="45700" anchor="ctr" anchorCtr="0">
            <a:noAutofit/>
          </a:bodyPr>
          <a:lstStyle/>
          <a:p>
            <a:endParaRPr sz="2800">
              <a:solidFill>
                <a:schemeClr val="dk1"/>
              </a:solidFill>
              <a:latin typeface="Calibri"/>
              <a:ea typeface="Calibri"/>
              <a:cs typeface="Calibri"/>
              <a:sym typeface="Calibri"/>
            </a:endParaRPr>
          </a:p>
        </p:txBody>
      </p:sp>
      <p:grpSp>
        <p:nvGrpSpPr>
          <p:cNvPr id="2" name="Group 1"/>
          <p:cNvGrpSpPr/>
          <p:nvPr/>
        </p:nvGrpSpPr>
        <p:grpSpPr>
          <a:xfrm>
            <a:off x="1734226" y="2230249"/>
            <a:ext cx="5680344" cy="3061094"/>
            <a:chOff x="1734226" y="2230249"/>
            <a:chExt cx="5680344" cy="3061094"/>
          </a:xfrm>
        </p:grpSpPr>
        <p:sp>
          <p:nvSpPr>
            <p:cNvPr id="15" name="TextBox 14"/>
            <p:cNvSpPr txBox="1"/>
            <p:nvPr/>
          </p:nvSpPr>
          <p:spPr>
            <a:xfrm rot="21341674">
              <a:off x="1734226" y="2230249"/>
              <a:ext cx="5680344" cy="3046988"/>
            </a:xfrm>
            <a:prstGeom prst="rect">
              <a:avLst/>
            </a:prstGeom>
            <a:noFill/>
            <a:ln>
              <a:solidFill>
                <a:srgbClr val="CCFF99"/>
              </a:solidFill>
            </a:ln>
          </p:spPr>
          <p:txBody>
            <a:bodyPr wrap="square" rtlCol="0">
              <a:spAutoFit/>
            </a:bodyPr>
            <a:lstStyle/>
            <a:p>
              <a:pPr algn="ctr"/>
              <a:r>
                <a:rPr lang="en-GB" sz="9600" dirty="0">
                  <a:ln w="254000">
                    <a:solidFill>
                      <a:srgbClr val="CCFF99"/>
                    </a:solidFill>
                    <a:prstDash val="solid"/>
                  </a:ln>
                  <a:solidFill>
                    <a:srgbClr val="CCFF99"/>
                  </a:solidFill>
                  <a:latin typeface="UTM Showcard" panose="02040603050506020204" pitchFamily="18" charset="0"/>
                </a:rPr>
                <a:t>TRẢI</a:t>
              </a:r>
            </a:p>
            <a:p>
              <a:pPr algn="ctr"/>
              <a:r>
                <a:rPr lang="en-GB" sz="9600" dirty="0">
                  <a:ln w="254000">
                    <a:solidFill>
                      <a:srgbClr val="FFE3AB"/>
                    </a:solidFill>
                    <a:prstDash val="solid"/>
                  </a:ln>
                  <a:solidFill>
                    <a:srgbClr val="FFE3AB"/>
                  </a:solidFill>
                  <a:latin typeface="UTM Showcard" panose="02040603050506020204" pitchFamily="18" charset="0"/>
                </a:rPr>
                <a:t>NGHIỆM</a:t>
              </a:r>
            </a:p>
          </p:txBody>
        </p:sp>
        <p:sp>
          <p:nvSpPr>
            <p:cNvPr id="8" name="TextBox 7"/>
            <p:cNvSpPr txBox="1"/>
            <p:nvPr/>
          </p:nvSpPr>
          <p:spPr>
            <a:xfrm rot="21341674">
              <a:off x="1734226" y="2244355"/>
              <a:ext cx="5680344" cy="3046988"/>
            </a:xfrm>
            <a:prstGeom prst="rect">
              <a:avLst/>
            </a:prstGeom>
            <a:noFill/>
          </p:spPr>
          <p:txBody>
            <a:bodyPr wrap="square" rtlCol="0">
              <a:spAutoFit/>
            </a:bodyPr>
            <a:lstStyle/>
            <a:p>
              <a:pPr algn="ctr"/>
              <a:r>
                <a:rPr lang="en-GB" sz="9600" dirty="0">
                  <a:ln w="19050">
                    <a:solidFill>
                      <a:srgbClr val="008000"/>
                    </a:solidFill>
                    <a:prstDash val="solid"/>
                  </a:ln>
                  <a:solidFill>
                    <a:srgbClr val="008000"/>
                  </a:solidFill>
                  <a:latin typeface="UTM Showcard" panose="02040603050506020204" pitchFamily="18" charset="0"/>
                </a:rPr>
                <a:t>TRẢI</a:t>
              </a:r>
            </a:p>
            <a:p>
              <a:pPr algn="ctr"/>
              <a:r>
                <a:rPr lang="en-GB" sz="9600" dirty="0">
                  <a:ln w="19050">
                    <a:solidFill>
                      <a:schemeClr val="accent2">
                        <a:lumMod val="50000"/>
                      </a:schemeClr>
                    </a:solidFill>
                    <a:prstDash val="solid"/>
                  </a:ln>
                  <a:solidFill>
                    <a:schemeClr val="accent2">
                      <a:lumMod val="75000"/>
                    </a:schemeClr>
                  </a:solidFill>
                  <a:latin typeface="UTM Showcard" panose="02040603050506020204" pitchFamily="18" charset="0"/>
                </a:rPr>
                <a:t>NGHIỆM</a:t>
              </a:r>
            </a:p>
          </p:txBody>
        </p:sp>
      </p:grpSp>
    </p:spTree>
    <p:extLst>
      <p:ext uri="{BB962C8B-B14F-4D97-AF65-F5344CB8AC3E}">
        <p14:creationId xmlns:p14="http://schemas.microsoft.com/office/powerpoint/2010/main" val="18209305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7108"/>
                                        </p:tgtEl>
                                        <p:attrNameLst>
                                          <p:attrName>style.visibility</p:attrName>
                                        </p:attrNameLst>
                                      </p:cBhvr>
                                      <p:to>
                                        <p:strVal val="visible"/>
                                      </p:to>
                                    </p:set>
                                    <p:animEffect transition="in" filter="fade">
                                      <p:cBhvr>
                                        <p:cTn id="7" dur="1000"/>
                                        <p:tgtEl>
                                          <p:spTgt spid="47108"/>
                                        </p:tgtEl>
                                      </p:cBhvr>
                                    </p:animEffect>
                                    <p:anim calcmode="lin" valueType="num">
                                      <p:cBhvr>
                                        <p:cTn id="8" dur="1000" fill="hold"/>
                                        <p:tgtEl>
                                          <p:spTgt spid="47108"/>
                                        </p:tgtEl>
                                        <p:attrNameLst>
                                          <p:attrName>ppt_x</p:attrName>
                                        </p:attrNameLst>
                                      </p:cBhvr>
                                      <p:tavLst>
                                        <p:tav tm="0">
                                          <p:val>
                                            <p:strVal val="#ppt_x"/>
                                          </p:val>
                                        </p:tav>
                                        <p:tav tm="100000">
                                          <p:val>
                                            <p:strVal val="#ppt_x"/>
                                          </p:val>
                                        </p:tav>
                                      </p:tavLst>
                                    </p:anim>
                                    <p:anim calcmode="lin" valueType="num">
                                      <p:cBhvr>
                                        <p:cTn id="9" dur="1000" fill="hold"/>
                                        <p:tgtEl>
                                          <p:spTgt spid="47108"/>
                                        </p:tgtEl>
                                        <p:attrNameLst>
                                          <p:attrName>ppt_y</p:attrName>
                                        </p:attrNameLst>
                                      </p:cBhvr>
                                      <p:tavLst>
                                        <p:tav tm="0">
                                          <p:val>
                                            <p:strVal val="#ppt_y+.1"/>
                                          </p:val>
                                        </p:tav>
                                        <p:tav tm="100000">
                                          <p:val>
                                            <p:strVal val="#ppt_y"/>
                                          </p:val>
                                        </p:tav>
                                      </p:tavLst>
                                    </p:anim>
                                  </p:childTnLst>
                                </p:cTn>
                              </p:par>
                              <p:par>
                                <p:cTn id="10" presetID="15" presetClass="entr" presetSubtype="0" fill="hold" nodeType="withEffect">
                                  <p:stCondLst>
                                    <p:cond delay="0"/>
                                  </p:stCondLst>
                                  <p:childTnLst>
                                    <p:set>
                                      <p:cBhvr>
                                        <p:cTn id="11" dur="1" fill="hold">
                                          <p:stCondLst>
                                            <p:cond delay="0"/>
                                          </p:stCondLst>
                                        </p:cTn>
                                        <p:tgtEl>
                                          <p:spTgt spid="47110"/>
                                        </p:tgtEl>
                                        <p:attrNameLst>
                                          <p:attrName>style.visibility</p:attrName>
                                        </p:attrNameLst>
                                      </p:cBhvr>
                                      <p:to>
                                        <p:strVal val="visible"/>
                                      </p:to>
                                    </p:set>
                                    <p:anim calcmode="lin" valueType="num">
                                      <p:cBhvr>
                                        <p:cTn id="12" dur="1000" fill="hold"/>
                                        <p:tgtEl>
                                          <p:spTgt spid="47110"/>
                                        </p:tgtEl>
                                        <p:attrNameLst>
                                          <p:attrName>ppt_w</p:attrName>
                                        </p:attrNameLst>
                                      </p:cBhvr>
                                      <p:tavLst>
                                        <p:tav tm="0">
                                          <p:val>
                                            <p:fltVal val="0"/>
                                          </p:val>
                                        </p:tav>
                                        <p:tav tm="100000">
                                          <p:val>
                                            <p:strVal val="#ppt_w"/>
                                          </p:val>
                                        </p:tav>
                                      </p:tavLst>
                                    </p:anim>
                                    <p:anim calcmode="lin" valueType="num">
                                      <p:cBhvr>
                                        <p:cTn id="13" dur="1000" fill="hold"/>
                                        <p:tgtEl>
                                          <p:spTgt spid="47110"/>
                                        </p:tgtEl>
                                        <p:attrNameLst>
                                          <p:attrName>ppt_h</p:attrName>
                                        </p:attrNameLst>
                                      </p:cBhvr>
                                      <p:tavLst>
                                        <p:tav tm="0">
                                          <p:val>
                                            <p:fltVal val="0"/>
                                          </p:val>
                                        </p:tav>
                                        <p:tav tm="100000">
                                          <p:val>
                                            <p:strVal val="#ppt_h"/>
                                          </p:val>
                                        </p:tav>
                                      </p:tavLst>
                                    </p:anim>
                                    <p:anim calcmode="lin" valueType="num">
                                      <p:cBhvr>
                                        <p:cTn id="14" dur="1000" fill="hold"/>
                                        <p:tgtEl>
                                          <p:spTgt spid="47110"/>
                                        </p:tgtEl>
                                        <p:attrNameLst>
                                          <p:attrName>ppt_x</p:attrName>
                                        </p:attrNameLst>
                                      </p:cBhvr>
                                      <p:tavLst>
                                        <p:tav tm="0" fmla="#ppt_x+(cos(-2*pi*(1-$))*-#ppt_x-sin(-2*pi*(1-$))*(1-#ppt_y))*(1-$)">
                                          <p:val>
                                            <p:fltVal val="0"/>
                                          </p:val>
                                        </p:tav>
                                        <p:tav tm="100000">
                                          <p:val>
                                            <p:fltVal val="1"/>
                                          </p:val>
                                        </p:tav>
                                      </p:tavLst>
                                    </p:anim>
                                    <p:anim calcmode="lin" valueType="num">
                                      <p:cBhvr>
                                        <p:cTn id="15" dur="1000" fill="hold"/>
                                        <p:tgtEl>
                                          <p:spTgt spid="47110"/>
                                        </p:tgtEl>
                                        <p:attrNameLst>
                                          <p:attrName>ppt_y</p:attrName>
                                        </p:attrNameLst>
                                      </p:cBhvr>
                                      <p:tavLst>
                                        <p:tav tm="0" fmla="#ppt_y+(sin(-2*pi*(1-$))*-#ppt_x+cos(-2*pi*(1-$))*(1-#ppt_y))*(1-$)">
                                          <p:val>
                                            <p:fltVal val="0"/>
                                          </p:val>
                                        </p:tav>
                                        <p:tav tm="100000">
                                          <p:val>
                                            <p:fltVal val="1"/>
                                          </p:val>
                                        </p:tav>
                                      </p:tavLst>
                                    </p:anim>
                                  </p:childTnLst>
                                </p:cTn>
                              </p:par>
                              <p:par>
                                <p:cTn id="16" presetID="16" presetClass="entr" presetSubtype="37" fill="hold" nodeType="withEffect">
                                  <p:stCondLst>
                                    <p:cond delay="0"/>
                                  </p:stCondLst>
                                  <p:childTnLst>
                                    <p:set>
                                      <p:cBhvr>
                                        <p:cTn id="17" dur="1" fill="hold">
                                          <p:stCondLst>
                                            <p:cond delay="0"/>
                                          </p:stCondLst>
                                        </p:cTn>
                                        <p:tgtEl>
                                          <p:spTgt spid="47111"/>
                                        </p:tgtEl>
                                        <p:attrNameLst>
                                          <p:attrName>style.visibility</p:attrName>
                                        </p:attrNameLst>
                                      </p:cBhvr>
                                      <p:to>
                                        <p:strVal val="visible"/>
                                      </p:to>
                                    </p:set>
                                    <p:animEffect transition="in" filter="barn(outVertical)">
                                      <p:cBhvr>
                                        <p:cTn id="18" dur="500"/>
                                        <p:tgtEl>
                                          <p:spTgt spid="47111"/>
                                        </p:tgtEl>
                                      </p:cBhvr>
                                    </p:animEffect>
                                  </p:childTnLst>
                                </p:cTn>
                              </p:par>
                              <p:par>
                                <p:cTn id="19" presetID="47" presetClass="entr" presetSubtype="0" fill="hold" nodeType="withEffect">
                                  <p:stCondLst>
                                    <p:cond delay="0"/>
                                  </p:stCondLst>
                                  <p:childTnLst>
                                    <p:set>
                                      <p:cBhvr>
                                        <p:cTn id="20" dur="1" fill="hold">
                                          <p:stCondLst>
                                            <p:cond delay="0"/>
                                          </p:stCondLst>
                                        </p:cTn>
                                        <p:tgtEl>
                                          <p:spTgt spid="47109"/>
                                        </p:tgtEl>
                                        <p:attrNameLst>
                                          <p:attrName>style.visibility</p:attrName>
                                        </p:attrNameLst>
                                      </p:cBhvr>
                                      <p:to>
                                        <p:strVal val="visible"/>
                                      </p:to>
                                    </p:set>
                                    <p:animEffect transition="in" filter="fade">
                                      <p:cBhvr>
                                        <p:cTn id="21" dur="1000"/>
                                        <p:tgtEl>
                                          <p:spTgt spid="47109"/>
                                        </p:tgtEl>
                                      </p:cBhvr>
                                    </p:animEffect>
                                    <p:anim calcmode="lin" valueType="num">
                                      <p:cBhvr>
                                        <p:cTn id="22" dur="1000" fill="hold"/>
                                        <p:tgtEl>
                                          <p:spTgt spid="47109"/>
                                        </p:tgtEl>
                                        <p:attrNameLst>
                                          <p:attrName>ppt_x</p:attrName>
                                        </p:attrNameLst>
                                      </p:cBhvr>
                                      <p:tavLst>
                                        <p:tav tm="0">
                                          <p:val>
                                            <p:strVal val="#ppt_x"/>
                                          </p:val>
                                        </p:tav>
                                        <p:tav tm="100000">
                                          <p:val>
                                            <p:strVal val="#ppt_x"/>
                                          </p:val>
                                        </p:tav>
                                      </p:tavLst>
                                    </p:anim>
                                    <p:anim calcmode="lin" valueType="num">
                                      <p:cBhvr>
                                        <p:cTn id="23" dur="1000" fill="hold"/>
                                        <p:tgtEl>
                                          <p:spTgt spid="47109"/>
                                        </p:tgtEl>
                                        <p:attrNameLst>
                                          <p:attrName>ppt_y</p:attrName>
                                        </p:attrNameLst>
                                      </p:cBhvr>
                                      <p:tavLst>
                                        <p:tav tm="0">
                                          <p:val>
                                            <p:strVal val="#ppt_y-.1"/>
                                          </p:val>
                                        </p:tav>
                                        <p:tav tm="100000">
                                          <p:val>
                                            <p:strVal val="#ppt_y"/>
                                          </p:val>
                                        </p:tav>
                                      </p:tavLst>
                                    </p:anim>
                                  </p:childTnLst>
                                </p:cTn>
                              </p:par>
                              <p:par>
                                <p:cTn id="24" presetID="47" presetClass="entr" presetSubtype="0" fill="hold"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1000"/>
                                        <p:tgtEl>
                                          <p:spTgt spid="9"/>
                                        </p:tgtEl>
                                      </p:cBhvr>
                                    </p:animEffect>
                                    <p:anim calcmode="lin" valueType="num">
                                      <p:cBhvr>
                                        <p:cTn id="27" dur="1000" fill="hold"/>
                                        <p:tgtEl>
                                          <p:spTgt spid="9"/>
                                        </p:tgtEl>
                                        <p:attrNameLst>
                                          <p:attrName>ppt_x</p:attrName>
                                        </p:attrNameLst>
                                      </p:cBhvr>
                                      <p:tavLst>
                                        <p:tav tm="0">
                                          <p:val>
                                            <p:strVal val="#ppt_x"/>
                                          </p:val>
                                        </p:tav>
                                        <p:tav tm="100000">
                                          <p:val>
                                            <p:strVal val="#ppt_x"/>
                                          </p:val>
                                        </p:tav>
                                      </p:tavLst>
                                    </p:anim>
                                    <p:anim calcmode="lin" valueType="num">
                                      <p:cBhvr>
                                        <p:cTn id="28" dur="1000" fill="hold"/>
                                        <p:tgtEl>
                                          <p:spTgt spid="9"/>
                                        </p:tgtEl>
                                        <p:attrNameLst>
                                          <p:attrName>ppt_y</p:attrName>
                                        </p:attrNameLst>
                                      </p:cBhvr>
                                      <p:tavLst>
                                        <p:tav tm="0">
                                          <p:val>
                                            <p:strVal val="#ppt_y-.1"/>
                                          </p:val>
                                        </p:tav>
                                        <p:tav tm="100000">
                                          <p:val>
                                            <p:strVal val="#ppt_y"/>
                                          </p:val>
                                        </p:tav>
                                      </p:tavLst>
                                    </p:anim>
                                  </p:childTnLst>
                                </p:cTn>
                              </p:par>
                              <p:par>
                                <p:cTn id="29" presetID="47" presetClass="entr" presetSubtype="0" fill="hold"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1000"/>
                                        <p:tgtEl>
                                          <p:spTgt spid="10"/>
                                        </p:tgtEl>
                                      </p:cBhvr>
                                    </p:animEffect>
                                    <p:anim calcmode="lin" valueType="num">
                                      <p:cBhvr>
                                        <p:cTn id="32" dur="1000" fill="hold"/>
                                        <p:tgtEl>
                                          <p:spTgt spid="10"/>
                                        </p:tgtEl>
                                        <p:attrNameLst>
                                          <p:attrName>ppt_x</p:attrName>
                                        </p:attrNameLst>
                                      </p:cBhvr>
                                      <p:tavLst>
                                        <p:tav tm="0">
                                          <p:val>
                                            <p:strVal val="#ppt_x"/>
                                          </p:val>
                                        </p:tav>
                                        <p:tav tm="100000">
                                          <p:val>
                                            <p:strVal val="#ppt_x"/>
                                          </p:val>
                                        </p:tav>
                                      </p:tavLst>
                                    </p:anim>
                                    <p:anim calcmode="lin" valueType="num">
                                      <p:cBhvr>
                                        <p:cTn id="33" dur="1000" fill="hold"/>
                                        <p:tgtEl>
                                          <p:spTgt spid="10"/>
                                        </p:tgtEl>
                                        <p:attrNameLst>
                                          <p:attrName>ppt_y</p:attrName>
                                        </p:attrNameLst>
                                      </p:cBhvr>
                                      <p:tavLst>
                                        <p:tav tm="0">
                                          <p:val>
                                            <p:strVal val="#ppt_y-.1"/>
                                          </p:val>
                                        </p:tav>
                                        <p:tav tm="100000">
                                          <p:val>
                                            <p:strVal val="#ppt_y"/>
                                          </p:val>
                                        </p:tav>
                                      </p:tavLst>
                                    </p:anim>
                                  </p:childTnLst>
                                </p:cTn>
                              </p:par>
                              <p:par>
                                <p:cTn id="34" presetID="2" presetClass="entr" presetSubtype="4" fill="hold" nodeType="withEffect">
                                  <p:stCondLst>
                                    <p:cond delay="0"/>
                                  </p:stCondLst>
                                  <p:childTnLst>
                                    <p:set>
                                      <p:cBhvr>
                                        <p:cTn id="35" dur="1" fill="hold">
                                          <p:stCondLst>
                                            <p:cond delay="0"/>
                                          </p:stCondLst>
                                        </p:cTn>
                                        <p:tgtEl>
                                          <p:spTgt spid="11"/>
                                        </p:tgtEl>
                                        <p:attrNameLst>
                                          <p:attrName>style.visibility</p:attrName>
                                        </p:attrNameLst>
                                      </p:cBhvr>
                                      <p:to>
                                        <p:strVal val="visible"/>
                                      </p:to>
                                    </p:set>
                                    <p:anim calcmode="lin" valueType="num">
                                      <p:cBhvr additive="base">
                                        <p:cTn id="36" dur="500" fill="hold"/>
                                        <p:tgtEl>
                                          <p:spTgt spid="11"/>
                                        </p:tgtEl>
                                        <p:attrNameLst>
                                          <p:attrName>ppt_x</p:attrName>
                                        </p:attrNameLst>
                                      </p:cBhvr>
                                      <p:tavLst>
                                        <p:tav tm="0">
                                          <p:val>
                                            <p:strVal val="#ppt_x"/>
                                          </p:val>
                                        </p:tav>
                                        <p:tav tm="100000">
                                          <p:val>
                                            <p:strVal val="#ppt_x"/>
                                          </p:val>
                                        </p:tav>
                                      </p:tavLst>
                                    </p:anim>
                                    <p:anim calcmode="lin" valueType="num">
                                      <p:cBhvr additive="base">
                                        <p:cTn id="37" dur="500" fill="hold"/>
                                        <p:tgtEl>
                                          <p:spTgt spid="11"/>
                                        </p:tgtEl>
                                        <p:attrNameLst>
                                          <p:attrName>ppt_y</p:attrName>
                                        </p:attrNameLst>
                                      </p:cBhvr>
                                      <p:tavLst>
                                        <p:tav tm="0">
                                          <p:val>
                                            <p:strVal val="1+#ppt_h/2"/>
                                          </p:val>
                                        </p:tav>
                                        <p:tav tm="100000">
                                          <p:val>
                                            <p:strVal val="#ppt_y"/>
                                          </p:val>
                                        </p:tav>
                                      </p:tavLst>
                                    </p:anim>
                                  </p:childTnLst>
                                </p:cTn>
                              </p:par>
                              <p:par>
                                <p:cTn id="38" presetID="16" presetClass="entr" presetSubtype="37" fill="hold" nodeType="with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barn(outVertical)">
                                      <p:cBhvr>
                                        <p:cTn id="40" dur="500"/>
                                        <p:tgtEl>
                                          <p:spTgt spid="12"/>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nodeType="clickEffect">
                                  <p:stCondLst>
                                    <p:cond delay="0"/>
                                  </p:stCondLst>
                                  <p:childTnLst>
                                    <p:set>
                                      <p:cBhvr>
                                        <p:cTn id="44" dur="1" fill="hold">
                                          <p:stCondLst>
                                            <p:cond delay="0"/>
                                          </p:stCondLst>
                                        </p:cTn>
                                        <p:tgtEl>
                                          <p:spTgt spid="2"/>
                                        </p:tgtEl>
                                        <p:attrNameLst>
                                          <p:attrName>style.visibility</p:attrName>
                                        </p:attrNameLst>
                                      </p:cBhvr>
                                      <p:to>
                                        <p:strVal val="visible"/>
                                      </p:to>
                                    </p:set>
                                    <p:animEffect transition="in" filter="wipe(down)">
                                      <p:cBhvr>
                                        <p:cTn id="4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2">
            <a:extLst>
              <a:ext uri="{BEBA8EAE-BF5A-486C-A8C5-ECC9F3942E4B}">
                <a14:imgProps xmlns:a14="http://schemas.microsoft.com/office/drawing/2010/main">
                  <a14:imgLayer r:embed="rId3">
                    <a14:imgEffect>
                      <a14:backgroundRemoval t="1719" b="97344" l="19688" r="78750"/>
                    </a14:imgEffect>
                  </a14:imgLayer>
                </a14:imgProps>
              </a:ext>
              <a:ext uri="{28A0092B-C50C-407E-A947-70E740481C1C}">
                <a14:useLocalDpi xmlns:a14="http://schemas.microsoft.com/office/drawing/2010/main" val="0"/>
              </a:ext>
            </a:extLst>
          </a:blip>
          <a:srcRect l="20067" r="25061"/>
          <a:stretch/>
        </p:blipFill>
        <p:spPr>
          <a:xfrm>
            <a:off x="1746735" y="2298612"/>
            <a:ext cx="2780721" cy="4593101"/>
          </a:xfrm>
          <a:prstGeom prst="rect">
            <a:avLst/>
          </a:prstGeom>
        </p:spPr>
      </p:pic>
      <p:pic>
        <p:nvPicPr>
          <p:cNvPr id="11" name="Picture 10"/>
          <p:cNvPicPr>
            <a:picLocks noChangeAspect="1"/>
          </p:cNvPicPr>
          <p:nvPr/>
        </p:nvPicPr>
        <p:blipFill rotWithShape="1">
          <a:blip r:embed="rId4">
            <a:extLst>
              <a:ext uri="{BEBA8EAE-BF5A-486C-A8C5-ECC9F3942E4B}">
                <a14:imgProps xmlns:a14="http://schemas.microsoft.com/office/drawing/2010/main">
                  <a14:imgLayer r:embed="rId5">
                    <a14:imgEffect>
                      <a14:backgroundRemoval t="3750" b="99375" l="41406" r="100000"/>
                    </a14:imgEffect>
                  </a14:imgLayer>
                </a14:imgProps>
              </a:ext>
              <a:ext uri="{28A0092B-C50C-407E-A947-70E740481C1C}">
                <a14:useLocalDpi xmlns:a14="http://schemas.microsoft.com/office/drawing/2010/main" val="0"/>
              </a:ext>
            </a:extLst>
          </a:blip>
          <a:srcRect l="44811"/>
          <a:stretch/>
        </p:blipFill>
        <p:spPr>
          <a:xfrm>
            <a:off x="4256144" y="2298612"/>
            <a:ext cx="2662687" cy="4824698"/>
          </a:xfrm>
          <a:prstGeom prst="rect">
            <a:avLst/>
          </a:prstGeom>
        </p:spPr>
      </p:pic>
      <p:pic>
        <p:nvPicPr>
          <p:cNvPr id="12" name="Picture 11"/>
          <p:cNvPicPr>
            <a:picLocks noChangeAspect="1"/>
          </p:cNvPicPr>
          <p:nvPr/>
        </p:nvPicPr>
        <p:blipFill rotWithShape="1">
          <a:blip r:embed="rId6">
            <a:extLst>
              <a:ext uri="{BEBA8EAE-BF5A-486C-A8C5-ECC9F3942E4B}">
                <a14:imgProps xmlns:a14="http://schemas.microsoft.com/office/drawing/2010/main">
                  <a14:imgLayer r:embed="rId7">
                    <a14:imgEffect>
                      <a14:backgroundRemoval t="1875" b="98594" l="20313" r="75000"/>
                    </a14:imgEffect>
                  </a14:imgLayer>
                </a14:imgProps>
              </a:ext>
              <a:ext uri="{28A0092B-C50C-407E-A947-70E740481C1C}">
                <a14:useLocalDpi xmlns:a14="http://schemas.microsoft.com/office/drawing/2010/main" val="0"/>
              </a:ext>
            </a:extLst>
          </a:blip>
          <a:srcRect l="19177" r="21519"/>
          <a:stretch/>
        </p:blipFill>
        <p:spPr>
          <a:xfrm>
            <a:off x="208095" y="2618570"/>
            <a:ext cx="2402006" cy="4376240"/>
          </a:xfrm>
          <a:prstGeom prst="rect">
            <a:avLst/>
          </a:prstGeom>
        </p:spPr>
      </p:pic>
      <p:sp>
        <p:nvSpPr>
          <p:cNvPr id="5" name="TextBox 4"/>
          <p:cNvSpPr txBox="1"/>
          <p:nvPr/>
        </p:nvSpPr>
        <p:spPr>
          <a:xfrm rot="21041715">
            <a:off x="-14107" y="795139"/>
            <a:ext cx="6894458" cy="1446550"/>
          </a:xfrm>
          <a:prstGeom prst="rect">
            <a:avLst/>
          </a:prstGeom>
          <a:noFill/>
          <a:ln>
            <a:noFill/>
          </a:ln>
          <a:effectLst>
            <a:outerShdw blurRad="149987" dist="250190" dir="8460000" algn="ctr">
              <a:schemeClr val="accent2">
                <a:lumMod val="40000"/>
                <a:lumOff val="60000"/>
                <a:alpha val="28000"/>
              </a:schemeClr>
            </a:outerShdw>
          </a:effectLst>
          <a:scene3d>
            <a:camera prst="orthographicFront">
              <a:rot lat="0" lon="0" rev="0"/>
            </a:camera>
            <a:lightRig rig="contrasting" dir="t">
              <a:rot lat="0" lon="0" rev="1500000"/>
            </a:lightRig>
          </a:scene3d>
          <a:sp3d prstMaterial="metal">
            <a:bevelT w="88900" h="88900"/>
          </a:sp3d>
        </p:spPr>
        <p:txBody>
          <a:bodyPr wrap="square" rtlCol="0">
            <a:spAutoFit/>
          </a:bodyPr>
          <a:lstStyle/>
          <a:p>
            <a:r>
              <a:rPr lang="en-GB" sz="8800" b="1" dirty="0" err="1">
                <a:ln>
                  <a:solidFill>
                    <a:srgbClr val="9ED600"/>
                  </a:solidFill>
                </a:ln>
                <a:solidFill>
                  <a:srgbClr val="C00000"/>
                </a:solidFill>
                <a:effectLst>
                  <a:glow rad="139700">
                    <a:schemeClr val="accent3">
                      <a:satMod val="175000"/>
                      <a:alpha val="40000"/>
                    </a:schemeClr>
                  </a:glow>
                </a:effectLst>
                <a:latin typeface="#9Slide07 IcielHelena" pitchFamily="2" charset="0"/>
              </a:rPr>
              <a:t>Trò</a:t>
            </a:r>
            <a:r>
              <a:rPr lang="en-GB" sz="8800" b="1" dirty="0">
                <a:ln>
                  <a:solidFill>
                    <a:srgbClr val="9ED600"/>
                  </a:solidFill>
                </a:ln>
                <a:solidFill>
                  <a:srgbClr val="C00000"/>
                </a:solidFill>
                <a:effectLst>
                  <a:glow rad="139700">
                    <a:schemeClr val="accent3">
                      <a:satMod val="175000"/>
                      <a:alpha val="40000"/>
                    </a:schemeClr>
                  </a:glow>
                </a:effectLst>
                <a:latin typeface="#9Slide07 IcielHelena" pitchFamily="2" charset="0"/>
              </a:rPr>
              <a:t> </a:t>
            </a:r>
            <a:r>
              <a:rPr lang="en-GB" sz="8800" b="1" dirty="0" err="1">
                <a:ln>
                  <a:solidFill>
                    <a:srgbClr val="9ED600"/>
                  </a:solidFill>
                </a:ln>
                <a:solidFill>
                  <a:srgbClr val="C00000"/>
                </a:solidFill>
                <a:effectLst>
                  <a:glow rad="139700">
                    <a:schemeClr val="accent3">
                      <a:satMod val="175000"/>
                      <a:alpha val="40000"/>
                    </a:schemeClr>
                  </a:glow>
                </a:effectLst>
                <a:latin typeface="#9Slide07 IcielHelena" pitchFamily="2" charset="0"/>
              </a:rPr>
              <a:t>chơi</a:t>
            </a:r>
            <a:r>
              <a:rPr lang="en-GB" sz="8800" b="1" dirty="0">
                <a:ln>
                  <a:solidFill>
                    <a:srgbClr val="9ED600"/>
                  </a:solidFill>
                </a:ln>
                <a:solidFill>
                  <a:srgbClr val="C00000"/>
                </a:solidFill>
                <a:effectLst>
                  <a:glow rad="139700">
                    <a:schemeClr val="accent3">
                      <a:satMod val="175000"/>
                      <a:alpha val="40000"/>
                    </a:schemeClr>
                  </a:glow>
                </a:effectLst>
                <a:latin typeface="#9Slide07 IcielHelena" pitchFamily="2" charset="0"/>
              </a:rPr>
              <a:t>:</a:t>
            </a:r>
          </a:p>
        </p:txBody>
      </p:sp>
      <p:sp>
        <p:nvSpPr>
          <p:cNvPr id="6" name="Rectangle 5"/>
          <p:cNvSpPr/>
          <p:nvPr/>
        </p:nvSpPr>
        <p:spPr>
          <a:xfrm rot="210894">
            <a:off x="5986813" y="839552"/>
            <a:ext cx="2009948" cy="1446550"/>
          </a:xfrm>
          <a:custGeom>
            <a:avLst/>
            <a:gdLst>
              <a:gd name="connsiteX0" fmla="*/ 0 w 1556836"/>
              <a:gd name="connsiteY0" fmla="*/ 0 h 1446550"/>
              <a:gd name="connsiteX1" fmla="*/ 1556836 w 1556836"/>
              <a:gd name="connsiteY1" fmla="*/ 0 h 1446550"/>
              <a:gd name="connsiteX2" fmla="*/ 1556836 w 1556836"/>
              <a:gd name="connsiteY2" fmla="*/ 1446550 h 1446550"/>
              <a:gd name="connsiteX3" fmla="*/ 0 w 1556836"/>
              <a:gd name="connsiteY3" fmla="*/ 1446550 h 1446550"/>
              <a:gd name="connsiteX4" fmla="*/ 0 w 1556836"/>
              <a:gd name="connsiteY4" fmla="*/ 0 h 1446550"/>
              <a:gd name="connsiteX0" fmla="*/ 0 w 1556836"/>
              <a:gd name="connsiteY0" fmla="*/ 0 h 1446550"/>
              <a:gd name="connsiteX1" fmla="*/ 536724 w 1556836"/>
              <a:gd name="connsiteY1" fmla="*/ 42646 h 1446550"/>
              <a:gd name="connsiteX2" fmla="*/ 1556836 w 1556836"/>
              <a:gd name="connsiteY2" fmla="*/ 0 h 1446550"/>
              <a:gd name="connsiteX3" fmla="*/ 1556836 w 1556836"/>
              <a:gd name="connsiteY3" fmla="*/ 1446550 h 1446550"/>
              <a:gd name="connsiteX4" fmla="*/ 0 w 1556836"/>
              <a:gd name="connsiteY4" fmla="*/ 1446550 h 1446550"/>
              <a:gd name="connsiteX5" fmla="*/ 0 w 1556836"/>
              <a:gd name="connsiteY5" fmla="*/ 0 h 1446550"/>
              <a:gd name="connsiteX0" fmla="*/ 0 w 1635046"/>
              <a:gd name="connsiteY0" fmla="*/ 103464 h 1446550"/>
              <a:gd name="connsiteX1" fmla="*/ 614934 w 1635046"/>
              <a:gd name="connsiteY1" fmla="*/ 42646 h 1446550"/>
              <a:gd name="connsiteX2" fmla="*/ 1635046 w 1635046"/>
              <a:gd name="connsiteY2" fmla="*/ 0 h 1446550"/>
              <a:gd name="connsiteX3" fmla="*/ 1635046 w 1635046"/>
              <a:gd name="connsiteY3" fmla="*/ 1446550 h 1446550"/>
              <a:gd name="connsiteX4" fmla="*/ 78210 w 1635046"/>
              <a:gd name="connsiteY4" fmla="*/ 1446550 h 1446550"/>
              <a:gd name="connsiteX5" fmla="*/ 0 w 1635046"/>
              <a:gd name="connsiteY5" fmla="*/ 103464 h 1446550"/>
              <a:gd name="connsiteX0" fmla="*/ 0 w 1635046"/>
              <a:gd name="connsiteY0" fmla="*/ 103464 h 1446550"/>
              <a:gd name="connsiteX1" fmla="*/ 614934 w 1635046"/>
              <a:gd name="connsiteY1" fmla="*/ 42646 h 1446550"/>
              <a:gd name="connsiteX2" fmla="*/ 1635046 w 1635046"/>
              <a:gd name="connsiteY2" fmla="*/ 0 h 1446550"/>
              <a:gd name="connsiteX3" fmla="*/ 1635046 w 1635046"/>
              <a:gd name="connsiteY3" fmla="*/ 1446550 h 1446550"/>
              <a:gd name="connsiteX4" fmla="*/ 514332 w 1635046"/>
              <a:gd name="connsiteY4" fmla="*/ 1387775 h 1446550"/>
              <a:gd name="connsiteX5" fmla="*/ 78210 w 1635046"/>
              <a:gd name="connsiteY5" fmla="*/ 1446550 h 1446550"/>
              <a:gd name="connsiteX6" fmla="*/ 0 w 1635046"/>
              <a:gd name="connsiteY6" fmla="*/ 103464 h 1446550"/>
              <a:gd name="connsiteX0" fmla="*/ 0 w 1657091"/>
              <a:gd name="connsiteY0" fmla="*/ 103464 h 1446550"/>
              <a:gd name="connsiteX1" fmla="*/ 614934 w 1657091"/>
              <a:gd name="connsiteY1" fmla="*/ 42646 h 1446550"/>
              <a:gd name="connsiteX2" fmla="*/ 1635046 w 1657091"/>
              <a:gd name="connsiteY2" fmla="*/ 0 h 1446550"/>
              <a:gd name="connsiteX3" fmla="*/ 1657091 w 1657091"/>
              <a:gd name="connsiteY3" fmla="*/ 1346537 h 1446550"/>
              <a:gd name="connsiteX4" fmla="*/ 514332 w 1657091"/>
              <a:gd name="connsiteY4" fmla="*/ 1387775 h 1446550"/>
              <a:gd name="connsiteX5" fmla="*/ 78210 w 1657091"/>
              <a:gd name="connsiteY5" fmla="*/ 1446550 h 1446550"/>
              <a:gd name="connsiteX6" fmla="*/ 0 w 1657091"/>
              <a:gd name="connsiteY6" fmla="*/ 103464 h 1446550"/>
              <a:gd name="connsiteX0" fmla="*/ 0 w 1779630"/>
              <a:gd name="connsiteY0" fmla="*/ 103464 h 1446550"/>
              <a:gd name="connsiteX1" fmla="*/ 614934 w 1779630"/>
              <a:gd name="connsiteY1" fmla="*/ 42646 h 1446550"/>
              <a:gd name="connsiteX2" fmla="*/ 1635046 w 1779630"/>
              <a:gd name="connsiteY2" fmla="*/ 0 h 1446550"/>
              <a:gd name="connsiteX3" fmla="*/ 1779630 w 1779630"/>
              <a:gd name="connsiteY3" fmla="*/ 647625 h 1446550"/>
              <a:gd name="connsiteX4" fmla="*/ 1657091 w 1779630"/>
              <a:gd name="connsiteY4" fmla="*/ 1346537 h 1446550"/>
              <a:gd name="connsiteX5" fmla="*/ 514332 w 1779630"/>
              <a:gd name="connsiteY5" fmla="*/ 1387775 h 1446550"/>
              <a:gd name="connsiteX6" fmla="*/ 78210 w 1779630"/>
              <a:gd name="connsiteY6" fmla="*/ 1446550 h 1446550"/>
              <a:gd name="connsiteX7" fmla="*/ 0 w 1779630"/>
              <a:gd name="connsiteY7" fmla="*/ 103464 h 1446550"/>
              <a:gd name="connsiteX0" fmla="*/ 67291 w 1846921"/>
              <a:gd name="connsiteY0" fmla="*/ 103464 h 1446550"/>
              <a:gd name="connsiteX1" fmla="*/ 682225 w 1846921"/>
              <a:gd name="connsiteY1" fmla="*/ 42646 h 1446550"/>
              <a:gd name="connsiteX2" fmla="*/ 1702337 w 1846921"/>
              <a:gd name="connsiteY2" fmla="*/ 0 h 1446550"/>
              <a:gd name="connsiteX3" fmla="*/ 1846921 w 1846921"/>
              <a:gd name="connsiteY3" fmla="*/ 647625 h 1446550"/>
              <a:gd name="connsiteX4" fmla="*/ 1724382 w 1846921"/>
              <a:gd name="connsiteY4" fmla="*/ 1346537 h 1446550"/>
              <a:gd name="connsiteX5" fmla="*/ 581623 w 1846921"/>
              <a:gd name="connsiteY5" fmla="*/ 1387775 h 1446550"/>
              <a:gd name="connsiteX6" fmla="*/ 145501 w 1846921"/>
              <a:gd name="connsiteY6" fmla="*/ 1446550 h 1446550"/>
              <a:gd name="connsiteX7" fmla="*/ 0 w 1846921"/>
              <a:gd name="connsiteY7" fmla="*/ 408718 h 1446550"/>
              <a:gd name="connsiteX8" fmla="*/ 67291 w 1846921"/>
              <a:gd name="connsiteY8" fmla="*/ 103464 h 1446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46921" h="1446550">
                <a:moveTo>
                  <a:pt x="67291" y="103464"/>
                </a:moveTo>
                <a:cubicBezTo>
                  <a:pt x="217254" y="105363"/>
                  <a:pt x="532262" y="40747"/>
                  <a:pt x="682225" y="42646"/>
                </a:cubicBezTo>
                <a:lnTo>
                  <a:pt x="1702337" y="0"/>
                </a:lnTo>
                <a:cubicBezTo>
                  <a:pt x="1707546" y="204422"/>
                  <a:pt x="1841712" y="443203"/>
                  <a:pt x="1846921" y="647625"/>
                </a:cubicBezTo>
                <a:lnTo>
                  <a:pt x="1724382" y="1346537"/>
                </a:lnTo>
                <a:cubicBezTo>
                  <a:pt x="1299613" y="1334788"/>
                  <a:pt x="1006392" y="1399524"/>
                  <a:pt x="581623" y="1387775"/>
                </a:cubicBezTo>
                <a:lnTo>
                  <a:pt x="145501" y="1446550"/>
                </a:lnTo>
                <a:cubicBezTo>
                  <a:pt x="121840" y="1122571"/>
                  <a:pt x="23661" y="732697"/>
                  <a:pt x="0" y="408718"/>
                </a:cubicBezTo>
                <a:lnTo>
                  <a:pt x="67291" y="103464"/>
                </a:lnTo>
                <a:close/>
              </a:path>
            </a:pathLst>
          </a:custGeom>
          <a:solidFill>
            <a:schemeClr val="accent4">
              <a:lumMod val="40000"/>
              <a:lumOff val="60000"/>
              <a:alpha val="64000"/>
            </a:schemeClr>
          </a:solidFill>
          <a:ln>
            <a:solidFill>
              <a:schemeClr val="accent4">
                <a:lumMod val="50000"/>
              </a:schemeClr>
            </a:solidFill>
            <a:prstDash val="dashDot"/>
          </a:ln>
          <a:effectLst>
            <a:outerShdw blurRad="50800" dist="38100" dir="2700000" algn="tl" rotWithShape="0">
              <a:prstClr val="black">
                <a:alpha val="40000"/>
              </a:prstClr>
            </a:outerShdw>
          </a:effectLst>
        </p:spPr>
        <p:txBody>
          <a:bodyPr wrap="square">
            <a:spAutoFit/>
          </a:bodyPr>
          <a:lstStyle/>
          <a:p>
            <a:pPr algn="ctr"/>
            <a:r>
              <a:rPr lang="en-GB" sz="8800" b="1" dirty="0">
                <a:ln>
                  <a:solidFill>
                    <a:schemeClr val="tx1"/>
                  </a:solidFill>
                  <a:prstDash val="dash"/>
                </a:ln>
                <a:solidFill>
                  <a:schemeClr val="accent2">
                    <a:lumMod val="75000"/>
                  </a:schemeClr>
                </a:solidFill>
                <a:latin typeface="#9Slide07 Cadena" panose="02000503000000020004" pitchFamily="2" charset="0"/>
              </a:rPr>
              <a:t>LÀ</a:t>
            </a:r>
            <a:endParaRPr lang="en-US" sz="8800" dirty="0">
              <a:ln>
                <a:solidFill>
                  <a:schemeClr val="tx1"/>
                </a:solidFill>
                <a:prstDash val="dash"/>
              </a:ln>
              <a:solidFill>
                <a:schemeClr val="accent2">
                  <a:lumMod val="75000"/>
                </a:schemeClr>
              </a:solidFill>
            </a:endParaRPr>
          </a:p>
        </p:txBody>
      </p:sp>
      <p:sp>
        <p:nvSpPr>
          <p:cNvPr id="7" name="Rectangle 6"/>
          <p:cNvSpPr/>
          <p:nvPr/>
        </p:nvSpPr>
        <p:spPr>
          <a:xfrm>
            <a:off x="4256144" y="291881"/>
            <a:ext cx="1974752" cy="1446550"/>
          </a:xfrm>
          <a:custGeom>
            <a:avLst/>
            <a:gdLst>
              <a:gd name="connsiteX0" fmla="*/ 0 w 1505541"/>
              <a:gd name="connsiteY0" fmla="*/ 0 h 1200329"/>
              <a:gd name="connsiteX1" fmla="*/ 1505541 w 1505541"/>
              <a:gd name="connsiteY1" fmla="*/ 0 h 1200329"/>
              <a:gd name="connsiteX2" fmla="*/ 1505541 w 1505541"/>
              <a:gd name="connsiteY2" fmla="*/ 1200329 h 1200329"/>
              <a:gd name="connsiteX3" fmla="*/ 0 w 1505541"/>
              <a:gd name="connsiteY3" fmla="*/ 1200329 h 1200329"/>
              <a:gd name="connsiteX4" fmla="*/ 0 w 1505541"/>
              <a:gd name="connsiteY4" fmla="*/ 0 h 1200329"/>
              <a:gd name="connsiteX0" fmla="*/ 0 w 1505541"/>
              <a:gd name="connsiteY0" fmla="*/ 1 h 1200330"/>
              <a:gd name="connsiteX1" fmla="*/ 614003 w 1505541"/>
              <a:gd name="connsiteY1" fmla="*/ 55425 h 1200330"/>
              <a:gd name="connsiteX2" fmla="*/ 1505541 w 1505541"/>
              <a:gd name="connsiteY2" fmla="*/ 1 h 1200330"/>
              <a:gd name="connsiteX3" fmla="*/ 1505541 w 1505541"/>
              <a:gd name="connsiteY3" fmla="*/ 1200330 h 1200330"/>
              <a:gd name="connsiteX4" fmla="*/ 0 w 1505541"/>
              <a:gd name="connsiteY4" fmla="*/ 1200330 h 1200330"/>
              <a:gd name="connsiteX5" fmla="*/ 0 w 1505541"/>
              <a:gd name="connsiteY5" fmla="*/ 1 h 1200330"/>
              <a:gd name="connsiteX0" fmla="*/ 131585 w 1637126"/>
              <a:gd name="connsiteY0" fmla="*/ 1 h 1200330"/>
              <a:gd name="connsiteX1" fmla="*/ 745588 w 1637126"/>
              <a:gd name="connsiteY1" fmla="*/ 55425 h 1200330"/>
              <a:gd name="connsiteX2" fmla="*/ 1637126 w 1637126"/>
              <a:gd name="connsiteY2" fmla="*/ 1 h 1200330"/>
              <a:gd name="connsiteX3" fmla="*/ 1637126 w 1637126"/>
              <a:gd name="connsiteY3" fmla="*/ 1200330 h 1200330"/>
              <a:gd name="connsiteX4" fmla="*/ 131585 w 1637126"/>
              <a:gd name="connsiteY4" fmla="*/ 1200330 h 1200330"/>
              <a:gd name="connsiteX5" fmla="*/ 0 w 1637126"/>
              <a:gd name="connsiteY5" fmla="*/ 477455 h 1200330"/>
              <a:gd name="connsiteX6" fmla="*/ 131585 w 1637126"/>
              <a:gd name="connsiteY6" fmla="*/ 1 h 1200330"/>
              <a:gd name="connsiteX0" fmla="*/ 131585 w 1637126"/>
              <a:gd name="connsiteY0" fmla="*/ 1 h 1200334"/>
              <a:gd name="connsiteX1" fmla="*/ 745588 w 1637126"/>
              <a:gd name="connsiteY1" fmla="*/ 55425 h 1200334"/>
              <a:gd name="connsiteX2" fmla="*/ 1637126 w 1637126"/>
              <a:gd name="connsiteY2" fmla="*/ 1 h 1200334"/>
              <a:gd name="connsiteX3" fmla="*/ 1637126 w 1637126"/>
              <a:gd name="connsiteY3" fmla="*/ 1200330 h 1200334"/>
              <a:gd name="connsiteX4" fmla="*/ 1245921 w 1637126"/>
              <a:gd name="connsiteY4" fmla="*/ 1132041 h 1200334"/>
              <a:gd name="connsiteX5" fmla="*/ 131585 w 1637126"/>
              <a:gd name="connsiteY5" fmla="*/ 1200330 h 1200334"/>
              <a:gd name="connsiteX6" fmla="*/ 0 w 1637126"/>
              <a:gd name="connsiteY6" fmla="*/ 477455 h 1200334"/>
              <a:gd name="connsiteX7" fmla="*/ 131585 w 1637126"/>
              <a:gd name="connsiteY7" fmla="*/ 1 h 1200334"/>
              <a:gd name="connsiteX0" fmla="*/ 131585 w 1795573"/>
              <a:gd name="connsiteY0" fmla="*/ 1 h 1200334"/>
              <a:gd name="connsiteX1" fmla="*/ 745588 w 1795573"/>
              <a:gd name="connsiteY1" fmla="*/ 55425 h 1200334"/>
              <a:gd name="connsiteX2" fmla="*/ 1637126 w 1795573"/>
              <a:gd name="connsiteY2" fmla="*/ 1 h 1200334"/>
              <a:gd name="connsiteX3" fmla="*/ 1795542 w 1795573"/>
              <a:gd name="connsiteY3" fmla="*/ 729239 h 1200334"/>
              <a:gd name="connsiteX4" fmla="*/ 1637126 w 1795573"/>
              <a:gd name="connsiteY4" fmla="*/ 1200330 h 1200334"/>
              <a:gd name="connsiteX5" fmla="*/ 1245921 w 1795573"/>
              <a:gd name="connsiteY5" fmla="*/ 1132041 h 1200334"/>
              <a:gd name="connsiteX6" fmla="*/ 131585 w 1795573"/>
              <a:gd name="connsiteY6" fmla="*/ 1200330 h 1200334"/>
              <a:gd name="connsiteX7" fmla="*/ 0 w 1795573"/>
              <a:gd name="connsiteY7" fmla="*/ 477455 h 1200334"/>
              <a:gd name="connsiteX8" fmla="*/ 131585 w 1795573"/>
              <a:gd name="connsiteY8" fmla="*/ 1 h 1200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95573" h="1200334">
                <a:moveTo>
                  <a:pt x="131585" y="1"/>
                </a:moveTo>
                <a:cubicBezTo>
                  <a:pt x="289360" y="-281"/>
                  <a:pt x="587813" y="55707"/>
                  <a:pt x="745588" y="55425"/>
                </a:cubicBezTo>
                <a:lnTo>
                  <a:pt x="1637126" y="1"/>
                </a:lnTo>
                <a:cubicBezTo>
                  <a:pt x="1634502" y="169150"/>
                  <a:pt x="1798166" y="560090"/>
                  <a:pt x="1795542" y="729239"/>
                </a:cubicBezTo>
                <a:lnTo>
                  <a:pt x="1637126" y="1200330"/>
                </a:lnTo>
                <a:cubicBezTo>
                  <a:pt x="1502035" y="1201013"/>
                  <a:pt x="1381012" y="1131358"/>
                  <a:pt x="1245921" y="1132041"/>
                </a:cubicBezTo>
                <a:lnTo>
                  <a:pt x="131585" y="1200330"/>
                </a:lnTo>
                <a:cubicBezTo>
                  <a:pt x="129926" y="973439"/>
                  <a:pt x="1659" y="704346"/>
                  <a:pt x="0" y="477455"/>
                </a:cubicBezTo>
                <a:lnTo>
                  <a:pt x="131585" y="1"/>
                </a:lnTo>
                <a:close/>
              </a:path>
            </a:pathLst>
          </a:custGeom>
          <a:solidFill>
            <a:schemeClr val="accent1">
              <a:lumMod val="60000"/>
              <a:lumOff val="40000"/>
              <a:alpha val="45000"/>
            </a:schemeClr>
          </a:solidFill>
          <a:ln>
            <a:solidFill>
              <a:schemeClr val="accent6">
                <a:lumMod val="50000"/>
              </a:schemeClr>
            </a:solidFill>
            <a:prstDash val="dashDot"/>
          </a:ln>
          <a:effectLst>
            <a:outerShdw blurRad="50800" dist="38100" dir="2700000" algn="tl" rotWithShape="0">
              <a:prstClr val="black">
                <a:alpha val="40000"/>
              </a:prstClr>
            </a:outerShdw>
          </a:effectLst>
        </p:spPr>
        <p:txBody>
          <a:bodyPr wrap="none">
            <a:spAutoFit/>
          </a:bodyPr>
          <a:lstStyle/>
          <a:p>
            <a:pPr algn="ctr"/>
            <a:r>
              <a:rPr lang="en-GB" sz="8800" b="1" dirty="0">
                <a:ln>
                  <a:solidFill>
                    <a:schemeClr val="tx1"/>
                  </a:solidFill>
                  <a:prstDash val="dash"/>
                </a:ln>
                <a:solidFill>
                  <a:schemeClr val="accent6">
                    <a:lumMod val="75000"/>
                  </a:schemeClr>
                </a:solidFill>
                <a:latin typeface="#9Slide07 Cadena" panose="02000503000000020004" pitchFamily="2" charset="0"/>
              </a:rPr>
              <a:t>EM</a:t>
            </a:r>
          </a:p>
        </p:txBody>
      </p:sp>
      <p:sp>
        <p:nvSpPr>
          <p:cNvPr id="8" name="Rectangle 7"/>
          <p:cNvSpPr/>
          <p:nvPr/>
        </p:nvSpPr>
        <p:spPr>
          <a:xfrm rot="21285478">
            <a:off x="7930556" y="536754"/>
            <a:ext cx="4124847" cy="1446550"/>
          </a:xfrm>
          <a:custGeom>
            <a:avLst/>
            <a:gdLst>
              <a:gd name="connsiteX0" fmla="*/ 0 w 4124848"/>
              <a:gd name="connsiteY0" fmla="*/ 0 h 1446550"/>
              <a:gd name="connsiteX1" fmla="*/ 4124848 w 4124848"/>
              <a:gd name="connsiteY1" fmla="*/ 0 h 1446550"/>
              <a:gd name="connsiteX2" fmla="*/ 4124848 w 4124848"/>
              <a:gd name="connsiteY2" fmla="*/ 1446550 h 1446550"/>
              <a:gd name="connsiteX3" fmla="*/ 0 w 4124848"/>
              <a:gd name="connsiteY3" fmla="*/ 1446550 h 1446550"/>
              <a:gd name="connsiteX4" fmla="*/ 0 w 4124848"/>
              <a:gd name="connsiteY4" fmla="*/ 0 h 1446550"/>
              <a:gd name="connsiteX0" fmla="*/ 115957 w 4240805"/>
              <a:gd name="connsiteY0" fmla="*/ 0 h 1446550"/>
              <a:gd name="connsiteX1" fmla="*/ 4240805 w 4240805"/>
              <a:gd name="connsiteY1" fmla="*/ 0 h 1446550"/>
              <a:gd name="connsiteX2" fmla="*/ 4240805 w 4240805"/>
              <a:gd name="connsiteY2" fmla="*/ 1446550 h 1446550"/>
              <a:gd name="connsiteX3" fmla="*/ 115957 w 4240805"/>
              <a:gd name="connsiteY3" fmla="*/ 1446550 h 1446550"/>
              <a:gd name="connsiteX4" fmla="*/ 0 w 4240805"/>
              <a:gd name="connsiteY4" fmla="*/ 546616 h 1446550"/>
              <a:gd name="connsiteX5" fmla="*/ 115957 w 4240805"/>
              <a:gd name="connsiteY5" fmla="*/ 0 h 1446550"/>
              <a:gd name="connsiteX0" fmla="*/ 115957 w 4240805"/>
              <a:gd name="connsiteY0" fmla="*/ 94311 h 1540861"/>
              <a:gd name="connsiteX1" fmla="*/ 2714638 w 4240805"/>
              <a:gd name="connsiteY1" fmla="*/ 0 h 1540861"/>
              <a:gd name="connsiteX2" fmla="*/ 4240805 w 4240805"/>
              <a:gd name="connsiteY2" fmla="*/ 94311 h 1540861"/>
              <a:gd name="connsiteX3" fmla="*/ 4240805 w 4240805"/>
              <a:gd name="connsiteY3" fmla="*/ 1540861 h 1540861"/>
              <a:gd name="connsiteX4" fmla="*/ 115957 w 4240805"/>
              <a:gd name="connsiteY4" fmla="*/ 1540861 h 1540861"/>
              <a:gd name="connsiteX5" fmla="*/ 0 w 4240805"/>
              <a:gd name="connsiteY5" fmla="*/ 640927 h 1540861"/>
              <a:gd name="connsiteX6" fmla="*/ 115957 w 4240805"/>
              <a:gd name="connsiteY6" fmla="*/ 94311 h 1540861"/>
              <a:gd name="connsiteX0" fmla="*/ 115957 w 4240805"/>
              <a:gd name="connsiteY0" fmla="*/ 94311 h 1540861"/>
              <a:gd name="connsiteX1" fmla="*/ 2714638 w 4240805"/>
              <a:gd name="connsiteY1" fmla="*/ 0 h 1540861"/>
              <a:gd name="connsiteX2" fmla="*/ 4240805 w 4240805"/>
              <a:gd name="connsiteY2" fmla="*/ 94311 h 1540861"/>
              <a:gd name="connsiteX3" fmla="*/ 4240805 w 4240805"/>
              <a:gd name="connsiteY3" fmla="*/ 1540861 h 1540861"/>
              <a:gd name="connsiteX4" fmla="*/ 3049688 w 4240805"/>
              <a:gd name="connsiteY4" fmla="*/ 1429291 h 1540861"/>
              <a:gd name="connsiteX5" fmla="*/ 115957 w 4240805"/>
              <a:gd name="connsiteY5" fmla="*/ 1540861 h 1540861"/>
              <a:gd name="connsiteX6" fmla="*/ 0 w 4240805"/>
              <a:gd name="connsiteY6" fmla="*/ 640927 h 1540861"/>
              <a:gd name="connsiteX7" fmla="*/ 115957 w 4240805"/>
              <a:gd name="connsiteY7" fmla="*/ 94311 h 1540861"/>
              <a:gd name="connsiteX0" fmla="*/ 115957 w 4240805"/>
              <a:gd name="connsiteY0" fmla="*/ 94311 h 1540861"/>
              <a:gd name="connsiteX1" fmla="*/ 2714638 w 4240805"/>
              <a:gd name="connsiteY1" fmla="*/ 0 h 1540861"/>
              <a:gd name="connsiteX2" fmla="*/ 4240805 w 4240805"/>
              <a:gd name="connsiteY2" fmla="*/ 94311 h 1540861"/>
              <a:gd name="connsiteX3" fmla="*/ 4159322 w 4240805"/>
              <a:gd name="connsiteY3" fmla="*/ 1505132 h 1540861"/>
              <a:gd name="connsiteX4" fmla="*/ 3049688 w 4240805"/>
              <a:gd name="connsiteY4" fmla="*/ 1429291 h 1540861"/>
              <a:gd name="connsiteX5" fmla="*/ 115957 w 4240805"/>
              <a:gd name="connsiteY5" fmla="*/ 1540861 h 1540861"/>
              <a:gd name="connsiteX6" fmla="*/ 0 w 4240805"/>
              <a:gd name="connsiteY6" fmla="*/ 640927 h 1540861"/>
              <a:gd name="connsiteX7" fmla="*/ 115957 w 4240805"/>
              <a:gd name="connsiteY7" fmla="*/ 94311 h 1540861"/>
              <a:gd name="connsiteX0" fmla="*/ 115957 w 4219214"/>
              <a:gd name="connsiteY0" fmla="*/ 94311 h 1540861"/>
              <a:gd name="connsiteX1" fmla="*/ 2714638 w 4219214"/>
              <a:gd name="connsiteY1" fmla="*/ 0 h 1540861"/>
              <a:gd name="connsiteX2" fmla="*/ 4219214 w 4219214"/>
              <a:gd name="connsiteY2" fmla="*/ 21697 h 1540861"/>
              <a:gd name="connsiteX3" fmla="*/ 4159322 w 4219214"/>
              <a:gd name="connsiteY3" fmla="*/ 1505132 h 1540861"/>
              <a:gd name="connsiteX4" fmla="*/ 3049688 w 4219214"/>
              <a:gd name="connsiteY4" fmla="*/ 1429291 h 1540861"/>
              <a:gd name="connsiteX5" fmla="*/ 115957 w 4219214"/>
              <a:gd name="connsiteY5" fmla="*/ 1540861 h 1540861"/>
              <a:gd name="connsiteX6" fmla="*/ 0 w 4219214"/>
              <a:gd name="connsiteY6" fmla="*/ 640927 h 1540861"/>
              <a:gd name="connsiteX7" fmla="*/ 115957 w 4219214"/>
              <a:gd name="connsiteY7" fmla="*/ 94311 h 1540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219214" h="1540861">
                <a:moveTo>
                  <a:pt x="115957" y="94311"/>
                </a:moveTo>
                <a:cubicBezTo>
                  <a:pt x="961364" y="84509"/>
                  <a:pt x="1869231" y="9802"/>
                  <a:pt x="2714638" y="0"/>
                </a:cubicBezTo>
                <a:lnTo>
                  <a:pt x="4219214" y="21697"/>
                </a:lnTo>
                <a:lnTo>
                  <a:pt x="4159322" y="1505132"/>
                </a:lnTo>
                <a:cubicBezTo>
                  <a:pt x="3758856" y="1505299"/>
                  <a:pt x="3450154" y="1429124"/>
                  <a:pt x="3049688" y="1429291"/>
                </a:cubicBezTo>
                <a:lnTo>
                  <a:pt x="115957" y="1540861"/>
                </a:lnTo>
                <a:cubicBezTo>
                  <a:pt x="110849" y="1234543"/>
                  <a:pt x="5108" y="947245"/>
                  <a:pt x="0" y="640927"/>
                </a:cubicBezTo>
                <a:lnTo>
                  <a:pt x="115957" y="94311"/>
                </a:lnTo>
                <a:close/>
              </a:path>
            </a:pathLst>
          </a:custGeom>
          <a:solidFill>
            <a:srgbClr val="FF99FF">
              <a:alpha val="40000"/>
            </a:srgbClr>
          </a:solidFill>
          <a:ln>
            <a:solidFill>
              <a:schemeClr val="accent4">
                <a:lumMod val="50000"/>
                <a:alpha val="77000"/>
              </a:schemeClr>
            </a:solidFill>
            <a:prstDash val="dashDot"/>
          </a:ln>
          <a:effectLst>
            <a:outerShdw blurRad="50800" dist="38100" dir="2700000" algn="tl" rotWithShape="0">
              <a:prstClr val="black">
                <a:alpha val="40000"/>
              </a:prstClr>
            </a:outerShdw>
          </a:effectLst>
        </p:spPr>
        <p:txBody>
          <a:bodyPr wrap="none">
            <a:spAutoFit/>
          </a:bodyPr>
          <a:lstStyle/>
          <a:p>
            <a:pPr algn="ctr"/>
            <a:r>
              <a:rPr lang="en-GB" sz="8800" b="1" dirty="0">
                <a:ln>
                  <a:solidFill>
                    <a:schemeClr val="tx1"/>
                  </a:solidFill>
                  <a:prstDash val="dash"/>
                </a:ln>
                <a:solidFill>
                  <a:schemeClr val="accent5"/>
                </a:solidFill>
                <a:latin typeface="#9Slide07 Cadena" panose="02000503000000020004" pitchFamily="2" charset="0"/>
              </a:rPr>
              <a:t>PHÓNG</a:t>
            </a:r>
          </a:p>
        </p:txBody>
      </p:sp>
      <p:sp>
        <p:nvSpPr>
          <p:cNvPr id="10" name="Rectangle 9"/>
          <p:cNvSpPr/>
          <p:nvPr/>
        </p:nvSpPr>
        <p:spPr>
          <a:xfrm rot="21229770">
            <a:off x="6858523" y="2410093"/>
            <a:ext cx="2922138" cy="1548135"/>
          </a:xfrm>
          <a:custGeom>
            <a:avLst/>
            <a:gdLst>
              <a:gd name="connsiteX0" fmla="*/ 0 w 2731838"/>
              <a:gd name="connsiteY0" fmla="*/ 0 h 1446550"/>
              <a:gd name="connsiteX1" fmla="*/ 2731838 w 2731838"/>
              <a:gd name="connsiteY1" fmla="*/ 0 h 1446550"/>
              <a:gd name="connsiteX2" fmla="*/ 2731838 w 2731838"/>
              <a:gd name="connsiteY2" fmla="*/ 1446550 h 1446550"/>
              <a:gd name="connsiteX3" fmla="*/ 0 w 2731838"/>
              <a:gd name="connsiteY3" fmla="*/ 1446550 h 1446550"/>
              <a:gd name="connsiteX4" fmla="*/ 0 w 2731838"/>
              <a:gd name="connsiteY4" fmla="*/ 0 h 1446550"/>
              <a:gd name="connsiteX0" fmla="*/ 119123 w 2850961"/>
              <a:gd name="connsiteY0" fmla="*/ 0 h 1446550"/>
              <a:gd name="connsiteX1" fmla="*/ 2850961 w 2850961"/>
              <a:gd name="connsiteY1" fmla="*/ 0 h 1446550"/>
              <a:gd name="connsiteX2" fmla="*/ 2850961 w 2850961"/>
              <a:gd name="connsiteY2" fmla="*/ 1446550 h 1446550"/>
              <a:gd name="connsiteX3" fmla="*/ 119123 w 2850961"/>
              <a:gd name="connsiteY3" fmla="*/ 1446550 h 1446550"/>
              <a:gd name="connsiteX4" fmla="*/ 0 w 2850961"/>
              <a:gd name="connsiteY4" fmla="*/ 382944 h 1446550"/>
              <a:gd name="connsiteX5" fmla="*/ 119123 w 2850961"/>
              <a:gd name="connsiteY5" fmla="*/ 0 h 1446550"/>
              <a:gd name="connsiteX0" fmla="*/ 119123 w 2850961"/>
              <a:gd name="connsiteY0" fmla="*/ 95529 h 1542079"/>
              <a:gd name="connsiteX1" fmla="*/ 1440698 w 2850961"/>
              <a:gd name="connsiteY1" fmla="*/ 0 h 1542079"/>
              <a:gd name="connsiteX2" fmla="*/ 2850961 w 2850961"/>
              <a:gd name="connsiteY2" fmla="*/ 95529 h 1542079"/>
              <a:gd name="connsiteX3" fmla="*/ 2850961 w 2850961"/>
              <a:gd name="connsiteY3" fmla="*/ 1542079 h 1542079"/>
              <a:gd name="connsiteX4" fmla="*/ 119123 w 2850961"/>
              <a:gd name="connsiteY4" fmla="*/ 1542079 h 1542079"/>
              <a:gd name="connsiteX5" fmla="*/ 0 w 2850961"/>
              <a:gd name="connsiteY5" fmla="*/ 478473 h 1542079"/>
              <a:gd name="connsiteX6" fmla="*/ 119123 w 2850961"/>
              <a:gd name="connsiteY6" fmla="*/ 95529 h 1542079"/>
              <a:gd name="connsiteX0" fmla="*/ 119123 w 2850961"/>
              <a:gd name="connsiteY0" fmla="*/ 95529 h 1542079"/>
              <a:gd name="connsiteX1" fmla="*/ 1440698 w 2850961"/>
              <a:gd name="connsiteY1" fmla="*/ 0 h 1542079"/>
              <a:gd name="connsiteX2" fmla="*/ 2850961 w 2850961"/>
              <a:gd name="connsiteY2" fmla="*/ 95529 h 1542079"/>
              <a:gd name="connsiteX3" fmla="*/ 2850961 w 2850961"/>
              <a:gd name="connsiteY3" fmla="*/ 1542079 h 1542079"/>
              <a:gd name="connsiteX4" fmla="*/ 1469591 w 2850961"/>
              <a:gd name="connsiteY4" fmla="*/ 1467617 h 1542079"/>
              <a:gd name="connsiteX5" fmla="*/ 119123 w 2850961"/>
              <a:gd name="connsiteY5" fmla="*/ 1542079 h 1542079"/>
              <a:gd name="connsiteX6" fmla="*/ 0 w 2850961"/>
              <a:gd name="connsiteY6" fmla="*/ 478473 h 1542079"/>
              <a:gd name="connsiteX7" fmla="*/ 119123 w 2850961"/>
              <a:gd name="connsiteY7" fmla="*/ 95529 h 1542079"/>
              <a:gd name="connsiteX0" fmla="*/ 119123 w 2850961"/>
              <a:gd name="connsiteY0" fmla="*/ 95529 h 1548135"/>
              <a:gd name="connsiteX1" fmla="*/ 1440698 w 2850961"/>
              <a:gd name="connsiteY1" fmla="*/ 0 h 1548135"/>
              <a:gd name="connsiteX2" fmla="*/ 2850961 w 2850961"/>
              <a:gd name="connsiteY2" fmla="*/ 95529 h 1548135"/>
              <a:gd name="connsiteX3" fmla="*/ 2735114 w 2850961"/>
              <a:gd name="connsiteY3" fmla="*/ 1548135 h 1548135"/>
              <a:gd name="connsiteX4" fmla="*/ 1469591 w 2850961"/>
              <a:gd name="connsiteY4" fmla="*/ 1467617 h 1548135"/>
              <a:gd name="connsiteX5" fmla="*/ 119123 w 2850961"/>
              <a:gd name="connsiteY5" fmla="*/ 1542079 h 1548135"/>
              <a:gd name="connsiteX6" fmla="*/ 0 w 2850961"/>
              <a:gd name="connsiteY6" fmla="*/ 478473 h 1548135"/>
              <a:gd name="connsiteX7" fmla="*/ 119123 w 2850961"/>
              <a:gd name="connsiteY7" fmla="*/ 95529 h 1548135"/>
              <a:gd name="connsiteX0" fmla="*/ 119123 w 2922138"/>
              <a:gd name="connsiteY0" fmla="*/ 95529 h 1548135"/>
              <a:gd name="connsiteX1" fmla="*/ 1440698 w 2922138"/>
              <a:gd name="connsiteY1" fmla="*/ 0 h 1548135"/>
              <a:gd name="connsiteX2" fmla="*/ 2850961 w 2922138"/>
              <a:gd name="connsiteY2" fmla="*/ 95529 h 1548135"/>
              <a:gd name="connsiteX3" fmla="*/ 2922095 w 2922138"/>
              <a:gd name="connsiteY3" fmla="*/ 561454 h 1548135"/>
              <a:gd name="connsiteX4" fmla="*/ 2735114 w 2922138"/>
              <a:gd name="connsiteY4" fmla="*/ 1548135 h 1548135"/>
              <a:gd name="connsiteX5" fmla="*/ 1469591 w 2922138"/>
              <a:gd name="connsiteY5" fmla="*/ 1467617 h 1548135"/>
              <a:gd name="connsiteX6" fmla="*/ 119123 w 2922138"/>
              <a:gd name="connsiteY6" fmla="*/ 1542079 h 1548135"/>
              <a:gd name="connsiteX7" fmla="*/ 0 w 2922138"/>
              <a:gd name="connsiteY7" fmla="*/ 478473 h 1548135"/>
              <a:gd name="connsiteX8" fmla="*/ 119123 w 2922138"/>
              <a:gd name="connsiteY8" fmla="*/ 95529 h 1548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22138" h="1548135">
                <a:moveTo>
                  <a:pt x="119123" y="95529"/>
                </a:moveTo>
                <a:cubicBezTo>
                  <a:pt x="565260" y="83892"/>
                  <a:pt x="994561" y="11637"/>
                  <a:pt x="1440698" y="0"/>
                </a:cubicBezTo>
                <a:lnTo>
                  <a:pt x="2850961" y="95529"/>
                </a:lnTo>
                <a:cubicBezTo>
                  <a:pt x="2848855" y="236243"/>
                  <a:pt x="2924201" y="420740"/>
                  <a:pt x="2922095" y="561454"/>
                </a:cubicBezTo>
                <a:lnTo>
                  <a:pt x="2735114" y="1548135"/>
                </a:lnTo>
                <a:cubicBezTo>
                  <a:pt x="2274769" y="1547225"/>
                  <a:pt x="1929936" y="1468527"/>
                  <a:pt x="1469591" y="1467617"/>
                </a:cubicBezTo>
                <a:lnTo>
                  <a:pt x="119123" y="1542079"/>
                </a:lnTo>
                <a:cubicBezTo>
                  <a:pt x="105122" y="1178228"/>
                  <a:pt x="14001" y="842324"/>
                  <a:pt x="0" y="478473"/>
                </a:cubicBezTo>
                <a:lnTo>
                  <a:pt x="119123" y="95529"/>
                </a:lnTo>
                <a:close/>
              </a:path>
            </a:pathLst>
          </a:custGeom>
          <a:solidFill>
            <a:srgbClr val="9ED600">
              <a:alpha val="54000"/>
            </a:srgbClr>
          </a:solidFill>
          <a:ln>
            <a:solidFill>
              <a:schemeClr val="accent4">
                <a:lumMod val="50000"/>
              </a:schemeClr>
            </a:solidFill>
            <a:prstDash val="dashDot"/>
          </a:ln>
          <a:effectLst>
            <a:outerShdw blurRad="50800" dist="38100" dir="2700000" algn="tl" rotWithShape="0">
              <a:prstClr val="black">
                <a:alpha val="40000"/>
              </a:prstClr>
            </a:outerShdw>
          </a:effectLst>
        </p:spPr>
        <p:txBody>
          <a:bodyPr wrap="none">
            <a:spAutoFit/>
          </a:bodyPr>
          <a:lstStyle/>
          <a:p>
            <a:pPr algn="ctr"/>
            <a:r>
              <a:rPr lang="en-GB" sz="8800" b="1" dirty="0">
                <a:ln>
                  <a:solidFill>
                    <a:schemeClr val="tx1"/>
                  </a:solidFill>
                  <a:prstDash val="dash"/>
                </a:ln>
                <a:solidFill>
                  <a:schemeClr val="accent4">
                    <a:lumMod val="75000"/>
                  </a:schemeClr>
                </a:solidFill>
                <a:latin typeface="#9Slide07 Cadena" panose="02000503000000020004" pitchFamily="2" charset="0"/>
              </a:rPr>
              <a:t>VIÊN</a:t>
            </a:r>
          </a:p>
        </p:txBody>
      </p:sp>
      <p:sp>
        <p:nvSpPr>
          <p:cNvPr id="13" name="Rectangle 12"/>
          <p:cNvSpPr/>
          <p:nvPr/>
        </p:nvSpPr>
        <p:spPr>
          <a:xfrm rot="21285478">
            <a:off x="9827141" y="2105672"/>
            <a:ext cx="2303596" cy="1446550"/>
          </a:xfrm>
          <a:custGeom>
            <a:avLst/>
            <a:gdLst>
              <a:gd name="connsiteX0" fmla="*/ 0 w 2149948"/>
              <a:gd name="connsiteY0" fmla="*/ 0 h 1446550"/>
              <a:gd name="connsiteX1" fmla="*/ 2149948 w 2149948"/>
              <a:gd name="connsiteY1" fmla="*/ 0 h 1446550"/>
              <a:gd name="connsiteX2" fmla="*/ 2149948 w 2149948"/>
              <a:gd name="connsiteY2" fmla="*/ 1446550 h 1446550"/>
              <a:gd name="connsiteX3" fmla="*/ 0 w 2149948"/>
              <a:gd name="connsiteY3" fmla="*/ 1446550 h 1446550"/>
              <a:gd name="connsiteX4" fmla="*/ 0 w 2149948"/>
              <a:gd name="connsiteY4" fmla="*/ 0 h 1446550"/>
              <a:gd name="connsiteX0" fmla="*/ 98467 w 2248415"/>
              <a:gd name="connsiteY0" fmla="*/ 0 h 1446550"/>
              <a:gd name="connsiteX1" fmla="*/ 2248415 w 2248415"/>
              <a:gd name="connsiteY1" fmla="*/ 0 h 1446550"/>
              <a:gd name="connsiteX2" fmla="*/ 2248415 w 2248415"/>
              <a:gd name="connsiteY2" fmla="*/ 1446550 h 1446550"/>
              <a:gd name="connsiteX3" fmla="*/ 98467 w 2248415"/>
              <a:gd name="connsiteY3" fmla="*/ 1446550 h 1446550"/>
              <a:gd name="connsiteX4" fmla="*/ 0 w 2248415"/>
              <a:gd name="connsiteY4" fmla="*/ 927874 h 1446550"/>
              <a:gd name="connsiteX5" fmla="*/ 98467 w 2248415"/>
              <a:gd name="connsiteY5" fmla="*/ 0 h 1446550"/>
              <a:gd name="connsiteX0" fmla="*/ 98467 w 2248415"/>
              <a:gd name="connsiteY0" fmla="*/ 81145 h 1527695"/>
              <a:gd name="connsiteX1" fmla="*/ 1166210 w 2248415"/>
              <a:gd name="connsiteY1" fmla="*/ 0 h 1527695"/>
              <a:gd name="connsiteX2" fmla="*/ 2248415 w 2248415"/>
              <a:gd name="connsiteY2" fmla="*/ 81145 h 1527695"/>
              <a:gd name="connsiteX3" fmla="*/ 2248415 w 2248415"/>
              <a:gd name="connsiteY3" fmla="*/ 1527695 h 1527695"/>
              <a:gd name="connsiteX4" fmla="*/ 98467 w 2248415"/>
              <a:gd name="connsiteY4" fmla="*/ 1527695 h 1527695"/>
              <a:gd name="connsiteX5" fmla="*/ 0 w 2248415"/>
              <a:gd name="connsiteY5" fmla="*/ 1009019 h 1527695"/>
              <a:gd name="connsiteX6" fmla="*/ 98467 w 2248415"/>
              <a:gd name="connsiteY6" fmla="*/ 81145 h 1527695"/>
              <a:gd name="connsiteX0" fmla="*/ 98467 w 2248415"/>
              <a:gd name="connsiteY0" fmla="*/ 81145 h 1527884"/>
              <a:gd name="connsiteX1" fmla="*/ 1166210 w 2248415"/>
              <a:gd name="connsiteY1" fmla="*/ 0 h 1527884"/>
              <a:gd name="connsiteX2" fmla="*/ 2248415 w 2248415"/>
              <a:gd name="connsiteY2" fmla="*/ 81145 h 1527884"/>
              <a:gd name="connsiteX3" fmla="*/ 2248415 w 2248415"/>
              <a:gd name="connsiteY3" fmla="*/ 1527695 h 1527884"/>
              <a:gd name="connsiteX4" fmla="*/ 1755991 w 2248415"/>
              <a:gd name="connsiteY4" fmla="*/ 1424408 h 1527884"/>
              <a:gd name="connsiteX5" fmla="*/ 98467 w 2248415"/>
              <a:gd name="connsiteY5" fmla="*/ 1527695 h 1527884"/>
              <a:gd name="connsiteX6" fmla="*/ 0 w 2248415"/>
              <a:gd name="connsiteY6" fmla="*/ 1009019 h 1527884"/>
              <a:gd name="connsiteX7" fmla="*/ 98467 w 2248415"/>
              <a:gd name="connsiteY7" fmla="*/ 81145 h 1527884"/>
              <a:gd name="connsiteX0" fmla="*/ 98467 w 2356447"/>
              <a:gd name="connsiteY0" fmla="*/ 81145 h 1527884"/>
              <a:gd name="connsiteX1" fmla="*/ 1166210 w 2356447"/>
              <a:gd name="connsiteY1" fmla="*/ 0 h 1527884"/>
              <a:gd name="connsiteX2" fmla="*/ 2248415 w 2356447"/>
              <a:gd name="connsiteY2" fmla="*/ 81145 h 1527884"/>
              <a:gd name="connsiteX3" fmla="*/ 2356447 w 2356447"/>
              <a:gd name="connsiteY3" fmla="*/ 730779 h 1527884"/>
              <a:gd name="connsiteX4" fmla="*/ 2248415 w 2356447"/>
              <a:gd name="connsiteY4" fmla="*/ 1527695 h 1527884"/>
              <a:gd name="connsiteX5" fmla="*/ 1755991 w 2356447"/>
              <a:gd name="connsiteY5" fmla="*/ 1424408 h 1527884"/>
              <a:gd name="connsiteX6" fmla="*/ 98467 w 2356447"/>
              <a:gd name="connsiteY6" fmla="*/ 1527695 h 1527884"/>
              <a:gd name="connsiteX7" fmla="*/ 0 w 2356447"/>
              <a:gd name="connsiteY7" fmla="*/ 1009019 h 1527884"/>
              <a:gd name="connsiteX8" fmla="*/ 98467 w 2356447"/>
              <a:gd name="connsiteY8" fmla="*/ 81145 h 1527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56447" h="1527884">
                <a:moveTo>
                  <a:pt x="98467" y="81145"/>
                </a:moveTo>
                <a:cubicBezTo>
                  <a:pt x="376668" y="79929"/>
                  <a:pt x="888009" y="1216"/>
                  <a:pt x="1166210" y="0"/>
                </a:cubicBezTo>
                <a:lnTo>
                  <a:pt x="2248415" y="81145"/>
                </a:lnTo>
                <a:cubicBezTo>
                  <a:pt x="2251738" y="294691"/>
                  <a:pt x="2353124" y="517233"/>
                  <a:pt x="2356447" y="730779"/>
                </a:cubicBezTo>
                <a:lnTo>
                  <a:pt x="2248415" y="1527695"/>
                </a:lnTo>
                <a:cubicBezTo>
                  <a:pt x="2057070" y="1533151"/>
                  <a:pt x="1947336" y="1418952"/>
                  <a:pt x="1755991" y="1424408"/>
                </a:cubicBezTo>
                <a:lnTo>
                  <a:pt x="98467" y="1527695"/>
                </a:lnTo>
                <a:cubicBezTo>
                  <a:pt x="96233" y="1329356"/>
                  <a:pt x="2234" y="1207358"/>
                  <a:pt x="0" y="1009019"/>
                </a:cubicBezTo>
                <a:lnTo>
                  <a:pt x="98467" y="81145"/>
                </a:lnTo>
                <a:close/>
              </a:path>
            </a:pathLst>
          </a:custGeom>
          <a:solidFill>
            <a:schemeClr val="accent2">
              <a:lumMod val="60000"/>
              <a:lumOff val="40000"/>
              <a:alpha val="63000"/>
            </a:schemeClr>
          </a:solidFill>
          <a:ln>
            <a:solidFill>
              <a:srgbClr val="CC3399"/>
            </a:solidFill>
            <a:prstDash val="dashDot"/>
          </a:ln>
          <a:effectLst>
            <a:outerShdw blurRad="50800" dist="38100" dir="2700000" algn="tl" rotWithShape="0">
              <a:prstClr val="black">
                <a:alpha val="40000"/>
              </a:prstClr>
            </a:outerShdw>
          </a:effectLst>
        </p:spPr>
        <p:txBody>
          <a:bodyPr wrap="square">
            <a:spAutoFit/>
          </a:bodyPr>
          <a:lstStyle/>
          <a:p>
            <a:pPr algn="ctr"/>
            <a:r>
              <a:rPr lang="en-GB" sz="8800" b="1" dirty="0">
                <a:ln>
                  <a:solidFill>
                    <a:schemeClr val="tx1"/>
                  </a:solidFill>
                  <a:prstDash val="dash"/>
                </a:ln>
                <a:solidFill>
                  <a:srgbClr val="CC3399"/>
                </a:solidFill>
                <a:latin typeface="#9Slide07 Cadena" panose="02000503000000020004" pitchFamily="2" charset="0"/>
              </a:rPr>
              <a:t>NHÍ</a:t>
            </a:r>
          </a:p>
        </p:txBody>
      </p:sp>
      <p:pic>
        <p:nvPicPr>
          <p:cNvPr id="2" name="Picture 1"/>
          <p:cNvPicPr>
            <a:picLocks noChangeAspect="1"/>
          </p:cNvPicPr>
          <p:nvPr/>
        </p:nvPicPr>
        <p:blipFill rotWithShape="1">
          <a:blip r:embed="rId8">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val="0"/>
              </a:ext>
            </a:extLst>
          </a:blip>
          <a:srcRect l="1028" t="51816" r="-1028" b="30685"/>
          <a:stretch/>
        </p:blipFill>
        <p:spPr>
          <a:xfrm>
            <a:off x="6537866" y="5854964"/>
            <a:ext cx="6096000" cy="1036749"/>
          </a:xfrm>
          <a:prstGeom prst="rect">
            <a:avLst/>
          </a:prstGeom>
        </p:spPr>
      </p:pic>
      <p:pic>
        <p:nvPicPr>
          <p:cNvPr id="3" name="Picture 2"/>
          <p:cNvPicPr>
            <a:picLocks noChangeAspect="1"/>
          </p:cNvPicPr>
          <p:nvPr/>
        </p:nvPicPr>
        <p:blipFill rotWithShape="1">
          <a:blip r:embed="rId10">
            <a:extLst>
              <a:ext uri="{BEBA8EAE-BF5A-486C-A8C5-ECC9F3942E4B}">
                <a14:imgProps xmlns:a14="http://schemas.microsoft.com/office/drawing/2010/main">
                  <a14:imgLayer r:embed="rId11">
                    <a14:imgEffect>
                      <a14:backgroundRemoval t="10000" b="90000" l="0" r="100000"/>
                    </a14:imgEffect>
                  </a14:imgLayer>
                </a14:imgProps>
              </a:ext>
              <a:ext uri="{28A0092B-C50C-407E-A947-70E740481C1C}">
                <a14:useLocalDpi xmlns:a14="http://schemas.microsoft.com/office/drawing/2010/main" val="0"/>
              </a:ext>
            </a:extLst>
          </a:blip>
          <a:srcRect b="23006"/>
          <a:stretch/>
        </p:blipFill>
        <p:spPr>
          <a:xfrm flipH="1">
            <a:off x="7702442" y="3239593"/>
            <a:ext cx="3766847" cy="3134194"/>
          </a:xfrm>
          <a:prstGeom prst="rect">
            <a:avLst/>
          </a:prstGeom>
        </p:spPr>
      </p:pic>
    </p:spTree>
    <p:extLst>
      <p:ext uri="{BB962C8B-B14F-4D97-AF65-F5344CB8AC3E}">
        <p14:creationId xmlns:p14="http://schemas.microsoft.com/office/powerpoint/2010/main" val="1697184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down)">
                                      <p:cBhvr>
                                        <p:cTn id="16" dur="500"/>
                                        <p:tgtEl>
                                          <p:spTgt spid="8"/>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ipe(down)">
                                      <p:cBhvr>
                                        <p:cTn id="19" dur="500"/>
                                        <p:tgtEl>
                                          <p:spTgt spid="13"/>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down)">
                                      <p:cBhvr>
                                        <p:cTn id="22" dur="500"/>
                                        <p:tgtEl>
                                          <p:spTgt spid="10"/>
                                        </p:tgtEl>
                                      </p:cBhvr>
                                    </p:animEffect>
                                  </p:childTnLst>
                                </p:cTn>
                              </p:par>
                              <p:par>
                                <p:cTn id="23" presetID="32" presetClass="emph" presetSubtype="0" fill="hold" grpId="1" nodeType="withEffect">
                                  <p:stCondLst>
                                    <p:cond delay="0"/>
                                  </p:stCondLst>
                                  <p:childTnLst>
                                    <p:animRot by="120000">
                                      <p:cBhvr>
                                        <p:cTn id="24" dur="100" fill="hold">
                                          <p:stCondLst>
                                            <p:cond delay="0"/>
                                          </p:stCondLst>
                                        </p:cTn>
                                        <p:tgtEl>
                                          <p:spTgt spid="5"/>
                                        </p:tgtEl>
                                        <p:attrNameLst>
                                          <p:attrName>r</p:attrName>
                                        </p:attrNameLst>
                                      </p:cBhvr>
                                    </p:animRot>
                                    <p:animRot by="-240000">
                                      <p:cBhvr>
                                        <p:cTn id="25" dur="200" fill="hold">
                                          <p:stCondLst>
                                            <p:cond delay="200"/>
                                          </p:stCondLst>
                                        </p:cTn>
                                        <p:tgtEl>
                                          <p:spTgt spid="5"/>
                                        </p:tgtEl>
                                        <p:attrNameLst>
                                          <p:attrName>r</p:attrName>
                                        </p:attrNameLst>
                                      </p:cBhvr>
                                    </p:animRot>
                                    <p:animRot by="240000">
                                      <p:cBhvr>
                                        <p:cTn id="26" dur="200" fill="hold">
                                          <p:stCondLst>
                                            <p:cond delay="400"/>
                                          </p:stCondLst>
                                        </p:cTn>
                                        <p:tgtEl>
                                          <p:spTgt spid="5"/>
                                        </p:tgtEl>
                                        <p:attrNameLst>
                                          <p:attrName>r</p:attrName>
                                        </p:attrNameLst>
                                      </p:cBhvr>
                                    </p:animRot>
                                    <p:animRot by="-240000">
                                      <p:cBhvr>
                                        <p:cTn id="27" dur="200" fill="hold">
                                          <p:stCondLst>
                                            <p:cond delay="600"/>
                                          </p:stCondLst>
                                        </p:cTn>
                                        <p:tgtEl>
                                          <p:spTgt spid="5"/>
                                        </p:tgtEl>
                                        <p:attrNameLst>
                                          <p:attrName>r</p:attrName>
                                        </p:attrNameLst>
                                      </p:cBhvr>
                                    </p:animRot>
                                    <p:animRot by="120000">
                                      <p:cBhvr>
                                        <p:cTn id="28" dur="200" fill="hold">
                                          <p:stCondLst>
                                            <p:cond delay="800"/>
                                          </p:stCondLst>
                                        </p:cTn>
                                        <p:tgtEl>
                                          <p:spTgt spid="5"/>
                                        </p:tgtEl>
                                        <p:attrNameLst>
                                          <p:attrName>r</p:attrName>
                                        </p:attrNameLst>
                                      </p:cBhvr>
                                    </p:animRot>
                                  </p:childTnLst>
                                </p:cTn>
                              </p:par>
                              <p:par>
                                <p:cTn id="29" presetID="32" presetClass="emph" presetSubtype="0" fill="hold" grpId="1" nodeType="withEffect">
                                  <p:stCondLst>
                                    <p:cond delay="0"/>
                                  </p:stCondLst>
                                  <p:childTnLst>
                                    <p:animRot by="120000">
                                      <p:cBhvr>
                                        <p:cTn id="30" dur="100" fill="hold">
                                          <p:stCondLst>
                                            <p:cond delay="0"/>
                                          </p:stCondLst>
                                        </p:cTn>
                                        <p:tgtEl>
                                          <p:spTgt spid="7"/>
                                        </p:tgtEl>
                                        <p:attrNameLst>
                                          <p:attrName>r</p:attrName>
                                        </p:attrNameLst>
                                      </p:cBhvr>
                                    </p:animRot>
                                    <p:animRot by="-240000">
                                      <p:cBhvr>
                                        <p:cTn id="31" dur="200" fill="hold">
                                          <p:stCondLst>
                                            <p:cond delay="200"/>
                                          </p:stCondLst>
                                        </p:cTn>
                                        <p:tgtEl>
                                          <p:spTgt spid="7"/>
                                        </p:tgtEl>
                                        <p:attrNameLst>
                                          <p:attrName>r</p:attrName>
                                        </p:attrNameLst>
                                      </p:cBhvr>
                                    </p:animRot>
                                    <p:animRot by="240000">
                                      <p:cBhvr>
                                        <p:cTn id="32" dur="200" fill="hold">
                                          <p:stCondLst>
                                            <p:cond delay="400"/>
                                          </p:stCondLst>
                                        </p:cTn>
                                        <p:tgtEl>
                                          <p:spTgt spid="7"/>
                                        </p:tgtEl>
                                        <p:attrNameLst>
                                          <p:attrName>r</p:attrName>
                                        </p:attrNameLst>
                                      </p:cBhvr>
                                    </p:animRot>
                                    <p:animRot by="-240000">
                                      <p:cBhvr>
                                        <p:cTn id="33" dur="200" fill="hold">
                                          <p:stCondLst>
                                            <p:cond delay="600"/>
                                          </p:stCondLst>
                                        </p:cTn>
                                        <p:tgtEl>
                                          <p:spTgt spid="7"/>
                                        </p:tgtEl>
                                        <p:attrNameLst>
                                          <p:attrName>r</p:attrName>
                                        </p:attrNameLst>
                                      </p:cBhvr>
                                    </p:animRot>
                                    <p:animRot by="120000">
                                      <p:cBhvr>
                                        <p:cTn id="34" dur="200" fill="hold">
                                          <p:stCondLst>
                                            <p:cond delay="800"/>
                                          </p:stCondLst>
                                        </p:cTn>
                                        <p:tgtEl>
                                          <p:spTgt spid="7"/>
                                        </p:tgtEl>
                                        <p:attrNameLst>
                                          <p:attrName>r</p:attrName>
                                        </p:attrNameLst>
                                      </p:cBhvr>
                                    </p:animRot>
                                  </p:childTnLst>
                                </p:cTn>
                              </p:par>
                              <p:par>
                                <p:cTn id="35" presetID="32" presetClass="emph" presetSubtype="0" fill="hold" grpId="1" nodeType="withEffect">
                                  <p:stCondLst>
                                    <p:cond delay="0"/>
                                  </p:stCondLst>
                                  <p:childTnLst>
                                    <p:animRot by="120000">
                                      <p:cBhvr>
                                        <p:cTn id="36" dur="100" fill="hold">
                                          <p:stCondLst>
                                            <p:cond delay="0"/>
                                          </p:stCondLst>
                                        </p:cTn>
                                        <p:tgtEl>
                                          <p:spTgt spid="6"/>
                                        </p:tgtEl>
                                        <p:attrNameLst>
                                          <p:attrName>r</p:attrName>
                                        </p:attrNameLst>
                                      </p:cBhvr>
                                    </p:animRot>
                                    <p:animRot by="-240000">
                                      <p:cBhvr>
                                        <p:cTn id="37" dur="200" fill="hold">
                                          <p:stCondLst>
                                            <p:cond delay="200"/>
                                          </p:stCondLst>
                                        </p:cTn>
                                        <p:tgtEl>
                                          <p:spTgt spid="6"/>
                                        </p:tgtEl>
                                        <p:attrNameLst>
                                          <p:attrName>r</p:attrName>
                                        </p:attrNameLst>
                                      </p:cBhvr>
                                    </p:animRot>
                                    <p:animRot by="240000">
                                      <p:cBhvr>
                                        <p:cTn id="38" dur="200" fill="hold">
                                          <p:stCondLst>
                                            <p:cond delay="400"/>
                                          </p:stCondLst>
                                        </p:cTn>
                                        <p:tgtEl>
                                          <p:spTgt spid="6"/>
                                        </p:tgtEl>
                                        <p:attrNameLst>
                                          <p:attrName>r</p:attrName>
                                        </p:attrNameLst>
                                      </p:cBhvr>
                                    </p:animRot>
                                    <p:animRot by="-240000">
                                      <p:cBhvr>
                                        <p:cTn id="39" dur="200" fill="hold">
                                          <p:stCondLst>
                                            <p:cond delay="600"/>
                                          </p:stCondLst>
                                        </p:cTn>
                                        <p:tgtEl>
                                          <p:spTgt spid="6"/>
                                        </p:tgtEl>
                                        <p:attrNameLst>
                                          <p:attrName>r</p:attrName>
                                        </p:attrNameLst>
                                      </p:cBhvr>
                                    </p:animRot>
                                    <p:animRot by="120000">
                                      <p:cBhvr>
                                        <p:cTn id="40" dur="200" fill="hold">
                                          <p:stCondLst>
                                            <p:cond delay="800"/>
                                          </p:stCondLst>
                                        </p:cTn>
                                        <p:tgtEl>
                                          <p:spTgt spid="6"/>
                                        </p:tgtEl>
                                        <p:attrNameLst>
                                          <p:attrName>r</p:attrName>
                                        </p:attrNameLst>
                                      </p:cBhvr>
                                    </p:animRot>
                                  </p:childTnLst>
                                </p:cTn>
                              </p:par>
                              <p:par>
                                <p:cTn id="41" presetID="32" presetClass="emph" presetSubtype="0" fill="hold" grpId="1" nodeType="withEffect">
                                  <p:stCondLst>
                                    <p:cond delay="0"/>
                                  </p:stCondLst>
                                  <p:childTnLst>
                                    <p:animRot by="120000">
                                      <p:cBhvr>
                                        <p:cTn id="42" dur="100" fill="hold">
                                          <p:stCondLst>
                                            <p:cond delay="0"/>
                                          </p:stCondLst>
                                        </p:cTn>
                                        <p:tgtEl>
                                          <p:spTgt spid="8"/>
                                        </p:tgtEl>
                                        <p:attrNameLst>
                                          <p:attrName>r</p:attrName>
                                        </p:attrNameLst>
                                      </p:cBhvr>
                                    </p:animRot>
                                    <p:animRot by="-240000">
                                      <p:cBhvr>
                                        <p:cTn id="43" dur="200" fill="hold">
                                          <p:stCondLst>
                                            <p:cond delay="200"/>
                                          </p:stCondLst>
                                        </p:cTn>
                                        <p:tgtEl>
                                          <p:spTgt spid="8"/>
                                        </p:tgtEl>
                                        <p:attrNameLst>
                                          <p:attrName>r</p:attrName>
                                        </p:attrNameLst>
                                      </p:cBhvr>
                                    </p:animRot>
                                    <p:animRot by="240000">
                                      <p:cBhvr>
                                        <p:cTn id="44" dur="200" fill="hold">
                                          <p:stCondLst>
                                            <p:cond delay="400"/>
                                          </p:stCondLst>
                                        </p:cTn>
                                        <p:tgtEl>
                                          <p:spTgt spid="8"/>
                                        </p:tgtEl>
                                        <p:attrNameLst>
                                          <p:attrName>r</p:attrName>
                                        </p:attrNameLst>
                                      </p:cBhvr>
                                    </p:animRot>
                                    <p:animRot by="-240000">
                                      <p:cBhvr>
                                        <p:cTn id="45" dur="200" fill="hold">
                                          <p:stCondLst>
                                            <p:cond delay="600"/>
                                          </p:stCondLst>
                                        </p:cTn>
                                        <p:tgtEl>
                                          <p:spTgt spid="8"/>
                                        </p:tgtEl>
                                        <p:attrNameLst>
                                          <p:attrName>r</p:attrName>
                                        </p:attrNameLst>
                                      </p:cBhvr>
                                    </p:animRot>
                                    <p:animRot by="120000">
                                      <p:cBhvr>
                                        <p:cTn id="46" dur="200" fill="hold">
                                          <p:stCondLst>
                                            <p:cond delay="800"/>
                                          </p:stCondLst>
                                        </p:cTn>
                                        <p:tgtEl>
                                          <p:spTgt spid="8"/>
                                        </p:tgtEl>
                                        <p:attrNameLst>
                                          <p:attrName>r</p:attrName>
                                        </p:attrNameLst>
                                      </p:cBhvr>
                                    </p:animRot>
                                  </p:childTnLst>
                                </p:cTn>
                              </p:par>
                              <p:par>
                                <p:cTn id="47" presetID="32" presetClass="emph" presetSubtype="0" fill="hold" grpId="1" nodeType="withEffect">
                                  <p:stCondLst>
                                    <p:cond delay="0"/>
                                  </p:stCondLst>
                                  <p:childTnLst>
                                    <p:animRot by="120000">
                                      <p:cBhvr>
                                        <p:cTn id="48" dur="100" fill="hold">
                                          <p:stCondLst>
                                            <p:cond delay="0"/>
                                          </p:stCondLst>
                                        </p:cTn>
                                        <p:tgtEl>
                                          <p:spTgt spid="13"/>
                                        </p:tgtEl>
                                        <p:attrNameLst>
                                          <p:attrName>r</p:attrName>
                                        </p:attrNameLst>
                                      </p:cBhvr>
                                    </p:animRot>
                                    <p:animRot by="-240000">
                                      <p:cBhvr>
                                        <p:cTn id="49" dur="200" fill="hold">
                                          <p:stCondLst>
                                            <p:cond delay="200"/>
                                          </p:stCondLst>
                                        </p:cTn>
                                        <p:tgtEl>
                                          <p:spTgt spid="13"/>
                                        </p:tgtEl>
                                        <p:attrNameLst>
                                          <p:attrName>r</p:attrName>
                                        </p:attrNameLst>
                                      </p:cBhvr>
                                    </p:animRot>
                                    <p:animRot by="240000">
                                      <p:cBhvr>
                                        <p:cTn id="50" dur="200" fill="hold">
                                          <p:stCondLst>
                                            <p:cond delay="400"/>
                                          </p:stCondLst>
                                        </p:cTn>
                                        <p:tgtEl>
                                          <p:spTgt spid="13"/>
                                        </p:tgtEl>
                                        <p:attrNameLst>
                                          <p:attrName>r</p:attrName>
                                        </p:attrNameLst>
                                      </p:cBhvr>
                                    </p:animRot>
                                    <p:animRot by="-240000">
                                      <p:cBhvr>
                                        <p:cTn id="51" dur="200" fill="hold">
                                          <p:stCondLst>
                                            <p:cond delay="600"/>
                                          </p:stCondLst>
                                        </p:cTn>
                                        <p:tgtEl>
                                          <p:spTgt spid="13"/>
                                        </p:tgtEl>
                                        <p:attrNameLst>
                                          <p:attrName>r</p:attrName>
                                        </p:attrNameLst>
                                      </p:cBhvr>
                                    </p:animRot>
                                    <p:animRot by="120000">
                                      <p:cBhvr>
                                        <p:cTn id="52" dur="200" fill="hold">
                                          <p:stCondLst>
                                            <p:cond delay="800"/>
                                          </p:stCondLst>
                                        </p:cTn>
                                        <p:tgtEl>
                                          <p:spTgt spid="13"/>
                                        </p:tgtEl>
                                        <p:attrNameLst>
                                          <p:attrName>r</p:attrName>
                                        </p:attrNameLst>
                                      </p:cBhvr>
                                    </p:animRot>
                                  </p:childTnLst>
                                </p:cTn>
                              </p:par>
                              <p:par>
                                <p:cTn id="53" presetID="32" presetClass="emph" presetSubtype="0" fill="hold" grpId="1" nodeType="withEffect">
                                  <p:stCondLst>
                                    <p:cond delay="0"/>
                                  </p:stCondLst>
                                  <p:childTnLst>
                                    <p:animRot by="120000">
                                      <p:cBhvr>
                                        <p:cTn id="54" dur="100" fill="hold">
                                          <p:stCondLst>
                                            <p:cond delay="0"/>
                                          </p:stCondLst>
                                        </p:cTn>
                                        <p:tgtEl>
                                          <p:spTgt spid="10"/>
                                        </p:tgtEl>
                                        <p:attrNameLst>
                                          <p:attrName>r</p:attrName>
                                        </p:attrNameLst>
                                      </p:cBhvr>
                                    </p:animRot>
                                    <p:animRot by="-240000">
                                      <p:cBhvr>
                                        <p:cTn id="55" dur="200" fill="hold">
                                          <p:stCondLst>
                                            <p:cond delay="200"/>
                                          </p:stCondLst>
                                        </p:cTn>
                                        <p:tgtEl>
                                          <p:spTgt spid="10"/>
                                        </p:tgtEl>
                                        <p:attrNameLst>
                                          <p:attrName>r</p:attrName>
                                        </p:attrNameLst>
                                      </p:cBhvr>
                                    </p:animRot>
                                    <p:animRot by="240000">
                                      <p:cBhvr>
                                        <p:cTn id="56" dur="200" fill="hold">
                                          <p:stCondLst>
                                            <p:cond delay="400"/>
                                          </p:stCondLst>
                                        </p:cTn>
                                        <p:tgtEl>
                                          <p:spTgt spid="10"/>
                                        </p:tgtEl>
                                        <p:attrNameLst>
                                          <p:attrName>r</p:attrName>
                                        </p:attrNameLst>
                                      </p:cBhvr>
                                    </p:animRot>
                                    <p:animRot by="-240000">
                                      <p:cBhvr>
                                        <p:cTn id="57" dur="200" fill="hold">
                                          <p:stCondLst>
                                            <p:cond delay="600"/>
                                          </p:stCondLst>
                                        </p:cTn>
                                        <p:tgtEl>
                                          <p:spTgt spid="10"/>
                                        </p:tgtEl>
                                        <p:attrNameLst>
                                          <p:attrName>r</p:attrName>
                                        </p:attrNameLst>
                                      </p:cBhvr>
                                    </p:animRot>
                                    <p:animRot by="120000">
                                      <p:cBhvr>
                                        <p:cTn id="58" dur="200" fill="hold">
                                          <p:stCondLst>
                                            <p:cond delay="800"/>
                                          </p:stCondLst>
                                        </p:cTn>
                                        <p:tgtEl>
                                          <p:spTgt spid="10"/>
                                        </p:tgtEl>
                                        <p:attrNameLst>
                                          <p:attrName>r</p:attrName>
                                        </p:attrNameLst>
                                      </p:cBhvr>
                                    </p:animRot>
                                  </p:childTnLst>
                                </p:cTn>
                              </p:par>
                            </p:childTnLst>
                          </p:cTn>
                        </p:par>
                      </p:childTnLst>
                    </p:cTn>
                  </p:par>
                  <p:par>
                    <p:cTn id="59" fill="hold">
                      <p:stCondLst>
                        <p:cond delay="indefinite"/>
                      </p:stCondLst>
                      <p:childTnLst>
                        <p:par>
                          <p:cTn id="60" fill="hold">
                            <p:stCondLst>
                              <p:cond delay="0"/>
                            </p:stCondLst>
                            <p:childTnLst>
                              <p:par>
                                <p:cTn id="61" presetID="22" presetClass="entr" presetSubtype="4" fill="hold" nodeType="clickEffect">
                                  <p:stCondLst>
                                    <p:cond delay="0"/>
                                  </p:stCondLst>
                                  <p:childTnLst>
                                    <p:set>
                                      <p:cBhvr>
                                        <p:cTn id="62" dur="1" fill="hold">
                                          <p:stCondLst>
                                            <p:cond delay="0"/>
                                          </p:stCondLst>
                                        </p:cTn>
                                        <p:tgtEl>
                                          <p:spTgt spid="12"/>
                                        </p:tgtEl>
                                        <p:attrNameLst>
                                          <p:attrName>style.visibility</p:attrName>
                                        </p:attrNameLst>
                                      </p:cBhvr>
                                      <p:to>
                                        <p:strVal val="visible"/>
                                      </p:to>
                                    </p:set>
                                    <p:animEffect transition="in" filter="wipe(down)">
                                      <p:cBhvr>
                                        <p:cTn id="63" dur="500"/>
                                        <p:tgtEl>
                                          <p:spTgt spid="12"/>
                                        </p:tgtEl>
                                      </p:cBhvr>
                                    </p:animEffect>
                                  </p:childTnLst>
                                </p:cTn>
                              </p:par>
                              <p:par>
                                <p:cTn id="64" presetID="22" presetClass="entr" presetSubtype="4" fill="hold" nodeType="withEffect">
                                  <p:stCondLst>
                                    <p:cond delay="0"/>
                                  </p:stCondLst>
                                  <p:childTnLst>
                                    <p:set>
                                      <p:cBhvr>
                                        <p:cTn id="65" dur="1" fill="hold">
                                          <p:stCondLst>
                                            <p:cond delay="0"/>
                                          </p:stCondLst>
                                        </p:cTn>
                                        <p:tgtEl>
                                          <p:spTgt spid="9"/>
                                        </p:tgtEl>
                                        <p:attrNameLst>
                                          <p:attrName>style.visibility</p:attrName>
                                        </p:attrNameLst>
                                      </p:cBhvr>
                                      <p:to>
                                        <p:strVal val="visible"/>
                                      </p:to>
                                    </p:set>
                                    <p:animEffect transition="in" filter="wipe(down)">
                                      <p:cBhvr>
                                        <p:cTn id="66" dur="500"/>
                                        <p:tgtEl>
                                          <p:spTgt spid="9"/>
                                        </p:tgtEl>
                                      </p:cBhvr>
                                    </p:animEffect>
                                  </p:childTnLst>
                                </p:cTn>
                              </p:par>
                              <p:par>
                                <p:cTn id="67" presetID="22" presetClass="entr" presetSubtype="4" fill="hold" nodeType="withEffect">
                                  <p:stCondLst>
                                    <p:cond delay="0"/>
                                  </p:stCondLst>
                                  <p:childTnLst>
                                    <p:set>
                                      <p:cBhvr>
                                        <p:cTn id="68" dur="1" fill="hold">
                                          <p:stCondLst>
                                            <p:cond delay="0"/>
                                          </p:stCondLst>
                                        </p:cTn>
                                        <p:tgtEl>
                                          <p:spTgt spid="11"/>
                                        </p:tgtEl>
                                        <p:attrNameLst>
                                          <p:attrName>style.visibility</p:attrName>
                                        </p:attrNameLst>
                                      </p:cBhvr>
                                      <p:to>
                                        <p:strVal val="visible"/>
                                      </p:to>
                                    </p:set>
                                    <p:animEffect transition="in" filter="wipe(down)">
                                      <p:cBhvr>
                                        <p:cTn id="69" dur="500"/>
                                        <p:tgtEl>
                                          <p:spTgt spid="11"/>
                                        </p:tgtEl>
                                      </p:cBhvr>
                                    </p:animEffect>
                                  </p:childTnLst>
                                </p:cTn>
                              </p:par>
                              <p:par>
                                <p:cTn id="70" presetID="22" presetClass="entr" presetSubtype="4" fill="hold" nodeType="withEffect">
                                  <p:stCondLst>
                                    <p:cond delay="0"/>
                                  </p:stCondLst>
                                  <p:childTnLst>
                                    <p:set>
                                      <p:cBhvr>
                                        <p:cTn id="71" dur="1" fill="hold">
                                          <p:stCondLst>
                                            <p:cond delay="0"/>
                                          </p:stCondLst>
                                        </p:cTn>
                                        <p:tgtEl>
                                          <p:spTgt spid="2"/>
                                        </p:tgtEl>
                                        <p:attrNameLst>
                                          <p:attrName>style.visibility</p:attrName>
                                        </p:attrNameLst>
                                      </p:cBhvr>
                                      <p:to>
                                        <p:strVal val="visible"/>
                                      </p:to>
                                    </p:set>
                                    <p:animEffect transition="in" filter="wipe(down)">
                                      <p:cBhvr>
                                        <p:cTn id="72" dur="500"/>
                                        <p:tgtEl>
                                          <p:spTgt spid="2"/>
                                        </p:tgtEl>
                                      </p:cBhvr>
                                    </p:animEffect>
                                  </p:childTnLst>
                                </p:cTn>
                              </p:par>
                              <p:par>
                                <p:cTn id="73" presetID="22" presetClass="entr" presetSubtype="4" fill="hold" nodeType="withEffect">
                                  <p:stCondLst>
                                    <p:cond delay="0"/>
                                  </p:stCondLst>
                                  <p:childTnLst>
                                    <p:set>
                                      <p:cBhvr>
                                        <p:cTn id="74" dur="1" fill="hold">
                                          <p:stCondLst>
                                            <p:cond delay="0"/>
                                          </p:stCondLst>
                                        </p:cTn>
                                        <p:tgtEl>
                                          <p:spTgt spid="3"/>
                                        </p:tgtEl>
                                        <p:attrNameLst>
                                          <p:attrName>style.visibility</p:attrName>
                                        </p:attrNameLst>
                                      </p:cBhvr>
                                      <p:to>
                                        <p:strVal val="visible"/>
                                      </p:to>
                                    </p:set>
                                    <p:animEffect transition="in" filter="wipe(down)">
                                      <p:cBhvr>
                                        <p:cTn id="7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6" grpId="0" animBg="1"/>
      <p:bldP spid="6" grpId="1" animBg="1"/>
      <p:bldP spid="7" grpId="0" animBg="1"/>
      <p:bldP spid="7" grpId="1" animBg="1"/>
      <p:bldP spid="8" grpId="0" animBg="1"/>
      <p:bldP spid="8" grpId="1" animBg="1"/>
      <p:bldP spid="10" grpId="0" animBg="1"/>
      <p:bldP spid="10" grpId="1" animBg="1"/>
      <p:bldP spid="13" grpId="0" animBg="1"/>
      <p:bldP spid="13"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1"/>
          <p:cNvSpPr/>
          <p:nvPr/>
        </p:nvSpPr>
        <p:spPr>
          <a:xfrm>
            <a:off x="524434" y="1018796"/>
            <a:ext cx="11698940" cy="5839204"/>
          </a:xfrm>
          <a:custGeom>
            <a:avLst/>
            <a:gdLst>
              <a:gd name="connsiteX0" fmla="*/ 0 w 9967624"/>
              <a:gd name="connsiteY0" fmla="*/ 927119 h 5562600"/>
              <a:gd name="connsiteX1" fmla="*/ 927119 w 9967624"/>
              <a:gd name="connsiteY1" fmla="*/ 0 h 5562600"/>
              <a:gd name="connsiteX2" fmla="*/ 9040505 w 9967624"/>
              <a:gd name="connsiteY2" fmla="*/ 0 h 5562600"/>
              <a:gd name="connsiteX3" fmla="*/ 9967624 w 9967624"/>
              <a:gd name="connsiteY3" fmla="*/ 927119 h 5562600"/>
              <a:gd name="connsiteX4" fmla="*/ 9967624 w 9967624"/>
              <a:gd name="connsiteY4" fmla="*/ 4635481 h 5562600"/>
              <a:gd name="connsiteX5" fmla="*/ 9040505 w 9967624"/>
              <a:gd name="connsiteY5" fmla="*/ 5562600 h 5562600"/>
              <a:gd name="connsiteX6" fmla="*/ 927119 w 9967624"/>
              <a:gd name="connsiteY6" fmla="*/ 5562600 h 5562600"/>
              <a:gd name="connsiteX7" fmla="*/ 0 w 9967624"/>
              <a:gd name="connsiteY7" fmla="*/ 4635481 h 5562600"/>
              <a:gd name="connsiteX8" fmla="*/ 0 w 9967624"/>
              <a:gd name="connsiteY8" fmla="*/ 927119 h 5562600"/>
              <a:gd name="connsiteX0" fmla="*/ 0 w 9967624"/>
              <a:gd name="connsiteY0" fmla="*/ 927119 h 5562600"/>
              <a:gd name="connsiteX1" fmla="*/ 1260494 w 9967624"/>
              <a:gd name="connsiteY1" fmla="*/ 66675 h 5562600"/>
              <a:gd name="connsiteX2" fmla="*/ 9040505 w 9967624"/>
              <a:gd name="connsiteY2" fmla="*/ 0 h 5562600"/>
              <a:gd name="connsiteX3" fmla="*/ 9967624 w 9967624"/>
              <a:gd name="connsiteY3" fmla="*/ 927119 h 5562600"/>
              <a:gd name="connsiteX4" fmla="*/ 9967624 w 9967624"/>
              <a:gd name="connsiteY4" fmla="*/ 4635481 h 5562600"/>
              <a:gd name="connsiteX5" fmla="*/ 9040505 w 9967624"/>
              <a:gd name="connsiteY5" fmla="*/ 5562600 h 5562600"/>
              <a:gd name="connsiteX6" fmla="*/ 927119 w 9967624"/>
              <a:gd name="connsiteY6" fmla="*/ 5562600 h 5562600"/>
              <a:gd name="connsiteX7" fmla="*/ 0 w 9967624"/>
              <a:gd name="connsiteY7" fmla="*/ 4635481 h 5562600"/>
              <a:gd name="connsiteX8" fmla="*/ 0 w 9967624"/>
              <a:gd name="connsiteY8" fmla="*/ 927119 h 5562600"/>
              <a:gd name="connsiteX0" fmla="*/ 0 w 9967624"/>
              <a:gd name="connsiteY0" fmla="*/ 1136669 h 5772150"/>
              <a:gd name="connsiteX1" fmla="*/ 1260494 w 9967624"/>
              <a:gd name="connsiteY1" fmla="*/ 276225 h 5772150"/>
              <a:gd name="connsiteX2" fmla="*/ 9030980 w 9967624"/>
              <a:gd name="connsiteY2" fmla="*/ 0 h 5772150"/>
              <a:gd name="connsiteX3" fmla="*/ 9967624 w 9967624"/>
              <a:gd name="connsiteY3" fmla="*/ 1136669 h 5772150"/>
              <a:gd name="connsiteX4" fmla="*/ 9967624 w 9967624"/>
              <a:gd name="connsiteY4" fmla="*/ 4845031 h 5772150"/>
              <a:gd name="connsiteX5" fmla="*/ 9040505 w 9967624"/>
              <a:gd name="connsiteY5" fmla="*/ 5772150 h 5772150"/>
              <a:gd name="connsiteX6" fmla="*/ 927119 w 9967624"/>
              <a:gd name="connsiteY6" fmla="*/ 5772150 h 5772150"/>
              <a:gd name="connsiteX7" fmla="*/ 0 w 9967624"/>
              <a:gd name="connsiteY7" fmla="*/ 4845031 h 5772150"/>
              <a:gd name="connsiteX8" fmla="*/ 0 w 9967624"/>
              <a:gd name="connsiteY8" fmla="*/ 1136669 h 5772150"/>
              <a:gd name="connsiteX0" fmla="*/ 0 w 9967624"/>
              <a:gd name="connsiteY0" fmla="*/ 1136669 h 5905500"/>
              <a:gd name="connsiteX1" fmla="*/ 1260494 w 9967624"/>
              <a:gd name="connsiteY1" fmla="*/ 276225 h 5905500"/>
              <a:gd name="connsiteX2" fmla="*/ 9030980 w 9967624"/>
              <a:gd name="connsiteY2" fmla="*/ 0 h 5905500"/>
              <a:gd name="connsiteX3" fmla="*/ 9967624 w 9967624"/>
              <a:gd name="connsiteY3" fmla="*/ 1136669 h 5905500"/>
              <a:gd name="connsiteX4" fmla="*/ 9967624 w 9967624"/>
              <a:gd name="connsiteY4" fmla="*/ 4845031 h 5905500"/>
              <a:gd name="connsiteX5" fmla="*/ 9116705 w 9967624"/>
              <a:gd name="connsiteY5" fmla="*/ 5905500 h 5905500"/>
              <a:gd name="connsiteX6" fmla="*/ 927119 w 9967624"/>
              <a:gd name="connsiteY6" fmla="*/ 5772150 h 5905500"/>
              <a:gd name="connsiteX7" fmla="*/ 0 w 9967624"/>
              <a:gd name="connsiteY7" fmla="*/ 4845031 h 5905500"/>
              <a:gd name="connsiteX8" fmla="*/ 0 w 9967624"/>
              <a:gd name="connsiteY8" fmla="*/ 1136669 h 5905500"/>
              <a:gd name="connsiteX0" fmla="*/ 0 w 9967624"/>
              <a:gd name="connsiteY0" fmla="*/ 1136669 h 5905500"/>
              <a:gd name="connsiteX1" fmla="*/ 1260494 w 9967624"/>
              <a:gd name="connsiteY1" fmla="*/ 276225 h 5905500"/>
              <a:gd name="connsiteX2" fmla="*/ 9030980 w 9967624"/>
              <a:gd name="connsiteY2" fmla="*/ 0 h 5905500"/>
              <a:gd name="connsiteX3" fmla="*/ 9967624 w 9967624"/>
              <a:gd name="connsiteY3" fmla="*/ 1136669 h 5905500"/>
              <a:gd name="connsiteX4" fmla="*/ 9967624 w 9967624"/>
              <a:gd name="connsiteY4" fmla="*/ 4845031 h 5905500"/>
              <a:gd name="connsiteX5" fmla="*/ 9116705 w 9967624"/>
              <a:gd name="connsiteY5" fmla="*/ 5905500 h 5905500"/>
              <a:gd name="connsiteX6" fmla="*/ 698519 w 9967624"/>
              <a:gd name="connsiteY6" fmla="*/ 5591175 h 5905500"/>
              <a:gd name="connsiteX7" fmla="*/ 0 w 9967624"/>
              <a:gd name="connsiteY7" fmla="*/ 4845031 h 5905500"/>
              <a:gd name="connsiteX8" fmla="*/ 0 w 9967624"/>
              <a:gd name="connsiteY8" fmla="*/ 1136669 h 5905500"/>
              <a:gd name="connsiteX0" fmla="*/ 0 w 9967624"/>
              <a:gd name="connsiteY0" fmla="*/ 1136669 h 5905500"/>
              <a:gd name="connsiteX1" fmla="*/ 1260494 w 9967624"/>
              <a:gd name="connsiteY1" fmla="*/ 276225 h 5905500"/>
              <a:gd name="connsiteX2" fmla="*/ 9030980 w 9967624"/>
              <a:gd name="connsiteY2" fmla="*/ 0 h 5905500"/>
              <a:gd name="connsiteX3" fmla="*/ 9967624 w 9967624"/>
              <a:gd name="connsiteY3" fmla="*/ 1136669 h 5905500"/>
              <a:gd name="connsiteX4" fmla="*/ 9853324 w 9967624"/>
              <a:gd name="connsiteY4" fmla="*/ 3397231 h 5905500"/>
              <a:gd name="connsiteX5" fmla="*/ 9116705 w 9967624"/>
              <a:gd name="connsiteY5" fmla="*/ 5905500 h 5905500"/>
              <a:gd name="connsiteX6" fmla="*/ 698519 w 9967624"/>
              <a:gd name="connsiteY6" fmla="*/ 5591175 h 5905500"/>
              <a:gd name="connsiteX7" fmla="*/ 0 w 9967624"/>
              <a:gd name="connsiteY7" fmla="*/ 4845031 h 5905500"/>
              <a:gd name="connsiteX8" fmla="*/ 0 w 9967624"/>
              <a:gd name="connsiteY8" fmla="*/ 1136669 h 5905500"/>
              <a:gd name="connsiteX0" fmla="*/ 0 w 9967624"/>
              <a:gd name="connsiteY0" fmla="*/ 860444 h 5629275"/>
              <a:gd name="connsiteX1" fmla="*/ 1260494 w 9967624"/>
              <a:gd name="connsiteY1" fmla="*/ 0 h 5629275"/>
              <a:gd name="connsiteX2" fmla="*/ 9076894 w 9967624"/>
              <a:gd name="connsiteY2" fmla="*/ 63530 h 5629275"/>
              <a:gd name="connsiteX3" fmla="*/ 9967624 w 9967624"/>
              <a:gd name="connsiteY3" fmla="*/ 860444 h 5629275"/>
              <a:gd name="connsiteX4" fmla="*/ 9853324 w 9967624"/>
              <a:gd name="connsiteY4" fmla="*/ 3121006 h 5629275"/>
              <a:gd name="connsiteX5" fmla="*/ 9116705 w 9967624"/>
              <a:gd name="connsiteY5" fmla="*/ 5629275 h 5629275"/>
              <a:gd name="connsiteX6" fmla="*/ 698519 w 9967624"/>
              <a:gd name="connsiteY6" fmla="*/ 5314950 h 5629275"/>
              <a:gd name="connsiteX7" fmla="*/ 0 w 9967624"/>
              <a:gd name="connsiteY7" fmla="*/ 4568806 h 5629275"/>
              <a:gd name="connsiteX8" fmla="*/ 0 w 9967624"/>
              <a:gd name="connsiteY8" fmla="*/ 860444 h 5629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67624" h="5629275">
                <a:moveTo>
                  <a:pt x="0" y="860444"/>
                </a:moveTo>
                <a:cubicBezTo>
                  <a:pt x="0" y="348410"/>
                  <a:pt x="748460" y="0"/>
                  <a:pt x="1260494" y="0"/>
                </a:cubicBezTo>
                <a:lnTo>
                  <a:pt x="9076894" y="63530"/>
                </a:lnTo>
                <a:cubicBezTo>
                  <a:pt x="9588928" y="63530"/>
                  <a:pt x="9967624" y="348410"/>
                  <a:pt x="9967624" y="860444"/>
                </a:cubicBezTo>
                <a:lnTo>
                  <a:pt x="9853324" y="3121006"/>
                </a:lnTo>
                <a:cubicBezTo>
                  <a:pt x="9853324" y="3633040"/>
                  <a:pt x="9628739" y="5629275"/>
                  <a:pt x="9116705" y="5629275"/>
                </a:cubicBezTo>
                <a:lnTo>
                  <a:pt x="698519" y="5314950"/>
                </a:lnTo>
                <a:cubicBezTo>
                  <a:pt x="186485" y="5314950"/>
                  <a:pt x="0" y="5080840"/>
                  <a:pt x="0" y="4568806"/>
                </a:cubicBezTo>
                <a:lnTo>
                  <a:pt x="0" y="860444"/>
                </a:lnTo>
                <a:close/>
              </a:path>
            </a:pathLst>
          </a:custGeom>
          <a:solidFill>
            <a:schemeClr val="bg1"/>
          </a:solidFill>
          <a:ln w="19050">
            <a:solidFill>
              <a:schemeClr val="accent6">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accent1"/>
                </a:solidFill>
              </a:ln>
            </a:endParaRPr>
          </a:p>
        </p:txBody>
      </p:sp>
      <p:sp>
        <p:nvSpPr>
          <p:cNvPr id="8" name="Trapezoid 9"/>
          <p:cNvSpPr/>
          <p:nvPr/>
        </p:nvSpPr>
        <p:spPr>
          <a:xfrm>
            <a:off x="4213996" y="309283"/>
            <a:ext cx="4930004" cy="1359329"/>
          </a:xfrm>
          <a:custGeom>
            <a:avLst/>
            <a:gdLst>
              <a:gd name="connsiteX0" fmla="*/ 0 w 6210300"/>
              <a:gd name="connsiteY0" fmla="*/ 514350 h 514350"/>
              <a:gd name="connsiteX1" fmla="*/ 280989 w 6210300"/>
              <a:gd name="connsiteY1" fmla="*/ 0 h 514350"/>
              <a:gd name="connsiteX2" fmla="*/ 5929311 w 6210300"/>
              <a:gd name="connsiteY2" fmla="*/ 0 h 514350"/>
              <a:gd name="connsiteX3" fmla="*/ 6210300 w 6210300"/>
              <a:gd name="connsiteY3" fmla="*/ 514350 h 514350"/>
              <a:gd name="connsiteX4" fmla="*/ 0 w 6210300"/>
              <a:gd name="connsiteY4" fmla="*/ 514350 h 514350"/>
              <a:gd name="connsiteX0" fmla="*/ 0 w 6210300"/>
              <a:gd name="connsiteY0" fmla="*/ 514350 h 514350"/>
              <a:gd name="connsiteX1" fmla="*/ 166689 w 6210300"/>
              <a:gd name="connsiteY1" fmla="*/ 57150 h 514350"/>
              <a:gd name="connsiteX2" fmla="*/ 5929311 w 6210300"/>
              <a:gd name="connsiteY2" fmla="*/ 0 h 514350"/>
              <a:gd name="connsiteX3" fmla="*/ 6210300 w 6210300"/>
              <a:gd name="connsiteY3" fmla="*/ 514350 h 514350"/>
              <a:gd name="connsiteX4" fmla="*/ 0 w 6210300"/>
              <a:gd name="connsiteY4" fmla="*/ 514350 h 514350"/>
              <a:gd name="connsiteX0" fmla="*/ 0 w 6210300"/>
              <a:gd name="connsiteY0" fmla="*/ 495300 h 495300"/>
              <a:gd name="connsiteX1" fmla="*/ 166689 w 6210300"/>
              <a:gd name="connsiteY1" fmla="*/ 38100 h 495300"/>
              <a:gd name="connsiteX2" fmla="*/ 6062661 w 6210300"/>
              <a:gd name="connsiteY2" fmla="*/ 0 h 495300"/>
              <a:gd name="connsiteX3" fmla="*/ 6210300 w 6210300"/>
              <a:gd name="connsiteY3" fmla="*/ 495300 h 495300"/>
              <a:gd name="connsiteX4" fmla="*/ 0 w 6210300"/>
              <a:gd name="connsiteY4" fmla="*/ 495300 h 495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10300" h="495300">
                <a:moveTo>
                  <a:pt x="0" y="495300"/>
                </a:moveTo>
                <a:lnTo>
                  <a:pt x="166689" y="38100"/>
                </a:lnTo>
                <a:lnTo>
                  <a:pt x="6062661" y="0"/>
                </a:lnTo>
                <a:lnTo>
                  <a:pt x="6210300" y="495300"/>
                </a:lnTo>
                <a:lnTo>
                  <a:pt x="0" y="495300"/>
                </a:lnTo>
                <a:close/>
              </a:path>
            </a:pathLst>
          </a:custGeom>
          <a:solidFill>
            <a:srgbClr val="92D050"/>
          </a:solidFill>
          <a:ln w="19050">
            <a:solidFill>
              <a:schemeClr val="accent6">
                <a:lumMod val="50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ln w="127000">
                <a:solidFill>
                  <a:schemeClr val="accent2">
                    <a:lumMod val="20000"/>
                    <a:lumOff val="80000"/>
                  </a:schemeClr>
                </a:solidFill>
              </a:ln>
              <a:solidFill>
                <a:schemeClr val="accent1"/>
              </a:solidFill>
              <a:effectLst>
                <a:outerShdw blurRad="38100" dist="25400" dir="5400000" algn="ctr" rotWithShape="0">
                  <a:srgbClr val="6E747A">
                    <a:alpha val="43000"/>
                  </a:srgbClr>
                </a:outerShdw>
              </a:effectLst>
              <a:latin typeface="UVN Bach Tuyet Nang" panose="02090907080705020403" pitchFamily="18" charset="0"/>
              <a:cs typeface="Arial" panose="020B0604020202020204" pitchFamily="34" charset="0"/>
            </a:endParaRPr>
          </a:p>
        </p:txBody>
      </p:sp>
      <p:grpSp>
        <p:nvGrpSpPr>
          <p:cNvPr id="11" name="Group 10"/>
          <p:cNvGrpSpPr/>
          <p:nvPr/>
        </p:nvGrpSpPr>
        <p:grpSpPr>
          <a:xfrm>
            <a:off x="4572573" y="-130191"/>
            <a:ext cx="4120040" cy="1938992"/>
            <a:chOff x="4524278" y="170382"/>
            <a:chExt cx="4120040" cy="1938992"/>
          </a:xfrm>
        </p:grpSpPr>
        <p:sp>
          <p:nvSpPr>
            <p:cNvPr id="9" name="Rectangle 8"/>
            <p:cNvSpPr/>
            <p:nvPr/>
          </p:nvSpPr>
          <p:spPr>
            <a:xfrm>
              <a:off x="4524279" y="170382"/>
              <a:ext cx="4120039" cy="1938992"/>
            </a:xfrm>
            <a:prstGeom prst="rect">
              <a:avLst/>
            </a:prstGeom>
            <a:ln>
              <a:noFill/>
            </a:ln>
          </p:spPr>
          <p:txBody>
            <a:bodyPr wrap="none">
              <a:spAutoFit/>
            </a:bodyPr>
            <a:lstStyle/>
            <a:p>
              <a:pPr algn="ctr" defTabSz="685800">
                <a:lnSpc>
                  <a:spcPct val="150000"/>
                </a:lnSpc>
              </a:pPr>
              <a:r>
                <a:rPr lang="en-US" sz="8000" b="1" dirty="0" err="1">
                  <a:ln w="190500">
                    <a:solidFill>
                      <a:schemeClr val="accent2">
                        <a:lumMod val="20000"/>
                        <a:lumOff val="80000"/>
                      </a:schemeClr>
                    </a:solidFill>
                  </a:ln>
                  <a:solidFill>
                    <a:srgbClr val="C00000"/>
                  </a:solidFill>
                  <a:effectLst>
                    <a:outerShdw blurRad="38100" dist="25400" dir="5400000" algn="ctr" rotWithShape="0">
                      <a:srgbClr val="6E747A">
                        <a:alpha val="43000"/>
                      </a:srgbClr>
                    </a:outerShdw>
                  </a:effectLst>
                  <a:latin typeface="UVF Remachine Script" panose="02000000000000000000" pitchFamily="2" charset="0"/>
                  <a:cs typeface="Arial Rounded MT Bold" panose="020F0704030504030204" charset="0"/>
                </a:rPr>
                <a:t>Yêu</a:t>
              </a:r>
              <a:r>
                <a:rPr lang="en-US" sz="8000" b="1" dirty="0">
                  <a:ln w="190500">
                    <a:solidFill>
                      <a:schemeClr val="accent2">
                        <a:lumMod val="20000"/>
                        <a:lumOff val="80000"/>
                      </a:schemeClr>
                    </a:solidFill>
                  </a:ln>
                  <a:solidFill>
                    <a:srgbClr val="C00000"/>
                  </a:solidFill>
                  <a:effectLst>
                    <a:outerShdw blurRad="38100" dist="25400" dir="5400000" algn="ctr" rotWithShape="0">
                      <a:srgbClr val="6E747A">
                        <a:alpha val="43000"/>
                      </a:srgbClr>
                    </a:outerShdw>
                  </a:effectLst>
                  <a:latin typeface="UVF Remachine Script" panose="02000000000000000000" pitchFamily="2" charset="0"/>
                  <a:cs typeface="Arial Rounded MT Bold" panose="020F0704030504030204" charset="0"/>
                </a:rPr>
                <a:t> </a:t>
              </a:r>
              <a:r>
                <a:rPr lang="en-US" sz="8000" b="1" dirty="0" err="1">
                  <a:ln w="190500">
                    <a:solidFill>
                      <a:schemeClr val="accent2">
                        <a:lumMod val="20000"/>
                        <a:lumOff val="80000"/>
                      </a:schemeClr>
                    </a:solidFill>
                  </a:ln>
                  <a:solidFill>
                    <a:srgbClr val="C00000"/>
                  </a:solidFill>
                  <a:effectLst>
                    <a:outerShdw blurRad="38100" dist="25400" dir="5400000" algn="ctr" rotWithShape="0">
                      <a:srgbClr val="6E747A">
                        <a:alpha val="43000"/>
                      </a:srgbClr>
                    </a:outerShdw>
                  </a:effectLst>
                  <a:latin typeface="UVF Remachine Script" panose="02000000000000000000" pitchFamily="2" charset="0"/>
                  <a:cs typeface="Arial Rounded MT Bold" panose="020F0704030504030204" charset="0"/>
                </a:rPr>
                <a:t>cầu</a:t>
              </a:r>
              <a:r>
                <a:rPr lang="en-US" sz="8000" b="1" dirty="0">
                  <a:ln w="190500">
                    <a:solidFill>
                      <a:schemeClr val="accent2">
                        <a:lumMod val="20000"/>
                        <a:lumOff val="80000"/>
                      </a:schemeClr>
                    </a:solidFill>
                  </a:ln>
                  <a:solidFill>
                    <a:srgbClr val="C00000"/>
                  </a:solidFill>
                  <a:effectLst>
                    <a:outerShdw blurRad="38100" dist="25400" dir="5400000" algn="ctr" rotWithShape="0">
                      <a:srgbClr val="6E747A">
                        <a:alpha val="43000"/>
                      </a:srgbClr>
                    </a:outerShdw>
                  </a:effectLst>
                  <a:latin typeface="UVF Remachine Script" panose="02000000000000000000" pitchFamily="2" charset="0"/>
                  <a:cs typeface="Arial Rounded MT Bold" panose="020F0704030504030204" charset="0"/>
                </a:rPr>
                <a:t> </a:t>
              </a:r>
              <a:r>
                <a:rPr lang="en-US" sz="8000" b="1" dirty="0" err="1">
                  <a:ln w="190500">
                    <a:solidFill>
                      <a:schemeClr val="accent2">
                        <a:lumMod val="20000"/>
                        <a:lumOff val="80000"/>
                      </a:schemeClr>
                    </a:solidFill>
                  </a:ln>
                  <a:solidFill>
                    <a:srgbClr val="C00000"/>
                  </a:solidFill>
                  <a:effectLst>
                    <a:outerShdw blurRad="38100" dist="25400" dir="5400000" algn="ctr" rotWithShape="0">
                      <a:srgbClr val="6E747A">
                        <a:alpha val="43000"/>
                      </a:srgbClr>
                    </a:outerShdw>
                  </a:effectLst>
                  <a:latin typeface="UVF Remachine Script" panose="02000000000000000000" pitchFamily="2" charset="0"/>
                  <a:cs typeface="Arial Rounded MT Bold" panose="020F0704030504030204" charset="0"/>
                </a:rPr>
                <a:t>cần</a:t>
              </a:r>
              <a:r>
                <a:rPr lang="en-US" sz="8000" b="1" dirty="0">
                  <a:ln w="190500">
                    <a:solidFill>
                      <a:schemeClr val="accent2">
                        <a:lumMod val="20000"/>
                        <a:lumOff val="80000"/>
                      </a:schemeClr>
                    </a:solidFill>
                  </a:ln>
                  <a:solidFill>
                    <a:srgbClr val="C00000"/>
                  </a:solidFill>
                  <a:effectLst>
                    <a:outerShdw blurRad="38100" dist="25400" dir="5400000" algn="ctr" rotWithShape="0">
                      <a:srgbClr val="6E747A">
                        <a:alpha val="43000"/>
                      </a:srgbClr>
                    </a:outerShdw>
                  </a:effectLst>
                  <a:latin typeface="UVF Remachine Script" panose="02000000000000000000" pitchFamily="2" charset="0"/>
                  <a:cs typeface="Arial Rounded MT Bold" panose="020F0704030504030204" charset="0"/>
                </a:rPr>
                <a:t> </a:t>
              </a:r>
              <a:r>
                <a:rPr lang="en-US" sz="8000" b="1" dirty="0" err="1">
                  <a:ln w="190500">
                    <a:solidFill>
                      <a:schemeClr val="accent2">
                        <a:lumMod val="20000"/>
                        <a:lumOff val="80000"/>
                      </a:schemeClr>
                    </a:solidFill>
                  </a:ln>
                  <a:solidFill>
                    <a:srgbClr val="C00000"/>
                  </a:solidFill>
                  <a:effectLst>
                    <a:outerShdw blurRad="38100" dist="25400" dir="5400000" algn="ctr" rotWithShape="0">
                      <a:srgbClr val="6E747A">
                        <a:alpha val="43000"/>
                      </a:srgbClr>
                    </a:outerShdw>
                  </a:effectLst>
                  <a:latin typeface="UVF Remachine Script" panose="02000000000000000000" pitchFamily="2" charset="0"/>
                  <a:cs typeface="Arial Rounded MT Bold" panose="020F0704030504030204" charset="0"/>
                </a:rPr>
                <a:t>đạt</a:t>
              </a:r>
              <a:endParaRPr lang="en-US" sz="8000" dirty="0">
                <a:ln w="190500">
                  <a:solidFill>
                    <a:schemeClr val="accent2">
                      <a:lumMod val="20000"/>
                      <a:lumOff val="80000"/>
                    </a:schemeClr>
                  </a:solidFill>
                </a:ln>
                <a:solidFill>
                  <a:srgbClr val="C00000"/>
                </a:solidFill>
                <a:effectLst>
                  <a:outerShdw blurRad="38100" dist="25400" dir="5400000" algn="ctr" rotWithShape="0">
                    <a:srgbClr val="6E747A">
                      <a:alpha val="43000"/>
                    </a:srgbClr>
                  </a:outerShdw>
                </a:effectLst>
                <a:latin typeface="UVF Remachine Script" panose="02000000000000000000" pitchFamily="2" charset="0"/>
                <a:cs typeface="Arial Rounded MT Bold" panose="020F0704030504030204" charset="0"/>
              </a:endParaRPr>
            </a:p>
          </p:txBody>
        </p:sp>
        <p:sp>
          <p:nvSpPr>
            <p:cNvPr id="10" name="Rectangle 9"/>
            <p:cNvSpPr/>
            <p:nvPr/>
          </p:nvSpPr>
          <p:spPr>
            <a:xfrm>
              <a:off x="4524278" y="170382"/>
              <a:ext cx="4120039" cy="1938992"/>
            </a:xfrm>
            <a:prstGeom prst="rect">
              <a:avLst/>
            </a:prstGeom>
            <a:ln>
              <a:noFill/>
            </a:ln>
          </p:spPr>
          <p:txBody>
            <a:bodyPr wrap="none">
              <a:spAutoFit/>
            </a:bodyPr>
            <a:lstStyle/>
            <a:p>
              <a:pPr algn="ctr" defTabSz="685800">
                <a:lnSpc>
                  <a:spcPct val="150000"/>
                </a:lnSpc>
              </a:pPr>
              <a:r>
                <a:rPr lang="en-US" sz="8000" b="1" dirty="0" err="1">
                  <a:ln w="9525">
                    <a:solidFill>
                      <a:srgbClr val="C00000"/>
                    </a:solidFill>
                  </a:ln>
                  <a:solidFill>
                    <a:srgbClr val="C00000"/>
                  </a:solidFill>
                  <a:effectLst>
                    <a:outerShdw blurRad="38100" dist="25400" dir="5400000" algn="ctr" rotWithShape="0">
                      <a:srgbClr val="6E747A">
                        <a:alpha val="43000"/>
                      </a:srgbClr>
                    </a:outerShdw>
                  </a:effectLst>
                  <a:latin typeface="UVF Remachine Script" panose="02000000000000000000" pitchFamily="2" charset="0"/>
                  <a:cs typeface="Arial Rounded MT Bold" panose="020F0704030504030204" charset="0"/>
                </a:rPr>
                <a:t>Yêu</a:t>
              </a:r>
              <a:r>
                <a:rPr lang="en-US" sz="8000" b="1" dirty="0">
                  <a:ln w="9525">
                    <a:solidFill>
                      <a:srgbClr val="C00000"/>
                    </a:solidFill>
                  </a:ln>
                  <a:solidFill>
                    <a:srgbClr val="C00000"/>
                  </a:solidFill>
                  <a:effectLst>
                    <a:outerShdw blurRad="38100" dist="25400" dir="5400000" algn="ctr" rotWithShape="0">
                      <a:srgbClr val="6E747A">
                        <a:alpha val="43000"/>
                      </a:srgbClr>
                    </a:outerShdw>
                  </a:effectLst>
                  <a:latin typeface="UVF Remachine Script" panose="02000000000000000000" pitchFamily="2" charset="0"/>
                  <a:cs typeface="Arial Rounded MT Bold" panose="020F0704030504030204" charset="0"/>
                </a:rPr>
                <a:t> </a:t>
              </a:r>
              <a:r>
                <a:rPr lang="en-US" sz="8000" b="1" dirty="0" err="1">
                  <a:ln w="9525">
                    <a:solidFill>
                      <a:srgbClr val="C00000"/>
                    </a:solidFill>
                  </a:ln>
                  <a:solidFill>
                    <a:srgbClr val="C00000"/>
                  </a:solidFill>
                  <a:effectLst>
                    <a:outerShdw blurRad="38100" dist="25400" dir="5400000" algn="ctr" rotWithShape="0">
                      <a:srgbClr val="6E747A">
                        <a:alpha val="43000"/>
                      </a:srgbClr>
                    </a:outerShdw>
                  </a:effectLst>
                  <a:latin typeface="UVF Remachine Script" panose="02000000000000000000" pitchFamily="2" charset="0"/>
                  <a:cs typeface="Arial Rounded MT Bold" panose="020F0704030504030204" charset="0"/>
                </a:rPr>
                <a:t>cầu</a:t>
              </a:r>
              <a:r>
                <a:rPr lang="en-US" sz="8000" b="1" dirty="0">
                  <a:ln w="9525">
                    <a:solidFill>
                      <a:srgbClr val="C00000"/>
                    </a:solidFill>
                  </a:ln>
                  <a:solidFill>
                    <a:srgbClr val="C00000"/>
                  </a:solidFill>
                  <a:effectLst>
                    <a:outerShdw blurRad="38100" dist="25400" dir="5400000" algn="ctr" rotWithShape="0">
                      <a:srgbClr val="6E747A">
                        <a:alpha val="43000"/>
                      </a:srgbClr>
                    </a:outerShdw>
                  </a:effectLst>
                  <a:latin typeface="UVF Remachine Script" panose="02000000000000000000" pitchFamily="2" charset="0"/>
                  <a:cs typeface="Arial Rounded MT Bold" panose="020F0704030504030204" charset="0"/>
                </a:rPr>
                <a:t> </a:t>
              </a:r>
              <a:r>
                <a:rPr lang="en-US" sz="8000" b="1" dirty="0" err="1">
                  <a:ln w="9525">
                    <a:solidFill>
                      <a:srgbClr val="C00000"/>
                    </a:solidFill>
                  </a:ln>
                  <a:solidFill>
                    <a:srgbClr val="C00000"/>
                  </a:solidFill>
                  <a:effectLst>
                    <a:outerShdw blurRad="38100" dist="25400" dir="5400000" algn="ctr" rotWithShape="0">
                      <a:srgbClr val="6E747A">
                        <a:alpha val="43000"/>
                      </a:srgbClr>
                    </a:outerShdw>
                  </a:effectLst>
                  <a:latin typeface="UVF Remachine Script" panose="02000000000000000000" pitchFamily="2" charset="0"/>
                  <a:cs typeface="Arial Rounded MT Bold" panose="020F0704030504030204" charset="0"/>
                </a:rPr>
                <a:t>cần</a:t>
              </a:r>
              <a:r>
                <a:rPr lang="en-US" sz="8000" b="1" dirty="0">
                  <a:ln w="9525">
                    <a:solidFill>
                      <a:srgbClr val="C00000"/>
                    </a:solidFill>
                  </a:ln>
                  <a:solidFill>
                    <a:srgbClr val="C00000"/>
                  </a:solidFill>
                  <a:effectLst>
                    <a:outerShdw blurRad="38100" dist="25400" dir="5400000" algn="ctr" rotWithShape="0">
                      <a:srgbClr val="6E747A">
                        <a:alpha val="43000"/>
                      </a:srgbClr>
                    </a:outerShdw>
                  </a:effectLst>
                  <a:latin typeface="UVF Remachine Script" panose="02000000000000000000" pitchFamily="2" charset="0"/>
                  <a:cs typeface="Arial Rounded MT Bold" panose="020F0704030504030204" charset="0"/>
                </a:rPr>
                <a:t> </a:t>
              </a:r>
              <a:r>
                <a:rPr lang="en-US" sz="8000" b="1" dirty="0" err="1">
                  <a:ln w="9525">
                    <a:solidFill>
                      <a:srgbClr val="C00000"/>
                    </a:solidFill>
                  </a:ln>
                  <a:solidFill>
                    <a:srgbClr val="C00000"/>
                  </a:solidFill>
                  <a:effectLst>
                    <a:outerShdw blurRad="38100" dist="25400" dir="5400000" algn="ctr" rotWithShape="0">
                      <a:srgbClr val="6E747A">
                        <a:alpha val="43000"/>
                      </a:srgbClr>
                    </a:outerShdw>
                  </a:effectLst>
                  <a:latin typeface="UVF Remachine Script" panose="02000000000000000000" pitchFamily="2" charset="0"/>
                  <a:cs typeface="Arial Rounded MT Bold" panose="020F0704030504030204" charset="0"/>
                </a:rPr>
                <a:t>đạt</a:t>
              </a:r>
              <a:endParaRPr lang="en-US" sz="8000" dirty="0">
                <a:ln w="9525">
                  <a:solidFill>
                    <a:srgbClr val="C00000"/>
                  </a:solidFill>
                </a:ln>
                <a:solidFill>
                  <a:srgbClr val="C00000"/>
                </a:solidFill>
                <a:effectLst>
                  <a:outerShdw blurRad="38100" dist="25400" dir="5400000" algn="ctr" rotWithShape="0">
                    <a:srgbClr val="6E747A">
                      <a:alpha val="43000"/>
                    </a:srgbClr>
                  </a:outerShdw>
                </a:effectLst>
                <a:latin typeface="UVF Remachine Script" panose="02000000000000000000" pitchFamily="2" charset="0"/>
                <a:cs typeface="Arial Rounded MT Bold" panose="020F0704030504030204" charset="0"/>
              </a:endParaRPr>
            </a:p>
          </p:txBody>
        </p:sp>
      </p:grpSp>
      <p:sp>
        <p:nvSpPr>
          <p:cNvPr id="18" name="Rectangle 17"/>
          <p:cNvSpPr/>
          <p:nvPr/>
        </p:nvSpPr>
        <p:spPr>
          <a:xfrm>
            <a:off x="1084368" y="1676240"/>
            <a:ext cx="11096448" cy="4524315"/>
          </a:xfrm>
          <a:prstGeom prst="rect">
            <a:avLst/>
          </a:prstGeom>
        </p:spPr>
        <p:txBody>
          <a:bodyPr wrap="square">
            <a:spAutoFit/>
          </a:bodyPr>
          <a:lstStyle/>
          <a:p>
            <a:pPr marL="342900" indent="-342900">
              <a:buAutoNum type="arabicPeriod"/>
            </a:pPr>
            <a:r>
              <a:rPr lang="en-GB" sz="2400" b="1" dirty="0" err="1">
                <a:solidFill>
                  <a:srgbClr val="C00000"/>
                </a:solidFill>
                <a:latin typeface="Cambria" panose="02040503050406030204" pitchFamily="18" charset="0"/>
                <a:ea typeface="Cambria" panose="02040503050406030204" pitchFamily="18" charset="0"/>
                <a:cs typeface="Arial" panose="020B0604020202020204" pitchFamily="34" charset="0"/>
              </a:rPr>
              <a:t>Kiến</a:t>
            </a:r>
            <a:r>
              <a:rPr lang="en-GB" sz="2400" b="1" dirty="0">
                <a:solidFill>
                  <a:srgbClr val="C00000"/>
                </a:solidFill>
                <a:latin typeface="Cambria" panose="02040503050406030204" pitchFamily="18" charset="0"/>
                <a:ea typeface="Cambria" panose="02040503050406030204" pitchFamily="18" charset="0"/>
                <a:cs typeface="Arial" panose="020B0604020202020204" pitchFamily="34" charset="0"/>
              </a:rPr>
              <a:t> </a:t>
            </a:r>
            <a:r>
              <a:rPr lang="en-GB" sz="2400" b="1" dirty="0" err="1">
                <a:solidFill>
                  <a:srgbClr val="C00000"/>
                </a:solidFill>
                <a:latin typeface="Cambria" panose="02040503050406030204" pitchFamily="18" charset="0"/>
                <a:ea typeface="Cambria" panose="02040503050406030204" pitchFamily="18" charset="0"/>
                <a:cs typeface="Arial" panose="020B0604020202020204" pitchFamily="34" charset="0"/>
              </a:rPr>
              <a:t>thức</a:t>
            </a:r>
            <a:r>
              <a:rPr lang="en-GB" sz="2400" b="1" dirty="0">
                <a:solidFill>
                  <a:srgbClr val="C00000"/>
                </a:solidFill>
                <a:latin typeface="Cambria" panose="02040503050406030204" pitchFamily="18" charset="0"/>
                <a:ea typeface="Cambria" panose="02040503050406030204" pitchFamily="18" charset="0"/>
                <a:cs typeface="Arial" panose="020B0604020202020204" pitchFamily="34" charset="0"/>
              </a:rPr>
              <a:t>, </a:t>
            </a:r>
            <a:r>
              <a:rPr lang="en-GB" sz="2400" b="1" dirty="0" err="1">
                <a:solidFill>
                  <a:srgbClr val="C00000"/>
                </a:solidFill>
                <a:latin typeface="Cambria" panose="02040503050406030204" pitchFamily="18" charset="0"/>
                <a:ea typeface="Cambria" panose="02040503050406030204" pitchFamily="18" charset="0"/>
                <a:cs typeface="Arial" panose="020B0604020202020204" pitchFamily="34" charset="0"/>
              </a:rPr>
              <a:t>kĩ</a:t>
            </a:r>
            <a:r>
              <a:rPr lang="en-GB" sz="2400" b="1" dirty="0">
                <a:solidFill>
                  <a:srgbClr val="C00000"/>
                </a:solidFill>
                <a:latin typeface="Cambria" panose="02040503050406030204" pitchFamily="18" charset="0"/>
                <a:ea typeface="Cambria" panose="02040503050406030204" pitchFamily="18" charset="0"/>
                <a:cs typeface="Arial" panose="020B0604020202020204" pitchFamily="34" charset="0"/>
              </a:rPr>
              <a:t> </a:t>
            </a:r>
            <a:r>
              <a:rPr lang="en-GB" sz="2400" b="1" dirty="0" err="1">
                <a:solidFill>
                  <a:srgbClr val="C00000"/>
                </a:solidFill>
                <a:latin typeface="Cambria" panose="02040503050406030204" pitchFamily="18" charset="0"/>
                <a:ea typeface="Cambria" panose="02040503050406030204" pitchFamily="18" charset="0"/>
                <a:cs typeface="Arial" panose="020B0604020202020204" pitchFamily="34" charset="0"/>
              </a:rPr>
              <a:t>năng</a:t>
            </a:r>
            <a:endParaRPr lang="en-GB" sz="2400" b="1" dirty="0">
              <a:solidFill>
                <a:srgbClr val="C00000"/>
              </a:solidFill>
              <a:latin typeface="Cambria" panose="02040503050406030204" pitchFamily="18" charset="0"/>
              <a:ea typeface="Cambria" panose="02040503050406030204" pitchFamily="18" charset="0"/>
              <a:cs typeface="Arial" panose="020B0604020202020204" pitchFamily="34" charset="0"/>
            </a:endParaRPr>
          </a:p>
          <a:p>
            <a:pPr lvl="0"/>
            <a:r>
              <a:rPr lang="en-GB" sz="2400" b="1" dirty="0">
                <a:solidFill>
                  <a:srgbClr val="C00000"/>
                </a:solidFill>
                <a:latin typeface="Cambria" panose="02040503050406030204" pitchFamily="18" charset="0"/>
                <a:ea typeface="Cambria" panose="02040503050406030204" pitchFamily="18" charset="0"/>
                <a:cs typeface="Arial" panose="020B0604020202020204" pitchFamily="34" charset="0"/>
              </a:rPr>
              <a:t>- </a:t>
            </a:r>
            <a:r>
              <a:rPr lang="en-US" altLang="zh-CN" sz="2400" b="1" dirty="0" err="1">
                <a:solidFill>
                  <a:srgbClr val="C00000"/>
                </a:solidFill>
                <a:latin typeface="Cambria" panose="02040503050406030204" pitchFamily="18" charset="0"/>
                <a:ea typeface="Cambria" panose="02040503050406030204" pitchFamily="18" charset="0"/>
                <a:cs typeface="Arial" panose="020B0604020202020204" pitchFamily="34" charset="0"/>
              </a:rPr>
              <a:t>Đọc</a:t>
            </a:r>
            <a:r>
              <a:rPr lang="en-US" altLang="zh-CN" sz="2400" b="1" dirty="0">
                <a:solidFill>
                  <a:srgbClr val="C00000"/>
                </a:solidFill>
                <a:latin typeface="Cambria" panose="02040503050406030204" pitchFamily="18" charset="0"/>
                <a:ea typeface="Cambria" panose="02040503050406030204" pitchFamily="18" charset="0"/>
                <a:cs typeface="Arial" panose="020B0604020202020204" pitchFamily="34" charset="0"/>
              </a:rPr>
              <a:t> </a:t>
            </a:r>
            <a:r>
              <a:rPr lang="en-US" altLang="zh-CN" sz="2400" b="1" dirty="0" err="1">
                <a:solidFill>
                  <a:srgbClr val="C00000"/>
                </a:solidFill>
                <a:latin typeface="Cambria" panose="02040503050406030204" pitchFamily="18" charset="0"/>
                <a:ea typeface="Cambria" panose="02040503050406030204" pitchFamily="18" charset="0"/>
                <a:cs typeface="Arial" panose="020B0604020202020204" pitchFamily="34" charset="0"/>
              </a:rPr>
              <a:t>đúng</a:t>
            </a:r>
            <a:r>
              <a:rPr lang="en-US" altLang="zh-CN" sz="2400" b="1" dirty="0">
                <a:solidFill>
                  <a:srgbClr val="C00000"/>
                </a:solidFill>
                <a:latin typeface="Cambria" panose="02040503050406030204" pitchFamily="18" charset="0"/>
                <a:ea typeface="Cambria" panose="02040503050406030204" pitchFamily="18" charset="0"/>
                <a:cs typeface="Arial" panose="020B0604020202020204" pitchFamily="34" charset="0"/>
              </a:rPr>
              <a:t> </a:t>
            </a:r>
            <a:r>
              <a:rPr lang="en-US" altLang="zh-CN" sz="2400" b="1" dirty="0" err="1">
                <a:solidFill>
                  <a:srgbClr val="C00000"/>
                </a:solidFill>
                <a:latin typeface="Cambria" panose="02040503050406030204" pitchFamily="18" charset="0"/>
                <a:ea typeface="Cambria" panose="02040503050406030204" pitchFamily="18" charset="0"/>
                <a:cs typeface="Arial" panose="020B0604020202020204" pitchFamily="34" charset="0"/>
              </a:rPr>
              <a:t>lời</a:t>
            </a:r>
            <a:r>
              <a:rPr lang="en-US" altLang="zh-CN" sz="2400" b="1" dirty="0">
                <a:solidFill>
                  <a:srgbClr val="C00000"/>
                </a:solidFill>
                <a:latin typeface="Cambria" panose="02040503050406030204" pitchFamily="18" charset="0"/>
                <a:ea typeface="Cambria" panose="02040503050406030204" pitchFamily="18" charset="0"/>
                <a:cs typeface="Arial" panose="020B0604020202020204" pitchFamily="34" charset="0"/>
              </a:rPr>
              <a:t> </a:t>
            </a:r>
            <a:r>
              <a:rPr lang="en-US" altLang="zh-CN" sz="2400" b="1" dirty="0" err="1">
                <a:solidFill>
                  <a:srgbClr val="C00000"/>
                </a:solidFill>
                <a:latin typeface="Cambria" panose="02040503050406030204" pitchFamily="18" charset="0"/>
                <a:ea typeface="Cambria" panose="02040503050406030204" pitchFamily="18" charset="0"/>
                <a:cs typeface="Arial" panose="020B0604020202020204" pitchFamily="34" charset="0"/>
              </a:rPr>
              <a:t>kể</a:t>
            </a:r>
            <a:r>
              <a:rPr lang="en-US" altLang="zh-CN" sz="2400" b="1" dirty="0">
                <a:solidFill>
                  <a:srgbClr val="C00000"/>
                </a:solidFill>
                <a:latin typeface="Cambria" panose="02040503050406030204" pitchFamily="18" charset="0"/>
                <a:ea typeface="Cambria" panose="02040503050406030204" pitchFamily="18" charset="0"/>
                <a:cs typeface="Arial" panose="020B0604020202020204" pitchFamily="34" charset="0"/>
              </a:rPr>
              <a:t> </a:t>
            </a:r>
            <a:r>
              <a:rPr lang="en-US" altLang="zh-CN" sz="2400" b="1" dirty="0" err="1">
                <a:solidFill>
                  <a:srgbClr val="C00000"/>
                </a:solidFill>
                <a:latin typeface="Cambria" panose="02040503050406030204" pitchFamily="18" charset="0"/>
                <a:ea typeface="Cambria" panose="02040503050406030204" pitchFamily="18" charset="0"/>
                <a:cs typeface="Arial" panose="020B0604020202020204" pitchFamily="34" charset="0"/>
              </a:rPr>
              <a:t>chuyện</a:t>
            </a:r>
            <a:r>
              <a:rPr lang="en-US" altLang="zh-CN" sz="2400" b="1" dirty="0">
                <a:solidFill>
                  <a:srgbClr val="C00000"/>
                </a:solidFill>
                <a:latin typeface="Cambria" panose="02040503050406030204" pitchFamily="18" charset="0"/>
                <a:ea typeface="Cambria" panose="02040503050406030204" pitchFamily="18" charset="0"/>
                <a:cs typeface="Arial" panose="020B0604020202020204" pitchFamily="34" charset="0"/>
              </a:rPr>
              <a:t> </a:t>
            </a:r>
            <a:r>
              <a:rPr lang="en-US" altLang="zh-CN" sz="2400" b="1" dirty="0" err="1">
                <a:solidFill>
                  <a:srgbClr val="C00000"/>
                </a:solidFill>
                <a:latin typeface="Cambria" panose="02040503050406030204" pitchFamily="18" charset="0"/>
                <a:ea typeface="Cambria" panose="02040503050406030204" pitchFamily="18" charset="0"/>
                <a:cs typeface="Arial" panose="020B0604020202020204" pitchFamily="34" charset="0"/>
              </a:rPr>
              <a:t>và</a:t>
            </a:r>
            <a:r>
              <a:rPr lang="en-US" altLang="zh-CN" sz="2400" b="1" dirty="0">
                <a:solidFill>
                  <a:srgbClr val="C00000"/>
                </a:solidFill>
                <a:latin typeface="Cambria" panose="02040503050406030204" pitchFamily="18" charset="0"/>
                <a:ea typeface="Cambria" panose="02040503050406030204" pitchFamily="18" charset="0"/>
                <a:cs typeface="Arial" panose="020B0604020202020204" pitchFamily="34" charset="0"/>
              </a:rPr>
              <a:t> </a:t>
            </a:r>
            <a:r>
              <a:rPr lang="en-US" altLang="zh-CN" sz="2400" b="1" dirty="0" err="1">
                <a:solidFill>
                  <a:srgbClr val="C00000"/>
                </a:solidFill>
                <a:latin typeface="Cambria" panose="02040503050406030204" pitchFamily="18" charset="0"/>
                <a:ea typeface="Cambria" panose="02040503050406030204" pitchFamily="18" charset="0"/>
                <a:cs typeface="Arial" panose="020B0604020202020204" pitchFamily="34" charset="0"/>
              </a:rPr>
              <a:t>lời</a:t>
            </a:r>
            <a:r>
              <a:rPr lang="en-US" altLang="zh-CN" sz="2400" b="1" dirty="0">
                <a:solidFill>
                  <a:srgbClr val="C00000"/>
                </a:solidFill>
                <a:latin typeface="Cambria" panose="02040503050406030204" pitchFamily="18" charset="0"/>
                <a:ea typeface="Cambria" panose="02040503050406030204" pitchFamily="18" charset="0"/>
                <a:cs typeface="Arial" panose="020B0604020202020204" pitchFamily="34" charset="0"/>
              </a:rPr>
              <a:t> </a:t>
            </a:r>
            <a:r>
              <a:rPr lang="en-US" altLang="zh-CN" sz="2400" b="1" dirty="0" err="1">
                <a:solidFill>
                  <a:srgbClr val="C00000"/>
                </a:solidFill>
                <a:latin typeface="Cambria" panose="02040503050406030204" pitchFamily="18" charset="0"/>
                <a:ea typeface="Cambria" panose="02040503050406030204" pitchFamily="18" charset="0"/>
                <a:cs typeface="Arial" panose="020B0604020202020204" pitchFamily="34" charset="0"/>
              </a:rPr>
              <a:t>nói</a:t>
            </a:r>
            <a:r>
              <a:rPr lang="en-US" altLang="zh-CN" sz="2400" b="1" dirty="0">
                <a:solidFill>
                  <a:srgbClr val="C00000"/>
                </a:solidFill>
                <a:latin typeface="Cambria" panose="02040503050406030204" pitchFamily="18" charset="0"/>
                <a:ea typeface="Cambria" panose="02040503050406030204" pitchFamily="18" charset="0"/>
                <a:cs typeface="Arial" panose="020B0604020202020204" pitchFamily="34" charset="0"/>
              </a:rPr>
              <a:t> </a:t>
            </a:r>
            <a:r>
              <a:rPr lang="en-US" altLang="zh-CN" sz="2400" b="1" dirty="0" err="1">
                <a:solidFill>
                  <a:srgbClr val="C00000"/>
                </a:solidFill>
                <a:latin typeface="Cambria" panose="02040503050406030204" pitchFamily="18" charset="0"/>
                <a:ea typeface="Cambria" panose="02040503050406030204" pitchFamily="18" charset="0"/>
                <a:cs typeface="Arial" panose="020B0604020202020204" pitchFamily="34" charset="0"/>
              </a:rPr>
              <a:t>của</a:t>
            </a:r>
            <a:r>
              <a:rPr lang="en-US" altLang="zh-CN" sz="2400" b="1" dirty="0">
                <a:solidFill>
                  <a:srgbClr val="C00000"/>
                </a:solidFill>
                <a:latin typeface="Cambria" panose="02040503050406030204" pitchFamily="18" charset="0"/>
                <a:ea typeface="Cambria" panose="02040503050406030204" pitchFamily="18" charset="0"/>
                <a:cs typeface="Arial" panose="020B0604020202020204" pitchFamily="34" charset="0"/>
              </a:rPr>
              <a:t> </a:t>
            </a:r>
            <a:r>
              <a:rPr lang="en-US" altLang="zh-CN" sz="2400" b="1" dirty="0" err="1">
                <a:solidFill>
                  <a:srgbClr val="C00000"/>
                </a:solidFill>
                <a:latin typeface="Cambria" panose="02040503050406030204" pitchFamily="18" charset="0"/>
                <a:ea typeface="Cambria" panose="02040503050406030204" pitchFamily="18" charset="0"/>
                <a:cs typeface="Arial" panose="020B0604020202020204" pitchFamily="34" charset="0"/>
              </a:rPr>
              <a:t>nhân</a:t>
            </a:r>
            <a:r>
              <a:rPr lang="en-US" altLang="zh-CN" sz="2400" b="1" dirty="0">
                <a:solidFill>
                  <a:srgbClr val="C00000"/>
                </a:solidFill>
                <a:latin typeface="Cambria" panose="02040503050406030204" pitchFamily="18" charset="0"/>
                <a:ea typeface="Cambria" panose="02040503050406030204" pitchFamily="18" charset="0"/>
                <a:cs typeface="Arial" panose="020B0604020202020204" pitchFamily="34" charset="0"/>
              </a:rPr>
              <a:t> </a:t>
            </a:r>
            <a:r>
              <a:rPr lang="en-US" altLang="zh-CN" sz="2400" b="1" dirty="0" err="1">
                <a:solidFill>
                  <a:srgbClr val="C00000"/>
                </a:solidFill>
                <a:latin typeface="Cambria" panose="02040503050406030204" pitchFamily="18" charset="0"/>
                <a:ea typeface="Cambria" panose="02040503050406030204" pitchFamily="18" charset="0"/>
                <a:cs typeface="Arial" panose="020B0604020202020204" pitchFamily="34" charset="0"/>
              </a:rPr>
              <a:t>vật</a:t>
            </a:r>
            <a:r>
              <a:rPr lang="en-US" altLang="zh-CN" sz="2400" b="1" dirty="0">
                <a:solidFill>
                  <a:srgbClr val="C00000"/>
                </a:solidFill>
                <a:latin typeface="Cambria" panose="02040503050406030204" pitchFamily="18" charset="0"/>
                <a:ea typeface="Cambria" panose="02040503050406030204" pitchFamily="18" charset="0"/>
                <a:cs typeface="Arial" panose="020B0604020202020204" pitchFamily="34" charset="0"/>
              </a:rPr>
              <a:t>;</a:t>
            </a:r>
            <a:endParaRPr lang="en-GB" sz="2400" b="1" dirty="0">
              <a:solidFill>
                <a:srgbClr val="C00000"/>
              </a:solidFill>
              <a:latin typeface="Cambria" panose="02040503050406030204" pitchFamily="18" charset="0"/>
              <a:ea typeface="Cambria" panose="02040503050406030204" pitchFamily="18" charset="0"/>
              <a:cs typeface="Arial" panose="020B0604020202020204" pitchFamily="34" charset="0"/>
            </a:endParaRPr>
          </a:p>
          <a:p>
            <a:pPr lvl="0"/>
            <a:r>
              <a:rPr lang="en-US" altLang="zh-CN" sz="2400" b="1" dirty="0">
                <a:solidFill>
                  <a:srgbClr val="C00000"/>
                </a:solidFill>
                <a:latin typeface="Cambria" panose="02040503050406030204" pitchFamily="18" charset="0"/>
                <a:ea typeface="Cambria" panose="02040503050406030204" pitchFamily="18" charset="0"/>
                <a:cs typeface="Arial" panose="020B0604020202020204" pitchFamily="34" charset="0"/>
              </a:rPr>
              <a:t>- </a:t>
            </a:r>
            <a:r>
              <a:rPr lang="en-US" altLang="zh-CN" sz="2400" b="1" dirty="0" err="1">
                <a:solidFill>
                  <a:srgbClr val="C00000"/>
                </a:solidFill>
                <a:latin typeface="Cambria" panose="02040503050406030204" pitchFamily="18" charset="0"/>
                <a:ea typeface="Cambria" panose="02040503050406030204" pitchFamily="18" charset="0"/>
                <a:cs typeface="Arial" panose="020B0604020202020204" pitchFamily="34" charset="0"/>
              </a:rPr>
              <a:t>Hiểu</a:t>
            </a:r>
            <a:r>
              <a:rPr lang="en-US" altLang="zh-CN" sz="2400" b="1" dirty="0">
                <a:solidFill>
                  <a:srgbClr val="C00000"/>
                </a:solidFill>
                <a:latin typeface="Cambria" panose="02040503050406030204" pitchFamily="18" charset="0"/>
                <a:ea typeface="Cambria" panose="02040503050406030204" pitchFamily="18" charset="0"/>
                <a:cs typeface="Arial" panose="020B0604020202020204" pitchFamily="34" charset="0"/>
              </a:rPr>
              <a:t> </a:t>
            </a:r>
            <a:r>
              <a:rPr lang="en-US" altLang="zh-CN" sz="2400" b="1" dirty="0" err="1">
                <a:solidFill>
                  <a:srgbClr val="C00000"/>
                </a:solidFill>
                <a:latin typeface="Cambria" panose="02040503050406030204" pitchFamily="18" charset="0"/>
                <a:ea typeface="Cambria" panose="02040503050406030204" pitchFamily="18" charset="0"/>
                <a:cs typeface="Arial" panose="020B0604020202020204" pitchFamily="34" charset="0"/>
              </a:rPr>
              <a:t>được</a:t>
            </a:r>
            <a:r>
              <a:rPr lang="en-US" altLang="zh-CN" sz="2400" b="1" dirty="0">
                <a:solidFill>
                  <a:srgbClr val="C00000"/>
                </a:solidFill>
                <a:latin typeface="Cambria" panose="02040503050406030204" pitchFamily="18" charset="0"/>
                <a:ea typeface="Cambria" panose="02040503050406030204" pitchFamily="18" charset="0"/>
                <a:cs typeface="Arial" panose="020B0604020202020204" pitchFamily="34" charset="0"/>
              </a:rPr>
              <a:t> </a:t>
            </a:r>
            <a:r>
              <a:rPr lang="en-US" altLang="zh-CN" sz="2400" b="1" dirty="0" err="1">
                <a:solidFill>
                  <a:srgbClr val="C00000"/>
                </a:solidFill>
                <a:latin typeface="Cambria" panose="02040503050406030204" pitchFamily="18" charset="0"/>
                <a:ea typeface="Cambria" panose="02040503050406030204" pitchFamily="18" charset="0"/>
                <a:cs typeface="Arial" panose="020B0604020202020204" pitchFamily="34" charset="0"/>
              </a:rPr>
              <a:t>cảm</a:t>
            </a:r>
            <a:r>
              <a:rPr lang="en-US" altLang="zh-CN" sz="2400" b="1" dirty="0">
                <a:solidFill>
                  <a:srgbClr val="C00000"/>
                </a:solidFill>
                <a:latin typeface="Cambria" panose="02040503050406030204" pitchFamily="18" charset="0"/>
                <a:ea typeface="Cambria" panose="02040503050406030204" pitchFamily="18" charset="0"/>
                <a:cs typeface="Arial" panose="020B0604020202020204" pitchFamily="34" charset="0"/>
              </a:rPr>
              <a:t> </a:t>
            </a:r>
            <a:r>
              <a:rPr lang="en-US" altLang="zh-CN" sz="2400" b="1" dirty="0" err="1">
                <a:solidFill>
                  <a:srgbClr val="C00000"/>
                </a:solidFill>
                <a:latin typeface="Cambria" panose="02040503050406030204" pitchFamily="18" charset="0"/>
                <a:ea typeface="Cambria" panose="02040503050406030204" pitchFamily="18" charset="0"/>
                <a:cs typeface="Arial" panose="020B0604020202020204" pitchFamily="34" charset="0"/>
              </a:rPr>
              <a:t>xúc</a:t>
            </a:r>
            <a:r>
              <a:rPr lang="en-US" altLang="zh-CN" sz="2400" b="1" dirty="0">
                <a:solidFill>
                  <a:srgbClr val="C00000"/>
                </a:solidFill>
                <a:latin typeface="Cambria" panose="02040503050406030204" pitchFamily="18" charset="0"/>
                <a:ea typeface="Cambria" panose="02040503050406030204" pitchFamily="18" charset="0"/>
                <a:cs typeface="Arial" panose="020B0604020202020204" pitchFamily="34" charset="0"/>
              </a:rPr>
              <a:t> </a:t>
            </a:r>
            <a:r>
              <a:rPr lang="en-US" altLang="zh-CN" sz="2400" b="1" dirty="0" err="1">
                <a:solidFill>
                  <a:srgbClr val="C00000"/>
                </a:solidFill>
                <a:latin typeface="Cambria" panose="02040503050406030204" pitchFamily="18" charset="0"/>
                <a:ea typeface="Cambria" panose="02040503050406030204" pitchFamily="18" charset="0"/>
                <a:cs typeface="Arial" panose="020B0604020202020204" pitchFamily="34" charset="0"/>
              </a:rPr>
              <a:t>háo</a:t>
            </a:r>
            <a:r>
              <a:rPr lang="en-US" altLang="zh-CN" sz="2400" b="1" dirty="0">
                <a:solidFill>
                  <a:srgbClr val="C00000"/>
                </a:solidFill>
                <a:latin typeface="Cambria" panose="02040503050406030204" pitchFamily="18" charset="0"/>
                <a:ea typeface="Cambria" panose="02040503050406030204" pitchFamily="18" charset="0"/>
                <a:cs typeface="Arial" panose="020B0604020202020204" pitchFamily="34" charset="0"/>
              </a:rPr>
              <a:t> </a:t>
            </a:r>
            <a:r>
              <a:rPr lang="en-US" altLang="zh-CN" sz="2400" b="1" dirty="0" err="1">
                <a:solidFill>
                  <a:srgbClr val="C00000"/>
                </a:solidFill>
                <a:latin typeface="Cambria" panose="02040503050406030204" pitchFamily="18" charset="0"/>
                <a:ea typeface="Cambria" panose="02040503050406030204" pitchFamily="18" charset="0"/>
                <a:cs typeface="Arial" panose="020B0604020202020204" pitchFamily="34" charset="0"/>
              </a:rPr>
              <a:t>hức</a:t>
            </a:r>
            <a:r>
              <a:rPr lang="en-US" altLang="zh-CN" sz="2400" b="1" dirty="0">
                <a:solidFill>
                  <a:srgbClr val="C00000"/>
                </a:solidFill>
                <a:latin typeface="Cambria" panose="02040503050406030204" pitchFamily="18" charset="0"/>
                <a:ea typeface="Cambria" panose="02040503050406030204" pitchFamily="18" charset="0"/>
                <a:cs typeface="Arial" panose="020B0604020202020204" pitchFamily="34" charset="0"/>
              </a:rPr>
              <a:t>, </a:t>
            </a:r>
            <a:r>
              <a:rPr lang="en-US" altLang="zh-CN" sz="2400" b="1" dirty="0" err="1">
                <a:solidFill>
                  <a:srgbClr val="C00000"/>
                </a:solidFill>
                <a:latin typeface="Cambria" panose="02040503050406030204" pitchFamily="18" charset="0"/>
                <a:ea typeface="Cambria" panose="02040503050406030204" pitchFamily="18" charset="0"/>
                <a:cs typeface="Arial" panose="020B0604020202020204" pitchFamily="34" charset="0"/>
              </a:rPr>
              <a:t>vui</a:t>
            </a:r>
            <a:r>
              <a:rPr lang="en-US" altLang="zh-CN" sz="2400" b="1" dirty="0">
                <a:solidFill>
                  <a:srgbClr val="C00000"/>
                </a:solidFill>
                <a:latin typeface="Cambria" panose="02040503050406030204" pitchFamily="18" charset="0"/>
                <a:ea typeface="Cambria" panose="02040503050406030204" pitchFamily="18" charset="0"/>
                <a:cs typeface="Arial" panose="020B0604020202020204" pitchFamily="34" charset="0"/>
              </a:rPr>
              <a:t> </a:t>
            </a:r>
            <a:r>
              <a:rPr lang="en-US" altLang="zh-CN" sz="2400" b="1" dirty="0" err="1">
                <a:solidFill>
                  <a:srgbClr val="C00000"/>
                </a:solidFill>
                <a:latin typeface="Cambria" panose="02040503050406030204" pitchFamily="18" charset="0"/>
                <a:ea typeface="Cambria" panose="02040503050406030204" pitchFamily="18" charset="0"/>
                <a:cs typeface="Arial" panose="020B0604020202020204" pitchFamily="34" charset="0"/>
              </a:rPr>
              <a:t>vẻ</a:t>
            </a:r>
            <a:r>
              <a:rPr lang="en-US" altLang="zh-CN" sz="2400" b="1" dirty="0">
                <a:solidFill>
                  <a:srgbClr val="C00000"/>
                </a:solidFill>
                <a:latin typeface="Cambria" panose="02040503050406030204" pitchFamily="18" charset="0"/>
                <a:ea typeface="Cambria" panose="02040503050406030204" pitchFamily="18" charset="0"/>
                <a:cs typeface="Arial" panose="020B0604020202020204" pitchFamily="34" charset="0"/>
              </a:rPr>
              <a:t> </a:t>
            </a:r>
            <a:r>
              <a:rPr lang="en-US" altLang="zh-CN" sz="2400" b="1" dirty="0" err="1">
                <a:solidFill>
                  <a:srgbClr val="C00000"/>
                </a:solidFill>
                <a:latin typeface="Cambria" panose="02040503050406030204" pitchFamily="18" charset="0"/>
                <a:ea typeface="Cambria" panose="02040503050406030204" pitchFamily="18" charset="0"/>
                <a:cs typeface="Arial" panose="020B0604020202020204" pitchFamily="34" charset="0"/>
              </a:rPr>
              <a:t>của</a:t>
            </a:r>
            <a:r>
              <a:rPr lang="en-US" altLang="zh-CN" sz="2400" b="1" dirty="0">
                <a:solidFill>
                  <a:srgbClr val="C00000"/>
                </a:solidFill>
                <a:latin typeface="Cambria" panose="02040503050406030204" pitchFamily="18" charset="0"/>
                <a:ea typeface="Cambria" panose="02040503050406030204" pitchFamily="18" charset="0"/>
                <a:cs typeface="Arial" panose="020B0604020202020204" pitchFamily="34" charset="0"/>
              </a:rPr>
              <a:t> </a:t>
            </a:r>
            <a:r>
              <a:rPr lang="en-US" altLang="zh-CN" sz="2400" b="1" dirty="0" err="1">
                <a:solidFill>
                  <a:srgbClr val="C00000"/>
                </a:solidFill>
                <a:latin typeface="Cambria" panose="02040503050406030204" pitchFamily="18" charset="0"/>
                <a:ea typeface="Cambria" panose="02040503050406030204" pitchFamily="18" charset="0"/>
                <a:cs typeface="Arial" panose="020B0604020202020204" pitchFamily="34" charset="0"/>
              </a:rPr>
              <a:t>học</a:t>
            </a:r>
            <a:r>
              <a:rPr lang="en-US" altLang="zh-CN" sz="2400" b="1" dirty="0">
                <a:solidFill>
                  <a:srgbClr val="C00000"/>
                </a:solidFill>
                <a:latin typeface="Cambria" panose="02040503050406030204" pitchFamily="18" charset="0"/>
                <a:ea typeface="Cambria" panose="02040503050406030204" pitchFamily="18" charset="0"/>
                <a:cs typeface="Arial" panose="020B0604020202020204" pitchFamily="34" charset="0"/>
              </a:rPr>
              <a:t> </a:t>
            </a:r>
            <a:r>
              <a:rPr lang="en-US" altLang="zh-CN" sz="2400" b="1" dirty="0" err="1">
                <a:solidFill>
                  <a:srgbClr val="C00000"/>
                </a:solidFill>
                <a:latin typeface="Cambria" panose="02040503050406030204" pitchFamily="18" charset="0"/>
                <a:ea typeface="Cambria" panose="02040503050406030204" pitchFamily="18" charset="0"/>
                <a:cs typeface="Arial" panose="020B0604020202020204" pitchFamily="34" charset="0"/>
              </a:rPr>
              <a:t>sinh</a:t>
            </a:r>
            <a:r>
              <a:rPr lang="en-US" altLang="zh-CN" sz="2400" b="1" dirty="0">
                <a:solidFill>
                  <a:srgbClr val="C00000"/>
                </a:solidFill>
                <a:latin typeface="Cambria" panose="02040503050406030204" pitchFamily="18" charset="0"/>
                <a:ea typeface="Cambria" panose="02040503050406030204" pitchFamily="18" charset="0"/>
                <a:cs typeface="Arial" panose="020B0604020202020204" pitchFamily="34" charset="0"/>
              </a:rPr>
              <a:t> </a:t>
            </a:r>
            <a:r>
              <a:rPr lang="en-US" altLang="zh-CN" sz="2400" b="1" dirty="0" err="1">
                <a:solidFill>
                  <a:srgbClr val="C00000"/>
                </a:solidFill>
                <a:latin typeface="Cambria" panose="02040503050406030204" pitchFamily="18" charset="0"/>
                <a:ea typeface="Cambria" panose="02040503050406030204" pitchFamily="18" charset="0"/>
                <a:cs typeface="Arial" panose="020B0604020202020204" pitchFamily="34" charset="0"/>
              </a:rPr>
              <a:t>trong</a:t>
            </a:r>
            <a:r>
              <a:rPr lang="en-US" altLang="zh-CN" sz="2400" b="1" dirty="0">
                <a:solidFill>
                  <a:srgbClr val="C00000"/>
                </a:solidFill>
                <a:latin typeface="Cambria" panose="02040503050406030204" pitchFamily="18" charset="0"/>
                <a:ea typeface="Cambria" panose="02040503050406030204" pitchFamily="18" charset="0"/>
                <a:cs typeface="Arial" panose="020B0604020202020204" pitchFamily="34" charset="0"/>
              </a:rPr>
              <a:t> </a:t>
            </a:r>
            <a:r>
              <a:rPr lang="en-US" altLang="zh-CN" sz="2400" b="1" dirty="0" err="1">
                <a:solidFill>
                  <a:srgbClr val="C00000"/>
                </a:solidFill>
                <a:latin typeface="Cambria" panose="02040503050406030204" pitchFamily="18" charset="0"/>
                <a:ea typeface="Cambria" panose="02040503050406030204" pitchFamily="18" charset="0"/>
                <a:cs typeface="Arial" panose="020B0604020202020204" pitchFamily="34" charset="0"/>
              </a:rPr>
              <a:t>ngày</a:t>
            </a:r>
            <a:r>
              <a:rPr lang="en-US" altLang="zh-CN" sz="2400" b="1" dirty="0">
                <a:solidFill>
                  <a:srgbClr val="C00000"/>
                </a:solidFill>
                <a:latin typeface="Cambria" panose="02040503050406030204" pitchFamily="18" charset="0"/>
                <a:ea typeface="Cambria" panose="02040503050406030204" pitchFamily="18" charset="0"/>
                <a:cs typeface="Arial" panose="020B0604020202020204" pitchFamily="34" charset="0"/>
              </a:rPr>
              <a:t> </a:t>
            </a:r>
            <a:r>
              <a:rPr lang="en-US" altLang="zh-CN" sz="2400" b="1" dirty="0" err="1">
                <a:solidFill>
                  <a:srgbClr val="C00000"/>
                </a:solidFill>
                <a:latin typeface="Cambria" panose="02040503050406030204" pitchFamily="18" charset="0"/>
                <a:ea typeface="Cambria" panose="02040503050406030204" pitchFamily="18" charset="0"/>
                <a:cs typeface="Arial" panose="020B0604020202020204" pitchFamily="34" charset="0"/>
              </a:rPr>
              <a:t>khai</a:t>
            </a:r>
            <a:r>
              <a:rPr lang="en-US" altLang="zh-CN" sz="2400" b="1" dirty="0">
                <a:solidFill>
                  <a:srgbClr val="C00000"/>
                </a:solidFill>
                <a:latin typeface="Cambria" panose="02040503050406030204" pitchFamily="18" charset="0"/>
                <a:ea typeface="Cambria" panose="02040503050406030204" pitchFamily="18" charset="0"/>
                <a:cs typeface="Arial" panose="020B0604020202020204" pitchFamily="34" charset="0"/>
              </a:rPr>
              <a:t> </a:t>
            </a:r>
            <a:r>
              <a:rPr lang="en-US" altLang="zh-CN" sz="2400" b="1" dirty="0" err="1">
                <a:solidFill>
                  <a:srgbClr val="C00000"/>
                </a:solidFill>
                <a:latin typeface="Cambria" panose="02040503050406030204" pitchFamily="18" charset="0"/>
                <a:ea typeface="Cambria" panose="02040503050406030204" pitchFamily="18" charset="0"/>
                <a:cs typeface="Arial" panose="020B0604020202020204" pitchFamily="34" charset="0"/>
              </a:rPr>
              <a:t>giảng</a:t>
            </a:r>
            <a:r>
              <a:rPr lang="en-US" altLang="zh-CN" sz="2400" b="1" dirty="0">
                <a:solidFill>
                  <a:srgbClr val="C00000"/>
                </a:solidFill>
                <a:latin typeface="Cambria" panose="02040503050406030204" pitchFamily="18" charset="0"/>
                <a:ea typeface="Cambria" panose="02040503050406030204" pitchFamily="18" charset="0"/>
                <a:cs typeface="Arial" panose="020B0604020202020204" pitchFamily="34" charset="0"/>
              </a:rPr>
              <a:t> </a:t>
            </a:r>
            <a:r>
              <a:rPr lang="en-US" altLang="zh-CN" sz="2400" b="1" dirty="0" err="1">
                <a:solidFill>
                  <a:srgbClr val="C00000"/>
                </a:solidFill>
                <a:latin typeface="Cambria" panose="02040503050406030204" pitchFamily="18" charset="0"/>
                <a:ea typeface="Cambria" panose="02040503050406030204" pitchFamily="18" charset="0"/>
                <a:cs typeface="Arial" panose="020B0604020202020204" pitchFamily="34" charset="0"/>
              </a:rPr>
              <a:t>lớp</a:t>
            </a:r>
            <a:r>
              <a:rPr lang="en-US" altLang="zh-CN" sz="2400" b="1" dirty="0">
                <a:solidFill>
                  <a:srgbClr val="C00000"/>
                </a:solidFill>
                <a:latin typeface="Cambria" panose="02040503050406030204" pitchFamily="18" charset="0"/>
                <a:ea typeface="Cambria" panose="02040503050406030204" pitchFamily="18" charset="0"/>
                <a:cs typeface="Arial" panose="020B0604020202020204" pitchFamily="34" charset="0"/>
              </a:rPr>
              <a:t> 2;</a:t>
            </a:r>
            <a:endParaRPr lang="zh-CN" altLang="en-US" sz="2400" b="1" dirty="0">
              <a:solidFill>
                <a:srgbClr val="C00000"/>
              </a:solidFill>
              <a:latin typeface="Cambria" panose="02040503050406030204" pitchFamily="18" charset="0"/>
              <a:ea typeface="Arial-Rounded" panose="020B0500000000000000" pitchFamily="34" charset="0"/>
              <a:cs typeface="Arial" panose="020B0604020202020204" pitchFamily="34" charset="0"/>
            </a:endParaRPr>
          </a:p>
          <a:p>
            <a:pPr lvl="0"/>
            <a:r>
              <a:rPr lang="en-US" altLang="zh-CN" sz="2400" b="1" dirty="0">
                <a:solidFill>
                  <a:srgbClr val="C00000"/>
                </a:solidFill>
                <a:latin typeface="Cambria" panose="02040503050406030204" pitchFamily="18" charset="0"/>
                <a:ea typeface="Cambria" panose="02040503050406030204" pitchFamily="18" charset="0"/>
                <a:cs typeface="Arial" panose="020B0604020202020204" pitchFamily="34" charset="0"/>
              </a:rPr>
              <a:t>- </a:t>
            </a:r>
            <a:r>
              <a:rPr lang="en-US" altLang="zh-CN" sz="2400" b="1" dirty="0" err="1">
                <a:solidFill>
                  <a:srgbClr val="C00000"/>
                </a:solidFill>
                <a:latin typeface="Cambria" panose="02040503050406030204" pitchFamily="18" charset="0"/>
                <a:ea typeface="Cambria" panose="02040503050406030204" pitchFamily="18" charset="0"/>
                <a:cs typeface="Arial" panose="020B0604020202020204" pitchFamily="34" charset="0"/>
              </a:rPr>
              <a:t>Đọc</a:t>
            </a:r>
            <a:r>
              <a:rPr lang="en-US" altLang="zh-CN" sz="2400" b="1" dirty="0">
                <a:solidFill>
                  <a:srgbClr val="C00000"/>
                </a:solidFill>
                <a:latin typeface="Cambria" panose="02040503050406030204" pitchFamily="18" charset="0"/>
                <a:ea typeface="Cambria" panose="02040503050406030204" pitchFamily="18" charset="0"/>
                <a:cs typeface="Arial" panose="020B0604020202020204" pitchFamily="34" charset="0"/>
              </a:rPr>
              <a:t> </a:t>
            </a:r>
            <a:r>
              <a:rPr lang="en-US" altLang="zh-CN" sz="2400" b="1" dirty="0" err="1">
                <a:solidFill>
                  <a:srgbClr val="C00000"/>
                </a:solidFill>
                <a:latin typeface="Cambria" panose="02040503050406030204" pitchFamily="18" charset="0"/>
                <a:ea typeface="Cambria" panose="02040503050406030204" pitchFamily="18" charset="0"/>
                <a:cs typeface="Arial" panose="020B0604020202020204" pitchFamily="34" charset="0"/>
              </a:rPr>
              <a:t>đúng</a:t>
            </a:r>
            <a:r>
              <a:rPr lang="en-US" altLang="zh-CN" sz="2400" b="1" dirty="0">
                <a:solidFill>
                  <a:srgbClr val="C00000"/>
                </a:solidFill>
                <a:latin typeface="Cambria" panose="02040503050406030204" pitchFamily="18" charset="0"/>
                <a:ea typeface="Cambria" panose="02040503050406030204" pitchFamily="18" charset="0"/>
                <a:cs typeface="Arial" panose="020B0604020202020204" pitchFamily="34" charset="0"/>
              </a:rPr>
              <a:t> </a:t>
            </a:r>
            <a:r>
              <a:rPr lang="en-US" altLang="zh-CN" sz="2400" b="1" dirty="0" err="1">
                <a:solidFill>
                  <a:srgbClr val="C00000"/>
                </a:solidFill>
                <a:latin typeface="Cambria" panose="02040503050406030204" pitchFamily="18" charset="0"/>
                <a:ea typeface="Cambria" panose="02040503050406030204" pitchFamily="18" charset="0"/>
                <a:cs typeface="Arial" panose="020B0604020202020204" pitchFamily="34" charset="0"/>
              </a:rPr>
              <a:t>các</a:t>
            </a:r>
            <a:r>
              <a:rPr lang="en-US" altLang="zh-CN" sz="2400" b="1" dirty="0">
                <a:solidFill>
                  <a:srgbClr val="C00000"/>
                </a:solidFill>
                <a:latin typeface="Cambria" panose="02040503050406030204" pitchFamily="18" charset="0"/>
                <a:ea typeface="Cambria" panose="02040503050406030204" pitchFamily="18" charset="0"/>
                <a:cs typeface="Arial" panose="020B0604020202020204" pitchFamily="34" charset="0"/>
              </a:rPr>
              <a:t> </a:t>
            </a:r>
            <a:r>
              <a:rPr lang="en-US" altLang="zh-CN" sz="2400" b="1" dirty="0" err="1">
                <a:solidFill>
                  <a:srgbClr val="C00000"/>
                </a:solidFill>
                <a:latin typeface="Cambria" panose="02040503050406030204" pitchFamily="18" charset="0"/>
                <a:ea typeface="Cambria" panose="02040503050406030204" pitchFamily="18" charset="0"/>
                <a:cs typeface="Arial" panose="020B0604020202020204" pitchFamily="34" charset="0"/>
              </a:rPr>
              <a:t>tiếng</a:t>
            </a:r>
            <a:r>
              <a:rPr lang="en-US" altLang="zh-CN" sz="2400" b="1" dirty="0">
                <a:solidFill>
                  <a:srgbClr val="C00000"/>
                </a:solidFill>
                <a:latin typeface="Cambria" panose="02040503050406030204" pitchFamily="18" charset="0"/>
                <a:ea typeface="Cambria" panose="02040503050406030204" pitchFamily="18" charset="0"/>
                <a:cs typeface="Arial" panose="020B0604020202020204" pitchFamily="34" charset="0"/>
              </a:rPr>
              <a:t> </a:t>
            </a:r>
            <a:r>
              <a:rPr lang="en-US" altLang="zh-CN" sz="2400" b="1" dirty="0" err="1">
                <a:solidFill>
                  <a:srgbClr val="C00000"/>
                </a:solidFill>
                <a:latin typeface="Cambria" panose="02040503050406030204" pitchFamily="18" charset="0"/>
                <a:ea typeface="Cambria" panose="02040503050406030204" pitchFamily="18" charset="0"/>
                <a:cs typeface="Arial" panose="020B0604020202020204" pitchFamily="34" charset="0"/>
              </a:rPr>
              <a:t>trong</a:t>
            </a:r>
            <a:r>
              <a:rPr lang="en-US" altLang="zh-CN" sz="2400" b="1" dirty="0">
                <a:solidFill>
                  <a:srgbClr val="C00000"/>
                </a:solidFill>
                <a:latin typeface="Cambria" panose="02040503050406030204" pitchFamily="18" charset="0"/>
                <a:ea typeface="Cambria" panose="02040503050406030204" pitchFamily="18" charset="0"/>
                <a:cs typeface="Arial" panose="020B0604020202020204" pitchFamily="34" charset="0"/>
              </a:rPr>
              <a:t> </a:t>
            </a:r>
            <a:r>
              <a:rPr lang="en-US" altLang="zh-CN" sz="2400" b="1" dirty="0" err="1">
                <a:solidFill>
                  <a:srgbClr val="C00000"/>
                </a:solidFill>
                <a:latin typeface="Cambria" panose="02040503050406030204" pitchFamily="18" charset="0"/>
                <a:ea typeface="Cambria" panose="02040503050406030204" pitchFamily="18" charset="0"/>
                <a:cs typeface="Arial" panose="020B0604020202020204" pitchFamily="34" charset="0"/>
              </a:rPr>
              <a:t>bài</a:t>
            </a:r>
            <a:r>
              <a:rPr lang="en-US" altLang="zh-CN" sz="2400" b="1" dirty="0">
                <a:solidFill>
                  <a:srgbClr val="C00000"/>
                </a:solidFill>
                <a:latin typeface="Cambria" panose="02040503050406030204" pitchFamily="18" charset="0"/>
                <a:ea typeface="Cambria" panose="02040503050406030204" pitchFamily="18" charset="0"/>
                <a:cs typeface="Arial" panose="020B0604020202020204" pitchFamily="34" charset="0"/>
              </a:rPr>
              <a:t>.</a:t>
            </a:r>
            <a:endParaRPr lang="en-GB" sz="2400" b="1" dirty="0">
              <a:solidFill>
                <a:srgbClr val="C00000"/>
              </a:solidFill>
              <a:latin typeface="Cambria" panose="02040503050406030204" pitchFamily="18" charset="0"/>
              <a:ea typeface="Cambria" panose="02040503050406030204" pitchFamily="18" charset="0"/>
              <a:cs typeface="Arial" panose="020B0604020202020204" pitchFamily="34" charset="0"/>
            </a:endParaRPr>
          </a:p>
          <a:p>
            <a:r>
              <a:rPr lang="en-GB" sz="2400" b="1" dirty="0">
                <a:solidFill>
                  <a:srgbClr val="008000"/>
                </a:solidFill>
                <a:latin typeface="Cambria" panose="02040503050406030204" pitchFamily="18" charset="0"/>
                <a:ea typeface="Cambria" panose="02040503050406030204" pitchFamily="18" charset="0"/>
                <a:cs typeface="Arial" panose="020B0604020202020204" pitchFamily="34" charset="0"/>
              </a:rPr>
              <a:t>2. </a:t>
            </a:r>
            <a:r>
              <a:rPr lang="vi-VN" sz="2400" b="1" dirty="0">
                <a:solidFill>
                  <a:srgbClr val="008000"/>
                </a:solidFill>
                <a:latin typeface="Cambria" panose="02040503050406030204" pitchFamily="18" charset="0"/>
                <a:ea typeface="Cambria" panose="02040503050406030204" pitchFamily="18" charset="0"/>
                <a:cs typeface="Arial" panose="020B0604020202020204" pitchFamily="34" charset="0"/>
              </a:rPr>
              <a:t>Năng lực</a:t>
            </a:r>
            <a:r>
              <a:rPr lang="en-GB" sz="2400" b="1" dirty="0">
                <a:solidFill>
                  <a:srgbClr val="008000"/>
                </a:solidFill>
                <a:latin typeface="Cambria" panose="02040503050406030204" pitchFamily="18" charset="0"/>
                <a:ea typeface="Cambria" panose="02040503050406030204" pitchFamily="18" charset="0"/>
                <a:cs typeface="Arial" panose="020B0604020202020204" pitchFamily="34" charset="0"/>
              </a:rPr>
              <a:t> </a:t>
            </a:r>
            <a:r>
              <a:rPr lang="en-GB" sz="2400" b="1" dirty="0" err="1">
                <a:solidFill>
                  <a:srgbClr val="008000"/>
                </a:solidFill>
                <a:latin typeface="Cambria" panose="02040503050406030204" pitchFamily="18" charset="0"/>
                <a:ea typeface="Cambria" panose="02040503050406030204" pitchFamily="18" charset="0"/>
                <a:cs typeface="Arial" panose="020B0604020202020204" pitchFamily="34" charset="0"/>
              </a:rPr>
              <a:t>đặc</a:t>
            </a:r>
            <a:r>
              <a:rPr lang="en-GB" sz="2400" b="1" dirty="0">
                <a:solidFill>
                  <a:srgbClr val="008000"/>
                </a:solidFill>
                <a:latin typeface="Cambria" panose="02040503050406030204" pitchFamily="18" charset="0"/>
                <a:ea typeface="Cambria" panose="02040503050406030204" pitchFamily="18" charset="0"/>
                <a:cs typeface="Arial" panose="020B0604020202020204" pitchFamily="34" charset="0"/>
              </a:rPr>
              <a:t> </a:t>
            </a:r>
            <a:r>
              <a:rPr lang="en-GB" sz="2400" b="1" dirty="0" err="1">
                <a:solidFill>
                  <a:srgbClr val="008000"/>
                </a:solidFill>
                <a:latin typeface="Cambria" panose="02040503050406030204" pitchFamily="18" charset="0"/>
                <a:ea typeface="Cambria" panose="02040503050406030204" pitchFamily="18" charset="0"/>
                <a:cs typeface="Arial" panose="020B0604020202020204" pitchFamily="34" charset="0"/>
              </a:rPr>
              <a:t>thù</a:t>
            </a:r>
            <a:endParaRPr lang="vi-VN" sz="2400" b="1" dirty="0">
              <a:solidFill>
                <a:srgbClr val="008000"/>
              </a:solidFill>
              <a:latin typeface="Cambria" panose="02040503050406030204" pitchFamily="18" charset="0"/>
              <a:ea typeface="Cambria" panose="02040503050406030204" pitchFamily="18" charset="0"/>
              <a:cs typeface="Arial" panose="020B0604020202020204" pitchFamily="34" charset="0"/>
            </a:endParaRPr>
          </a:p>
          <a:p>
            <a:r>
              <a:rPr lang="en-GB" sz="2400" b="1" dirty="0">
                <a:solidFill>
                  <a:srgbClr val="008000"/>
                </a:solidFill>
                <a:latin typeface="Cambria" panose="02040503050406030204" pitchFamily="18" charset="0"/>
                <a:ea typeface="Cambria" panose="02040503050406030204" pitchFamily="18" charset="0"/>
                <a:cs typeface="Arial" panose="020B0604020202020204" pitchFamily="34" charset="0"/>
              </a:rPr>
              <a:t>-</a:t>
            </a:r>
            <a:r>
              <a:rPr lang="vi-VN" sz="2400" b="1" dirty="0">
                <a:solidFill>
                  <a:srgbClr val="008000"/>
                </a:solidFill>
                <a:latin typeface="Cambria" panose="02040503050406030204" pitchFamily="18" charset="0"/>
                <a:ea typeface="Cambria" panose="02040503050406030204" pitchFamily="18" charset="0"/>
                <a:cs typeface="Arial" panose="020B0604020202020204" pitchFamily="34" charset="0"/>
              </a:rPr>
              <a:t> Hình thành và phát triển năng lực văn học (nhận biết được nhân vật, hiểu được diễn biến các sự việc diễn ra trong câu chuyện);</a:t>
            </a:r>
          </a:p>
          <a:p>
            <a:r>
              <a:rPr lang="en-GB" sz="2400" b="1" dirty="0">
                <a:solidFill>
                  <a:srgbClr val="008000"/>
                </a:solidFill>
                <a:latin typeface="Cambria" panose="02040503050406030204" pitchFamily="18" charset="0"/>
                <a:ea typeface="Cambria" panose="02040503050406030204" pitchFamily="18" charset="0"/>
                <a:cs typeface="Arial" panose="020B0604020202020204" pitchFamily="34" charset="0"/>
              </a:rPr>
              <a:t>-</a:t>
            </a:r>
            <a:r>
              <a:rPr lang="vi-VN" sz="2400" b="1" dirty="0">
                <a:solidFill>
                  <a:srgbClr val="008000"/>
                </a:solidFill>
                <a:latin typeface="Cambria" panose="02040503050406030204" pitchFamily="18" charset="0"/>
                <a:ea typeface="Cambria" panose="02040503050406030204" pitchFamily="18" charset="0"/>
                <a:cs typeface="Arial" panose="020B0604020202020204" pitchFamily="34" charset="0"/>
              </a:rPr>
              <a:t> Có cảm xúc hãnh diện, tự hào khi trở thành học sinh lớp 2; có tình cảm thân thiết, quý mến đối với bạn bè; có niềm vui đến trường.</a:t>
            </a:r>
          </a:p>
          <a:p>
            <a:pPr>
              <a:buFont typeface="+mj-lt"/>
              <a:buAutoNum type="arabicPeriod" startAt="3"/>
            </a:pPr>
            <a:r>
              <a:rPr lang="en-GB" sz="2400" b="1" dirty="0">
                <a:solidFill>
                  <a:srgbClr val="003300"/>
                </a:solidFill>
                <a:latin typeface="Cambria" panose="02040503050406030204" pitchFamily="18" charset="0"/>
                <a:ea typeface="Cambria" panose="02040503050406030204" pitchFamily="18" charset="0"/>
                <a:cs typeface="Arial" panose="020B0604020202020204" pitchFamily="34" charset="0"/>
              </a:rPr>
              <a:t> </a:t>
            </a:r>
            <a:r>
              <a:rPr lang="vi-VN" sz="2400" b="1" dirty="0">
                <a:solidFill>
                  <a:srgbClr val="003300"/>
                </a:solidFill>
                <a:latin typeface="Cambria" panose="02040503050406030204" pitchFamily="18" charset="0"/>
                <a:ea typeface="Cambria" panose="02040503050406030204" pitchFamily="18" charset="0"/>
                <a:cs typeface="Arial" panose="020B0604020202020204" pitchFamily="34" charset="0"/>
              </a:rPr>
              <a:t>Phẩm chất</a:t>
            </a:r>
          </a:p>
          <a:p>
            <a:r>
              <a:rPr lang="en-GB" sz="2400" b="1"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GB" sz="2400" b="1" dirty="0" err="1">
                <a:solidFill>
                  <a:srgbClr val="002060"/>
                </a:solidFill>
                <a:latin typeface="Cambria" panose="02040503050406030204" pitchFamily="18" charset="0"/>
                <a:ea typeface="Cambria" panose="02040503050406030204" pitchFamily="18" charset="0"/>
                <a:cs typeface="Arial" panose="020B0604020202020204" pitchFamily="34" charset="0"/>
              </a:rPr>
              <a:t>Nhân</a:t>
            </a:r>
            <a:r>
              <a:rPr lang="en-GB" sz="2400" b="1"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GB" sz="2400" b="1" dirty="0" err="1">
                <a:solidFill>
                  <a:srgbClr val="002060"/>
                </a:solidFill>
                <a:latin typeface="Cambria" panose="02040503050406030204" pitchFamily="18" charset="0"/>
                <a:ea typeface="Cambria" panose="02040503050406030204" pitchFamily="18" charset="0"/>
                <a:cs typeface="Arial" panose="020B0604020202020204" pitchFamily="34" charset="0"/>
              </a:rPr>
              <a:t>ái</a:t>
            </a:r>
            <a:r>
              <a:rPr lang="en-GB" sz="2400" b="1"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vi-VN" sz="2400" b="1" dirty="0">
                <a:solidFill>
                  <a:srgbClr val="002060"/>
                </a:solidFill>
                <a:latin typeface="Cambria" panose="02040503050406030204" pitchFamily="18" charset="0"/>
                <a:ea typeface="Cambria" panose="02040503050406030204" pitchFamily="18" charset="0"/>
                <a:cs typeface="Arial" panose="020B0604020202020204" pitchFamily="34" charset="0"/>
              </a:rPr>
              <a:t>Bồi dưỡng tình yêu trường lớp, tình thân thiết với thầy cô, bạn bè</a:t>
            </a:r>
            <a:r>
              <a:rPr lang="en-GB" sz="2400" b="1" dirty="0">
                <a:solidFill>
                  <a:srgbClr val="002060"/>
                </a:solidFill>
                <a:latin typeface="Cambria" panose="02040503050406030204" pitchFamily="18" charset="0"/>
                <a:ea typeface="Cambria" panose="02040503050406030204" pitchFamily="18" charset="0"/>
                <a:cs typeface="Arial" panose="020B0604020202020204" pitchFamily="34" charset="0"/>
              </a:rPr>
              <a:t>;</a:t>
            </a:r>
          </a:p>
          <a:p>
            <a:r>
              <a:rPr lang="en-GB" sz="2400" b="1"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GB" sz="2400" b="1" dirty="0" err="1">
                <a:solidFill>
                  <a:srgbClr val="002060"/>
                </a:solidFill>
                <a:latin typeface="Cambria" panose="02040503050406030204" pitchFamily="18" charset="0"/>
                <a:ea typeface="Cambria" panose="02040503050406030204" pitchFamily="18" charset="0"/>
                <a:cs typeface="Arial" panose="020B0604020202020204" pitchFamily="34" charset="0"/>
              </a:rPr>
              <a:t>Trách</a:t>
            </a:r>
            <a:r>
              <a:rPr lang="en-GB" sz="2400" b="1"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GB" sz="2400" b="1" dirty="0" err="1">
                <a:solidFill>
                  <a:srgbClr val="002060"/>
                </a:solidFill>
                <a:latin typeface="Cambria" panose="02040503050406030204" pitchFamily="18" charset="0"/>
                <a:ea typeface="Cambria" panose="02040503050406030204" pitchFamily="18" charset="0"/>
                <a:cs typeface="Arial" panose="020B0604020202020204" pitchFamily="34" charset="0"/>
              </a:rPr>
              <a:t>nhiệm</a:t>
            </a:r>
            <a:r>
              <a:rPr lang="en-GB" sz="2400" b="1"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GB" sz="2400" b="1" dirty="0" err="1">
                <a:solidFill>
                  <a:srgbClr val="002060"/>
                </a:solidFill>
                <a:latin typeface="Cambria" panose="02040503050406030204" pitchFamily="18" charset="0"/>
                <a:ea typeface="Cambria" panose="02040503050406030204" pitchFamily="18" charset="0"/>
                <a:cs typeface="Arial" panose="020B0604020202020204" pitchFamily="34" charset="0"/>
              </a:rPr>
              <a:t>Tập</a:t>
            </a:r>
            <a:r>
              <a:rPr lang="en-GB" sz="2400" b="1"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GB" sz="2400" b="1" dirty="0" err="1">
                <a:solidFill>
                  <a:srgbClr val="002060"/>
                </a:solidFill>
                <a:latin typeface="Cambria" panose="02040503050406030204" pitchFamily="18" charset="0"/>
                <a:ea typeface="Cambria" panose="02040503050406030204" pitchFamily="18" charset="0"/>
                <a:cs typeface="Arial" panose="020B0604020202020204" pitchFamily="34" charset="0"/>
              </a:rPr>
              <a:t>trung</a:t>
            </a:r>
            <a:r>
              <a:rPr lang="en-GB" sz="2400" b="1"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GB" sz="2400" b="1" dirty="0" err="1">
                <a:solidFill>
                  <a:srgbClr val="002060"/>
                </a:solidFill>
                <a:latin typeface="Cambria" panose="02040503050406030204" pitchFamily="18" charset="0"/>
                <a:ea typeface="Cambria" panose="02040503050406030204" pitchFamily="18" charset="0"/>
                <a:cs typeface="Arial" panose="020B0604020202020204" pitchFamily="34" charset="0"/>
              </a:rPr>
              <a:t>trong</a:t>
            </a:r>
            <a:r>
              <a:rPr lang="en-GB" sz="2400" b="1"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GB" sz="2400" b="1" dirty="0" err="1">
                <a:solidFill>
                  <a:srgbClr val="002060"/>
                </a:solidFill>
                <a:latin typeface="Cambria" panose="02040503050406030204" pitchFamily="18" charset="0"/>
                <a:ea typeface="Cambria" panose="02040503050406030204" pitchFamily="18" charset="0"/>
                <a:cs typeface="Arial" panose="020B0604020202020204" pitchFamily="34" charset="0"/>
              </a:rPr>
              <a:t>học</a:t>
            </a:r>
            <a:r>
              <a:rPr lang="en-GB" sz="2400" b="1"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GB" sz="2400" b="1" dirty="0" err="1">
                <a:solidFill>
                  <a:srgbClr val="002060"/>
                </a:solidFill>
                <a:latin typeface="Cambria" panose="02040503050406030204" pitchFamily="18" charset="0"/>
                <a:ea typeface="Cambria" panose="02040503050406030204" pitchFamily="18" charset="0"/>
                <a:cs typeface="Arial" panose="020B0604020202020204" pitchFamily="34" charset="0"/>
              </a:rPr>
              <a:t>tập</a:t>
            </a:r>
            <a:endParaRPr lang="vi-VN" sz="2400" b="1" dirty="0">
              <a:solidFill>
                <a:srgbClr val="002060"/>
              </a:solidFill>
              <a:latin typeface="Cambria" panose="02040503050406030204" pitchFamily="18" charset="0"/>
              <a:ea typeface="Cambria" panose="02040503050406030204" pitchFamily="18" charset="0"/>
              <a:cs typeface="Arial" panose="020B0604020202020204" pitchFamily="34" charset="0"/>
            </a:endParaRPr>
          </a:p>
        </p:txBody>
      </p:sp>
      <p:pic>
        <p:nvPicPr>
          <p:cNvPr id="12" name="图片 9220" descr="21"/>
          <p:cNvPicPr>
            <a:picLocks noChangeAspect="1"/>
          </p:cNvPicPr>
          <p:nvPr/>
        </p:nvPicPr>
        <p:blipFill rotWithShape="1">
          <a:blip r:embed="rId2"/>
          <a:srcRect l="15135" t="23865" r="61624" b="16686"/>
          <a:stretch/>
        </p:blipFill>
        <p:spPr>
          <a:xfrm>
            <a:off x="-335558" y="4354008"/>
            <a:ext cx="1462484" cy="2503992"/>
          </a:xfrm>
          <a:prstGeom prst="rect">
            <a:avLst/>
          </a:prstGeom>
          <a:noFill/>
          <a:ln w="9525">
            <a:noFill/>
          </a:ln>
        </p:spPr>
      </p:pic>
      <p:pic>
        <p:nvPicPr>
          <p:cNvPr id="13" name="图片 47108" descr="1-43"/>
          <p:cNvPicPr>
            <a:picLocks noChangeAspect="1"/>
          </p:cNvPicPr>
          <p:nvPr/>
        </p:nvPicPr>
        <p:blipFill>
          <a:blip r:embed="rId3"/>
          <a:stretch>
            <a:fillRect/>
          </a:stretch>
        </p:blipFill>
        <p:spPr>
          <a:xfrm>
            <a:off x="524434" y="110765"/>
            <a:ext cx="1725283" cy="1557847"/>
          </a:xfrm>
          <a:prstGeom prst="rect">
            <a:avLst/>
          </a:prstGeom>
          <a:noFill/>
          <a:ln w="9525">
            <a:noFill/>
          </a:ln>
        </p:spPr>
      </p:pic>
      <p:pic>
        <p:nvPicPr>
          <p:cNvPr id="14" name="图片 49157" descr="1-52"/>
          <p:cNvPicPr>
            <a:picLocks noChangeAspect="1"/>
          </p:cNvPicPr>
          <p:nvPr/>
        </p:nvPicPr>
        <p:blipFill>
          <a:blip r:embed="rId4"/>
          <a:stretch>
            <a:fillRect/>
          </a:stretch>
        </p:blipFill>
        <p:spPr>
          <a:xfrm rot="720629">
            <a:off x="8345469" y="5512257"/>
            <a:ext cx="2355712" cy="1604878"/>
          </a:xfrm>
          <a:prstGeom prst="rect">
            <a:avLst/>
          </a:prstGeom>
          <a:noFill/>
          <a:ln w="9525">
            <a:noFill/>
          </a:ln>
        </p:spPr>
      </p:pic>
      <p:pic>
        <p:nvPicPr>
          <p:cNvPr id="15" name="图片 46087" descr="1-45"/>
          <p:cNvPicPr>
            <a:picLocks noChangeAspect="1"/>
          </p:cNvPicPr>
          <p:nvPr/>
        </p:nvPicPr>
        <p:blipFill>
          <a:blip r:embed="rId5"/>
          <a:stretch>
            <a:fillRect/>
          </a:stretch>
        </p:blipFill>
        <p:spPr>
          <a:xfrm>
            <a:off x="9746492" y="309283"/>
            <a:ext cx="1725035" cy="1935745"/>
          </a:xfrm>
          <a:prstGeom prst="rect">
            <a:avLst/>
          </a:prstGeom>
          <a:noFill/>
          <a:ln w="9525">
            <a:noFill/>
          </a:ln>
        </p:spPr>
      </p:pic>
    </p:spTree>
    <p:extLst>
      <p:ext uri="{BB962C8B-B14F-4D97-AF65-F5344CB8AC3E}">
        <p14:creationId xmlns:p14="http://schemas.microsoft.com/office/powerpoint/2010/main" val="2063221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2" presetClass="entr" presetSubtype="4"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500" fill="hold"/>
                                        <p:tgtEl>
                                          <p:spTgt spid="12"/>
                                        </p:tgtEl>
                                        <p:attrNameLst>
                                          <p:attrName>ppt_x</p:attrName>
                                        </p:attrNameLst>
                                      </p:cBhvr>
                                      <p:tavLst>
                                        <p:tav tm="0">
                                          <p:val>
                                            <p:strVal val="#ppt_x"/>
                                          </p:val>
                                        </p:tav>
                                        <p:tav tm="100000">
                                          <p:val>
                                            <p:strVal val="#ppt_x"/>
                                          </p:val>
                                        </p:tav>
                                      </p:tavLst>
                                    </p:anim>
                                    <p:anim calcmode="lin" valueType="num">
                                      <p:cBhvr additive="base">
                                        <p:cTn id="13" dur="500" fill="hold"/>
                                        <p:tgtEl>
                                          <p:spTgt spid="12"/>
                                        </p:tgtEl>
                                        <p:attrNameLst>
                                          <p:attrName>ppt_y</p:attrName>
                                        </p:attrNameLst>
                                      </p:cBhvr>
                                      <p:tavLst>
                                        <p:tav tm="0">
                                          <p:val>
                                            <p:strVal val="1+#ppt_h/2"/>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1000"/>
                                        <p:tgtEl>
                                          <p:spTgt spid="14"/>
                                        </p:tgtEl>
                                      </p:cBhvr>
                                    </p:animEffect>
                                    <p:anim calcmode="lin" valueType="num">
                                      <p:cBhvr>
                                        <p:cTn id="17" dur="1000" fill="hold"/>
                                        <p:tgtEl>
                                          <p:spTgt spid="14"/>
                                        </p:tgtEl>
                                        <p:attrNameLst>
                                          <p:attrName>ppt_x</p:attrName>
                                        </p:attrNameLst>
                                      </p:cBhvr>
                                      <p:tavLst>
                                        <p:tav tm="0">
                                          <p:val>
                                            <p:strVal val="#ppt_x"/>
                                          </p:val>
                                        </p:tav>
                                        <p:tav tm="100000">
                                          <p:val>
                                            <p:strVal val="#ppt_x"/>
                                          </p:val>
                                        </p:tav>
                                      </p:tavLst>
                                    </p:anim>
                                    <p:anim calcmode="lin" valueType="num">
                                      <p:cBhvr>
                                        <p:cTn id="18" dur="1000" fill="hold"/>
                                        <p:tgtEl>
                                          <p:spTgt spid="14"/>
                                        </p:tgtEl>
                                        <p:attrNameLst>
                                          <p:attrName>ppt_y</p:attrName>
                                        </p:attrNameLst>
                                      </p:cBhvr>
                                      <p:tavLst>
                                        <p:tav tm="0">
                                          <p:val>
                                            <p:strVal val="#ppt_y+.1"/>
                                          </p:val>
                                        </p:tav>
                                        <p:tav tm="100000">
                                          <p:val>
                                            <p:strVal val="#ppt_y"/>
                                          </p:val>
                                        </p:tav>
                                      </p:tavLst>
                                    </p:anim>
                                  </p:childTnLst>
                                </p:cTn>
                              </p:par>
                              <p:par>
                                <p:cTn id="19" presetID="47" presetClass="entr" presetSubtype="0" fill="hold" nodeType="with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1000"/>
                                        <p:tgtEl>
                                          <p:spTgt spid="15"/>
                                        </p:tgtEl>
                                      </p:cBhvr>
                                    </p:animEffect>
                                    <p:anim calcmode="lin" valueType="num">
                                      <p:cBhvr>
                                        <p:cTn id="22" dur="1000" fill="hold"/>
                                        <p:tgtEl>
                                          <p:spTgt spid="15"/>
                                        </p:tgtEl>
                                        <p:attrNameLst>
                                          <p:attrName>ppt_x</p:attrName>
                                        </p:attrNameLst>
                                      </p:cBhvr>
                                      <p:tavLst>
                                        <p:tav tm="0">
                                          <p:val>
                                            <p:strVal val="#ppt_x"/>
                                          </p:val>
                                        </p:tav>
                                        <p:tav tm="100000">
                                          <p:val>
                                            <p:strVal val="#ppt_x"/>
                                          </p:val>
                                        </p:tav>
                                      </p:tavLst>
                                    </p:anim>
                                    <p:anim calcmode="lin" valueType="num">
                                      <p:cBhvr>
                                        <p:cTn id="23"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2" presetClass="entr" presetSubtype="1" fill="hold" grpId="0"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wipe(up)">
                                      <p:cBhvr>
                                        <p:cTn id="28" dur="500"/>
                                        <p:tgtEl>
                                          <p:spTgt spid="5"/>
                                        </p:tgtEl>
                                      </p:cBhvr>
                                    </p:animEffect>
                                  </p:childTnLst>
                                </p:cTn>
                              </p:par>
                              <p:par>
                                <p:cTn id="29" presetID="22" presetClass="entr" presetSubtype="1" fill="hold" grpId="0" nodeType="with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wipe(up)">
                                      <p:cBhvr>
                                        <p:cTn id="31" dur="500"/>
                                        <p:tgtEl>
                                          <p:spTgt spid="8"/>
                                        </p:tgtEl>
                                      </p:cBhvr>
                                    </p:animEffect>
                                  </p:childTnLst>
                                </p:cTn>
                              </p:par>
                              <p:par>
                                <p:cTn id="32" presetID="22" presetClass="entr" presetSubtype="1" fill="hold" nodeType="with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wipe(up)">
                                      <p:cBhvr>
                                        <p:cTn id="34" dur="500"/>
                                        <p:tgtEl>
                                          <p:spTgt spid="11"/>
                                        </p:tgtEl>
                                      </p:cBhvr>
                                    </p:animEffect>
                                  </p:childTnLst>
                                </p:cTn>
                              </p:par>
                              <p:par>
                                <p:cTn id="35" presetID="22" presetClass="entr" presetSubtype="1" fill="hold" grpId="0" nodeType="with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wipe(up)">
                                      <p:cBhvr>
                                        <p:cTn id="3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1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1"/>
          <p:cNvSpPr/>
          <p:nvPr/>
        </p:nvSpPr>
        <p:spPr>
          <a:xfrm>
            <a:off x="524434" y="1018796"/>
            <a:ext cx="11698940" cy="5839204"/>
          </a:xfrm>
          <a:custGeom>
            <a:avLst/>
            <a:gdLst>
              <a:gd name="connsiteX0" fmla="*/ 0 w 9967624"/>
              <a:gd name="connsiteY0" fmla="*/ 927119 h 5562600"/>
              <a:gd name="connsiteX1" fmla="*/ 927119 w 9967624"/>
              <a:gd name="connsiteY1" fmla="*/ 0 h 5562600"/>
              <a:gd name="connsiteX2" fmla="*/ 9040505 w 9967624"/>
              <a:gd name="connsiteY2" fmla="*/ 0 h 5562600"/>
              <a:gd name="connsiteX3" fmla="*/ 9967624 w 9967624"/>
              <a:gd name="connsiteY3" fmla="*/ 927119 h 5562600"/>
              <a:gd name="connsiteX4" fmla="*/ 9967624 w 9967624"/>
              <a:gd name="connsiteY4" fmla="*/ 4635481 h 5562600"/>
              <a:gd name="connsiteX5" fmla="*/ 9040505 w 9967624"/>
              <a:gd name="connsiteY5" fmla="*/ 5562600 h 5562600"/>
              <a:gd name="connsiteX6" fmla="*/ 927119 w 9967624"/>
              <a:gd name="connsiteY6" fmla="*/ 5562600 h 5562600"/>
              <a:gd name="connsiteX7" fmla="*/ 0 w 9967624"/>
              <a:gd name="connsiteY7" fmla="*/ 4635481 h 5562600"/>
              <a:gd name="connsiteX8" fmla="*/ 0 w 9967624"/>
              <a:gd name="connsiteY8" fmla="*/ 927119 h 5562600"/>
              <a:gd name="connsiteX0" fmla="*/ 0 w 9967624"/>
              <a:gd name="connsiteY0" fmla="*/ 927119 h 5562600"/>
              <a:gd name="connsiteX1" fmla="*/ 1260494 w 9967624"/>
              <a:gd name="connsiteY1" fmla="*/ 66675 h 5562600"/>
              <a:gd name="connsiteX2" fmla="*/ 9040505 w 9967624"/>
              <a:gd name="connsiteY2" fmla="*/ 0 h 5562600"/>
              <a:gd name="connsiteX3" fmla="*/ 9967624 w 9967624"/>
              <a:gd name="connsiteY3" fmla="*/ 927119 h 5562600"/>
              <a:gd name="connsiteX4" fmla="*/ 9967624 w 9967624"/>
              <a:gd name="connsiteY4" fmla="*/ 4635481 h 5562600"/>
              <a:gd name="connsiteX5" fmla="*/ 9040505 w 9967624"/>
              <a:gd name="connsiteY5" fmla="*/ 5562600 h 5562600"/>
              <a:gd name="connsiteX6" fmla="*/ 927119 w 9967624"/>
              <a:gd name="connsiteY6" fmla="*/ 5562600 h 5562600"/>
              <a:gd name="connsiteX7" fmla="*/ 0 w 9967624"/>
              <a:gd name="connsiteY7" fmla="*/ 4635481 h 5562600"/>
              <a:gd name="connsiteX8" fmla="*/ 0 w 9967624"/>
              <a:gd name="connsiteY8" fmla="*/ 927119 h 5562600"/>
              <a:gd name="connsiteX0" fmla="*/ 0 w 9967624"/>
              <a:gd name="connsiteY0" fmla="*/ 1136669 h 5772150"/>
              <a:gd name="connsiteX1" fmla="*/ 1260494 w 9967624"/>
              <a:gd name="connsiteY1" fmla="*/ 276225 h 5772150"/>
              <a:gd name="connsiteX2" fmla="*/ 9030980 w 9967624"/>
              <a:gd name="connsiteY2" fmla="*/ 0 h 5772150"/>
              <a:gd name="connsiteX3" fmla="*/ 9967624 w 9967624"/>
              <a:gd name="connsiteY3" fmla="*/ 1136669 h 5772150"/>
              <a:gd name="connsiteX4" fmla="*/ 9967624 w 9967624"/>
              <a:gd name="connsiteY4" fmla="*/ 4845031 h 5772150"/>
              <a:gd name="connsiteX5" fmla="*/ 9040505 w 9967624"/>
              <a:gd name="connsiteY5" fmla="*/ 5772150 h 5772150"/>
              <a:gd name="connsiteX6" fmla="*/ 927119 w 9967624"/>
              <a:gd name="connsiteY6" fmla="*/ 5772150 h 5772150"/>
              <a:gd name="connsiteX7" fmla="*/ 0 w 9967624"/>
              <a:gd name="connsiteY7" fmla="*/ 4845031 h 5772150"/>
              <a:gd name="connsiteX8" fmla="*/ 0 w 9967624"/>
              <a:gd name="connsiteY8" fmla="*/ 1136669 h 5772150"/>
              <a:gd name="connsiteX0" fmla="*/ 0 w 9967624"/>
              <a:gd name="connsiteY0" fmla="*/ 1136669 h 5905500"/>
              <a:gd name="connsiteX1" fmla="*/ 1260494 w 9967624"/>
              <a:gd name="connsiteY1" fmla="*/ 276225 h 5905500"/>
              <a:gd name="connsiteX2" fmla="*/ 9030980 w 9967624"/>
              <a:gd name="connsiteY2" fmla="*/ 0 h 5905500"/>
              <a:gd name="connsiteX3" fmla="*/ 9967624 w 9967624"/>
              <a:gd name="connsiteY3" fmla="*/ 1136669 h 5905500"/>
              <a:gd name="connsiteX4" fmla="*/ 9967624 w 9967624"/>
              <a:gd name="connsiteY4" fmla="*/ 4845031 h 5905500"/>
              <a:gd name="connsiteX5" fmla="*/ 9116705 w 9967624"/>
              <a:gd name="connsiteY5" fmla="*/ 5905500 h 5905500"/>
              <a:gd name="connsiteX6" fmla="*/ 927119 w 9967624"/>
              <a:gd name="connsiteY6" fmla="*/ 5772150 h 5905500"/>
              <a:gd name="connsiteX7" fmla="*/ 0 w 9967624"/>
              <a:gd name="connsiteY7" fmla="*/ 4845031 h 5905500"/>
              <a:gd name="connsiteX8" fmla="*/ 0 w 9967624"/>
              <a:gd name="connsiteY8" fmla="*/ 1136669 h 5905500"/>
              <a:gd name="connsiteX0" fmla="*/ 0 w 9967624"/>
              <a:gd name="connsiteY0" fmla="*/ 1136669 h 5905500"/>
              <a:gd name="connsiteX1" fmla="*/ 1260494 w 9967624"/>
              <a:gd name="connsiteY1" fmla="*/ 276225 h 5905500"/>
              <a:gd name="connsiteX2" fmla="*/ 9030980 w 9967624"/>
              <a:gd name="connsiteY2" fmla="*/ 0 h 5905500"/>
              <a:gd name="connsiteX3" fmla="*/ 9967624 w 9967624"/>
              <a:gd name="connsiteY3" fmla="*/ 1136669 h 5905500"/>
              <a:gd name="connsiteX4" fmla="*/ 9967624 w 9967624"/>
              <a:gd name="connsiteY4" fmla="*/ 4845031 h 5905500"/>
              <a:gd name="connsiteX5" fmla="*/ 9116705 w 9967624"/>
              <a:gd name="connsiteY5" fmla="*/ 5905500 h 5905500"/>
              <a:gd name="connsiteX6" fmla="*/ 698519 w 9967624"/>
              <a:gd name="connsiteY6" fmla="*/ 5591175 h 5905500"/>
              <a:gd name="connsiteX7" fmla="*/ 0 w 9967624"/>
              <a:gd name="connsiteY7" fmla="*/ 4845031 h 5905500"/>
              <a:gd name="connsiteX8" fmla="*/ 0 w 9967624"/>
              <a:gd name="connsiteY8" fmla="*/ 1136669 h 5905500"/>
              <a:gd name="connsiteX0" fmla="*/ 0 w 9967624"/>
              <a:gd name="connsiteY0" fmla="*/ 1136669 h 5905500"/>
              <a:gd name="connsiteX1" fmla="*/ 1260494 w 9967624"/>
              <a:gd name="connsiteY1" fmla="*/ 276225 h 5905500"/>
              <a:gd name="connsiteX2" fmla="*/ 9030980 w 9967624"/>
              <a:gd name="connsiteY2" fmla="*/ 0 h 5905500"/>
              <a:gd name="connsiteX3" fmla="*/ 9967624 w 9967624"/>
              <a:gd name="connsiteY3" fmla="*/ 1136669 h 5905500"/>
              <a:gd name="connsiteX4" fmla="*/ 9853324 w 9967624"/>
              <a:gd name="connsiteY4" fmla="*/ 3397231 h 5905500"/>
              <a:gd name="connsiteX5" fmla="*/ 9116705 w 9967624"/>
              <a:gd name="connsiteY5" fmla="*/ 5905500 h 5905500"/>
              <a:gd name="connsiteX6" fmla="*/ 698519 w 9967624"/>
              <a:gd name="connsiteY6" fmla="*/ 5591175 h 5905500"/>
              <a:gd name="connsiteX7" fmla="*/ 0 w 9967624"/>
              <a:gd name="connsiteY7" fmla="*/ 4845031 h 5905500"/>
              <a:gd name="connsiteX8" fmla="*/ 0 w 9967624"/>
              <a:gd name="connsiteY8" fmla="*/ 1136669 h 5905500"/>
              <a:gd name="connsiteX0" fmla="*/ 0 w 9967624"/>
              <a:gd name="connsiteY0" fmla="*/ 860444 h 5629275"/>
              <a:gd name="connsiteX1" fmla="*/ 1260494 w 9967624"/>
              <a:gd name="connsiteY1" fmla="*/ 0 h 5629275"/>
              <a:gd name="connsiteX2" fmla="*/ 9076894 w 9967624"/>
              <a:gd name="connsiteY2" fmla="*/ 63530 h 5629275"/>
              <a:gd name="connsiteX3" fmla="*/ 9967624 w 9967624"/>
              <a:gd name="connsiteY3" fmla="*/ 860444 h 5629275"/>
              <a:gd name="connsiteX4" fmla="*/ 9853324 w 9967624"/>
              <a:gd name="connsiteY4" fmla="*/ 3121006 h 5629275"/>
              <a:gd name="connsiteX5" fmla="*/ 9116705 w 9967624"/>
              <a:gd name="connsiteY5" fmla="*/ 5629275 h 5629275"/>
              <a:gd name="connsiteX6" fmla="*/ 698519 w 9967624"/>
              <a:gd name="connsiteY6" fmla="*/ 5314950 h 5629275"/>
              <a:gd name="connsiteX7" fmla="*/ 0 w 9967624"/>
              <a:gd name="connsiteY7" fmla="*/ 4568806 h 5629275"/>
              <a:gd name="connsiteX8" fmla="*/ 0 w 9967624"/>
              <a:gd name="connsiteY8" fmla="*/ 860444 h 5629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67624" h="5629275">
                <a:moveTo>
                  <a:pt x="0" y="860444"/>
                </a:moveTo>
                <a:cubicBezTo>
                  <a:pt x="0" y="348410"/>
                  <a:pt x="748460" y="0"/>
                  <a:pt x="1260494" y="0"/>
                </a:cubicBezTo>
                <a:lnTo>
                  <a:pt x="9076894" y="63530"/>
                </a:lnTo>
                <a:cubicBezTo>
                  <a:pt x="9588928" y="63530"/>
                  <a:pt x="9967624" y="348410"/>
                  <a:pt x="9967624" y="860444"/>
                </a:cubicBezTo>
                <a:lnTo>
                  <a:pt x="9853324" y="3121006"/>
                </a:lnTo>
                <a:cubicBezTo>
                  <a:pt x="9853324" y="3633040"/>
                  <a:pt x="9628739" y="5629275"/>
                  <a:pt x="9116705" y="5629275"/>
                </a:cubicBezTo>
                <a:lnTo>
                  <a:pt x="698519" y="5314950"/>
                </a:lnTo>
                <a:cubicBezTo>
                  <a:pt x="186485" y="5314950"/>
                  <a:pt x="0" y="5080840"/>
                  <a:pt x="0" y="4568806"/>
                </a:cubicBezTo>
                <a:lnTo>
                  <a:pt x="0" y="860444"/>
                </a:lnTo>
                <a:close/>
              </a:path>
            </a:pathLst>
          </a:custGeom>
          <a:solidFill>
            <a:schemeClr val="bg1"/>
          </a:solidFill>
          <a:ln w="19050">
            <a:solidFill>
              <a:schemeClr val="accent6">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accent1"/>
                </a:solidFill>
              </a:ln>
            </a:endParaRPr>
          </a:p>
        </p:txBody>
      </p:sp>
      <p:sp>
        <p:nvSpPr>
          <p:cNvPr id="8" name="Trapezoid 9"/>
          <p:cNvSpPr/>
          <p:nvPr/>
        </p:nvSpPr>
        <p:spPr>
          <a:xfrm>
            <a:off x="4213996" y="309283"/>
            <a:ext cx="4930004" cy="1359329"/>
          </a:xfrm>
          <a:custGeom>
            <a:avLst/>
            <a:gdLst>
              <a:gd name="connsiteX0" fmla="*/ 0 w 6210300"/>
              <a:gd name="connsiteY0" fmla="*/ 514350 h 514350"/>
              <a:gd name="connsiteX1" fmla="*/ 280989 w 6210300"/>
              <a:gd name="connsiteY1" fmla="*/ 0 h 514350"/>
              <a:gd name="connsiteX2" fmla="*/ 5929311 w 6210300"/>
              <a:gd name="connsiteY2" fmla="*/ 0 h 514350"/>
              <a:gd name="connsiteX3" fmla="*/ 6210300 w 6210300"/>
              <a:gd name="connsiteY3" fmla="*/ 514350 h 514350"/>
              <a:gd name="connsiteX4" fmla="*/ 0 w 6210300"/>
              <a:gd name="connsiteY4" fmla="*/ 514350 h 514350"/>
              <a:gd name="connsiteX0" fmla="*/ 0 w 6210300"/>
              <a:gd name="connsiteY0" fmla="*/ 514350 h 514350"/>
              <a:gd name="connsiteX1" fmla="*/ 166689 w 6210300"/>
              <a:gd name="connsiteY1" fmla="*/ 57150 h 514350"/>
              <a:gd name="connsiteX2" fmla="*/ 5929311 w 6210300"/>
              <a:gd name="connsiteY2" fmla="*/ 0 h 514350"/>
              <a:gd name="connsiteX3" fmla="*/ 6210300 w 6210300"/>
              <a:gd name="connsiteY3" fmla="*/ 514350 h 514350"/>
              <a:gd name="connsiteX4" fmla="*/ 0 w 6210300"/>
              <a:gd name="connsiteY4" fmla="*/ 514350 h 514350"/>
              <a:gd name="connsiteX0" fmla="*/ 0 w 6210300"/>
              <a:gd name="connsiteY0" fmla="*/ 495300 h 495300"/>
              <a:gd name="connsiteX1" fmla="*/ 166689 w 6210300"/>
              <a:gd name="connsiteY1" fmla="*/ 38100 h 495300"/>
              <a:gd name="connsiteX2" fmla="*/ 6062661 w 6210300"/>
              <a:gd name="connsiteY2" fmla="*/ 0 h 495300"/>
              <a:gd name="connsiteX3" fmla="*/ 6210300 w 6210300"/>
              <a:gd name="connsiteY3" fmla="*/ 495300 h 495300"/>
              <a:gd name="connsiteX4" fmla="*/ 0 w 6210300"/>
              <a:gd name="connsiteY4" fmla="*/ 495300 h 495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10300" h="495300">
                <a:moveTo>
                  <a:pt x="0" y="495300"/>
                </a:moveTo>
                <a:lnTo>
                  <a:pt x="166689" y="38100"/>
                </a:lnTo>
                <a:lnTo>
                  <a:pt x="6062661" y="0"/>
                </a:lnTo>
                <a:lnTo>
                  <a:pt x="6210300" y="495300"/>
                </a:lnTo>
                <a:lnTo>
                  <a:pt x="0" y="495300"/>
                </a:lnTo>
                <a:close/>
              </a:path>
            </a:pathLst>
          </a:custGeom>
          <a:solidFill>
            <a:srgbClr val="92D050"/>
          </a:solidFill>
          <a:ln w="19050">
            <a:solidFill>
              <a:schemeClr val="accent6">
                <a:lumMod val="50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ln w="127000">
                <a:solidFill>
                  <a:schemeClr val="accent2">
                    <a:lumMod val="20000"/>
                    <a:lumOff val="80000"/>
                  </a:schemeClr>
                </a:solidFill>
              </a:ln>
              <a:solidFill>
                <a:schemeClr val="accent1"/>
              </a:solidFill>
              <a:effectLst>
                <a:outerShdw blurRad="38100" dist="25400" dir="5400000" algn="ctr" rotWithShape="0">
                  <a:srgbClr val="6E747A">
                    <a:alpha val="43000"/>
                  </a:srgbClr>
                </a:outerShdw>
              </a:effectLst>
              <a:latin typeface="UVN Bach Tuyet Nang" panose="02090907080705020403" pitchFamily="18" charset="0"/>
              <a:cs typeface="Arial" panose="020B0604020202020204" pitchFamily="34" charset="0"/>
            </a:endParaRPr>
          </a:p>
        </p:txBody>
      </p:sp>
      <p:grpSp>
        <p:nvGrpSpPr>
          <p:cNvPr id="11" name="Group 10"/>
          <p:cNvGrpSpPr/>
          <p:nvPr/>
        </p:nvGrpSpPr>
        <p:grpSpPr>
          <a:xfrm>
            <a:off x="4563033" y="185079"/>
            <a:ext cx="4224233" cy="1311572"/>
            <a:chOff x="4514738" y="485652"/>
            <a:chExt cx="4224233" cy="1311572"/>
          </a:xfrm>
        </p:grpSpPr>
        <p:sp>
          <p:nvSpPr>
            <p:cNvPr id="9" name="Rectangle 8"/>
            <p:cNvSpPr/>
            <p:nvPr/>
          </p:nvSpPr>
          <p:spPr>
            <a:xfrm>
              <a:off x="4514738" y="485652"/>
              <a:ext cx="4224233" cy="1303114"/>
            </a:xfrm>
            <a:prstGeom prst="rect">
              <a:avLst/>
            </a:prstGeom>
            <a:ln>
              <a:noFill/>
            </a:ln>
          </p:spPr>
          <p:txBody>
            <a:bodyPr wrap="none">
              <a:spAutoFit/>
            </a:bodyPr>
            <a:lstStyle/>
            <a:p>
              <a:pPr algn="ctr" defTabSz="685800">
                <a:lnSpc>
                  <a:spcPct val="150000"/>
                </a:lnSpc>
              </a:pPr>
              <a:r>
                <a:rPr lang="en-US" sz="6000" b="1" dirty="0" err="1">
                  <a:ln w="190500">
                    <a:solidFill>
                      <a:schemeClr val="accent2">
                        <a:lumMod val="20000"/>
                        <a:lumOff val="80000"/>
                      </a:schemeClr>
                    </a:solidFill>
                  </a:ln>
                  <a:solidFill>
                    <a:srgbClr val="C00000"/>
                  </a:solidFill>
                  <a:effectLst>
                    <a:outerShdw blurRad="38100" dist="25400" dir="5400000" algn="ctr" rotWithShape="0">
                      <a:srgbClr val="6E747A">
                        <a:alpha val="43000"/>
                      </a:srgbClr>
                    </a:outerShdw>
                  </a:effectLst>
                  <a:latin typeface="UVF Pistilli" panose="02000603000000000000" pitchFamily="2" charset="0"/>
                  <a:cs typeface="Arial Rounded MT Bold" panose="020F0704030504030204" charset="0"/>
                </a:rPr>
                <a:t>Cách</a:t>
              </a:r>
              <a:r>
                <a:rPr lang="en-US" sz="6000" b="1" dirty="0">
                  <a:ln w="190500">
                    <a:solidFill>
                      <a:schemeClr val="accent2">
                        <a:lumMod val="20000"/>
                        <a:lumOff val="80000"/>
                      </a:schemeClr>
                    </a:solidFill>
                  </a:ln>
                  <a:solidFill>
                    <a:srgbClr val="C00000"/>
                  </a:solidFill>
                  <a:effectLst>
                    <a:outerShdw blurRad="38100" dist="25400" dir="5400000" algn="ctr" rotWithShape="0">
                      <a:srgbClr val="6E747A">
                        <a:alpha val="43000"/>
                      </a:srgbClr>
                    </a:outerShdw>
                  </a:effectLst>
                  <a:latin typeface="UVF Pistilli" panose="02000603000000000000" pitchFamily="2" charset="0"/>
                  <a:cs typeface="Arial Rounded MT Bold" panose="020F0704030504030204" charset="0"/>
                </a:rPr>
                <a:t> </a:t>
              </a:r>
              <a:r>
                <a:rPr lang="en-US" sz="6000" b="1" dirty="0" err="1">
                  <a:ln w="190500">
                    <a:solidFill>
                      <a:schemeClr val="accent2">
                        <a:lumMod val="20000"/>
                        <a:lumOff val="80000"/>
                      </a:schemeClr>
                    </a:solidFill>
                  </a:ln>
                  <a:solidFill>
                    <a:srgbClr val="C00000"/>
                  </a:solidFill>
                  <a:effectLst>
                    <a:outerShdw blurRad="38100" dist="25400" dir="5400000" algn="ctr" rotWithShape="0">
                      <a:srgbClr val="6E747A">
                        <a:alpha val="43000"/>
                      </a:srgbClr>
                    </a:outerShdw>
                  </a:effectLst>
                  <a:latin typeface="UVF Pistilli" panose="02000603000000000000" pitchFamily="2" charset="0"/>
                  <a:cs typeface="Arial Rounded MT Bold" panose="020F0704030504030204" charset="0"/>
                </a:rPr>
                <a:t>chơi</a:t>
              </a:r>
              <a:endParaRPr lang="en-US" sz="6000" dirty="0">
                <a:ln w="190500">
                  <a:solidFill>
                    <a:schemeClr val="accent2">
                      <a:lumMod val="20000"/>
                      <a:lumOff val="80000"/>
                    </a:schemeClr>
                  </a:solidFill>
                </a:ln>
                <a:solidFill>
                  <a:srgbClr val="C00000"/>
                </a:solidFill>
                <a:effectLst>
                  <a:outerShdw blurRad="38100" dist="25400" dir="5400000" algn="ctr" rotWithShape="0">
                    <a:srgbClr val="6E747A">
                      <a:alpha val="43000"/>
                    </a:srgbClr>
                  </a:outerShdw>
                </a:effectLst>
                <a:latin typeface="UVF Pistilli" panose="02000603000000000000" pitchFamily="2" charset="0"/>
                <a:cs typeface="Arial Rounded MT Bold" panose="020F0704030504030204" charset="0"/>
              </a:endParaRPr>
            </a:p>
          </p:txBody>
        </p:sp>
        <p:sp>
          <p:nvSpPr>
            <p:cNvPr id="10" name="Rectangle 9"/>
            <p:cNvSpPr/>
            <p:nvPr/>
          </p:nvSpPr>
          <p:spPr>
            <a:xfrm>
              <a:off x="4514738" y="494110"/>
              <a:ext cx="4224233" cy="1303114"/>
            </a:xfrm>
            <a:prstGeom prst="rect">
              <a:avLst/>
            </a:prstGeom>
            <a:ln>
              <a:noFill/>
            </a:ln>
          </p:spPr>
          <p:txBody>
            <a:bodyPr wrap="none">
              <a:spAutoFit/>
            </a:bodyPr>
            <a:lstStyle/>
            <a:p>
              <a:pPr algn="ctr" defTabSz="685800">
                <a:lnSpc>
                  <a:spcPct val="150000"/>
                </a:lnSpc>
              </a:pPr>
              <a:r>
                <a:rPr lang="en-US" sz="6000" b="1" dirty="0" err="1">
                  <a:ln w="9525">
                    <a:solidFill>
                      <a:srgbClr val="C00000"/>
                    </a:solidFill>
                  </a:ln>
                  <a:gradFill>
                    <a:gsLst>
                      <a:gs pos="47000">
                        <a:schemeClr val="accent2"/>
                      </a:gs>
                      <a:gs pos="99000">
                        <a:srgbClr val="7030A0"/>
                      </a:gs>
                      <a:gs pos="90000">
                        <a:srgbClr val="7030A0"/>
                      </a:gs>
                      <a:gs pos="100000">
                        <a:schemeClr val="accent1">
                          <a:lumMod val="30000"/>
                          <a:lumOff val="70000"/>
                        </a:schemeClr>
                      </a:gs>
                    </a:gsLst>
                    <a:lin ang="5400000" scaled="1"/>
                  </a:gradFill>
                  <a:effectLst>
                    <a:outerShdw blurRad="38100" dist="25400" dir="5400000" algn="ctr" rotWithShape="0">
                      <a:srgbClr val="6E747A">
                        <a:alpha val="43000"/>
                      </a:srgbClr>
                    </a:outerShdw>
                  </a:effectLst>
                  <a:latin typeface="UVF Pistilli" panose="02000603000000000000" pitchFamily="2" charset="0"/>
                  <a:cs typeface="Arial Rounded MT Bold" panose="020F0704030504030204" charset="0"/>
                </a:rPr>
                <a:t>Cách</a:t>
              </a:r>
              <a:r>
                <a:rPr lang="en-US" sz="6000" b="1" dirty="0">
                  <a:ln w="9525">
                    <a:solidFill>
                      <a:srgbClr val="C00000"/>
                    </a:solidFill>
                  </a:ln>
                  <a:gradFill>
                    <a:gsLst>
                      <a:gs pos="47000">
                        <a:schemeClr val="accent2"/>
                      </a:gs>
                      <a:gs pos="99000">
                        <a:srgbClr val="7030A0"/>
                      </a:gs>
                      <a:gs pos="90000">
                        <a:srgbClr val="7030A0"/>
                      </a:gs>
                      <a:gs pos="100000">
                        <a:schemeClr val="accent1">
                          <a:lumMod val="30000"/>
                          <a:lumOff val="70000"/>
                        </a:schemeClr>
                      </a:gs>
                    </a:gsLst>
                    <a:lin ang="5400000" scaled="1"/>
                  </a:gradFill>
                  <a:effectLst>
                    <a:outerShdw blurRad="38100" dist="25400" dir="5400000" algn="ctr" rotWithShape="0">
                      <a:srgbClr val="6E747A">
                        <a:alpha val="43000"/>
                      </a:srgbClr>
                    </a:outerShdw>
                  </a:effectLst>
                  <a:latin typeface="UVF Pistilli" panose="02000603000000000000" pitchFamily="2" charset="0"/>
                  <a:cs typeface="Arial Rounded MT Bold" panose="020F0704030504030204" charset="0"/>
                </a:rPr>
                <a:t> </a:t>
              </a:r>
              <a:r>
                <a:rPr lang="en-US" sz="6000" b="1" dirty="0" err="1">
                  <a:ln w="9525">
                    <a:solidFill>
                      <a:srgbClr val="C00000"/>
                    </a:solidFill>
                  </a:ln>
                  <a:gradFill>
                    <a:gsLst>
                      <a:gs pos="47000">
                        <a:schemeClr val="accent2"/>
                      </a:gs>
                      <a:gs pos="99000">
                        <a:srgbClr val="7030A0"/>
                      </a:gs>
                      <a:gs pos="90000">
                        <a:srgbClr val="7030A0"/>
                      </a:gs>
                      <a:gs pos="100000">
                        <a:schemeClr val="accent1">
                          <a:lumMod val="30000"/>
                          <a:lumOff val="70000"/>
                        </a:schemeClr>
                      </a:gs>
                    </a:gsLst>
                    <a:lin ang="5400000" scaled="1"/>
                  </a:gradFill>
                  <a:effectLst>
                    <a:outerShdw blurRad="38100" dist="25400" dir="5400000" algn="ctr" rotWithShape="0">
                      <a:srgbClr val="6E747A">
                        <a:alpha val="43000"/>
                      </a:srgbClr>
                    </a:outerShdw>
                  </a:effectLst>
                  <a:latin typeface="UVF Pistilli" panose="02000603000000000000" pitchFamily="2" charset="0"/>
                  <a:cs typeface="Arial Rounded MT Bold" panose="020F0704030504030204" charset="0"/>
                </a:rPr>
                <a:t>chơi</a:t>
              </a:r>
              <a:endParaRPr lang="en-US" sz="6000" dirty="0">
                <a:ln w="9525">
                  <a:solidFill>
                    <a:srgbClr val="C00000"/>
                  </a:solidFill>
                </a:ln>
                <a:gradFill>
                  <a:gsLst>
                    <a:gs pos="47000">
                      <a:schemeClr val="accent2"/>
                    </a:gs>
                    <a:gs pos="99000">
                      <a:srgbClr val="7030A0"/>
                    </a:gs>
                    <a:gs pos="90000">
                      <a:srgbClr val="7030A0"/>
                    </a:gs>
                    <a:gs pos="100000">
                      <a:schemeClr val="accent1">
                        <a:lumMod val="30000"/>
                        <a:lumOff val="70000"/>
                      </a:schemeClr>
                    </a:gs>
                  </a:gsLst>
                  <a:lin ang="5400000" scaled="1"/>
                </a:gradFill>
                <a:effectLst>
                  <a:outerShdw blurRad="38100" dist="25400" dir="5400000" algn="ctr" rotWithShape="0">
                    <a:srgbClr val="6E747A">
                      <a:alpha val="43000"/>
                    </a:srgbClr>
                  </a:outerShdw>
                </a:effectLst>
                <a:latin typeface="UVF Pistilli" panose="02000603000000000000" pitchFamily="2" charset="0"/>
                <a:cs typeface="Arial Rounded MT Bold" panose="020F0704030504030204" charset="0"/>
              </a:endParaRPr>
            </a:p>
          </p:txBody>
        </p:sp>
      </p:grpSp>
      <p:sp>
        <p:nvSpPr>
          <p:cNvPr id="18" name="Rectangle 17"/>
          <p:cNvSpPr/>
          <p:nvPr/>
        </p:nvSpPr>
        <p:spPr>
          <a:xfrm>
            <a:off x="524434" y="1953239"/>
            <a:ext cx="11206406" cy="3970318"/>
          </a:xfrm>
          <a:prstGeom prst="rect">
            <a:avLst/>
          </a:prstGeom>
        </p:spPr>
        <p:txBody>
          <a:bodyPr wrap="square">
            <a:spAutoFit/>
          </a:bodyPr>
          <a:lstStyle/>
          <a:p>
            <a:pPr marL="342900" indent="-342900" algn="just">
              <a:buFontTx/>
              <a:buChar char="-"/>
            </a:pPr>
            <a:r>
              <a:rPr lang="en-GB" sz="3600" b="1" dirty="0" err="1">
                <a:solidFill>
                  <a:srgbClr val="002060"/>
                </a:solidFill>
                <a:latin typeface="Arial" panose="020B0604020202020204" pitchFamily="34" charset="0"/>
                <a:cs typeface="Arial" panose="020B0604020202020204" pitchFamily="34" charset="0"/>
              </a:rPr>
              <a:t>Một</a:t>
            </a:r>
            <a:r>
              <a:rPr lang="en-GB" sz="3600" b="1" dirty="0">
                <a:solidFill>
                  <a:srgbClr val="002060"/>
                </a:solidFill>
                <a:latin typeface="Arial" panose="020B0604020202020204" pitchFamily="34" charset="0"/>
                <a:cs typeface="Arial" panose="020B0604020202020204" pitchFamily="34" charset="0"/>
              </a:rPr>
              <a:t> </a:t>
            </a:r>
            <a:r>
              <a:rPr lang="en-GB" sz="3600" b="1" dirty="0" err="1">
                <a:solidFill>
                  <a:srgbClr val="002060"/>
                </a:solidFill>
                <a:latin typeface="Arial" panose="020B0604020202020204" pitchFamily="34" charset="0"/>
                <a:cs typeface="Arial" panose="020B0604020202020204" pitchFamily="34" charset="0"/>
              </a:rPr>
              <a:t>học</a:t>
            </a:r>
            <a:r>
              <a:rPr lang="en-GB" sz="3600" b="1" dirty="0">
                <a:solidFill>
                  <a:srgbClr val="002060"/>
                </a:solidFill>
                <a:latin typeface="Arial" panose="020B0604020202020204" pitchFamily="34" charset="0"/>
                <a:cs typeface="Arial" panose="020B0604020202020204" pitchFamily="34" charset="0"/>
              </a:rPr>
              <a:t> </a:t>
            </a:r>
            <a:r>
              <a:rPr lang="en-GB" sz="3600" b="1" dirty="0" err="1">
                <a:solidFill>
                  <a:srgbClr val="002060"/>
                </a:solidFill>
                <a:latin typeface="Arial" panose="020B0604020202020204" pitchFamily="34" charset="0"/>
                <a:cs typeface="Arial" panose="020B0604020202020204" pitchFamily="34" charset="0"/>
              </a:rPr>
              <a:t>sinh</a:t>
            </a:r>
            <a:r>
              <a:rPr lang="en-GB" sz="3600" b="1" dirty="0">
                <a:solidFill>
                  <a:srgbClr val="002060"/>
                </a:solidFill>
                <a:latin typeface="Arial" panose="020B0604020202020204" pitchFamily="34" charset="0"/>
                <a:cs typeface="Arial" panose="020B0604020202020204" pitchFamily="34" charset="0"/>
              </a:rPr>
              <a:t> </a:t>
            </a:r>
            <a:r>
              <a:rPr lang="en-GB" sz="3600" b="1" dirty="0" err="1">
                <a:solidFill>
                  <a:srgbClr val="002060"/>
                </a:solidFill>
                <a:latin typeface="Arial" panose="020B0604020202020204" pitchFamily="34" charset="0"/>
                <a:cs typeface="Arial" panose="020B0604020202020204" pitchFamily="34" charset="0"/>
              </a:rPr>
              <a:t>sẽ</a:t>
            </a:r>
            <a:r>
              <a:rPr lang="en-GB" sz="3600" b="1" dirty="0">
                <a:solidFill>
                  <a:srgbClr val="002060"/>
                </a:solidFill>
                <a:latin typeface="Arial" panose="020B0604020202020204" pitchFamily="34" charset="0"/>
                <a:cs typeface="Arial" panose="020B0604020202020204" pitchFamily="34" charset="0"/>
              </a:rPr>
              <a:t> </a:t>
            </a:r>
            <a:r>
              <a:rPr lang="en-GB" sz="3600" b="1" dirty="0" err="1">
                <a:solidFill>
                  <a:srgbClr val="002060"/>
                </a:solidFill>
                <a:latin typeface="Arial" panose="020B0604020202020204" pitchFamily="34" charset="0"/>
                <a:cs typeface="Arial" panose="020B0604020202020204" pitchFamily="34" charset="0"/>
              </a:rPr>
              <a:t>đóng</a:t>
            </a:r>
            <a:r>
              <a:rPr lang="en-GB" sz="3600" b="1" dirty="0">
                <a:solidFill>
                  <a:srgbClr val="002060"/>
                </a:solidFill>
                <a:latin typeface="Arial" panose="020B0604020202020204" pitchFamily="34" charset="0"/>
                <a:cs typeface="Arial" panose="020B0604020202020204" pitchFamily="34" charset="0"/>
              </a:rPr>
              <a:t> </a:t>
            </a:r>
            <a:r>
              <a:rPr lang="en-GB" sz="3600" b="1" dirty="0" err="1">
                <a:solidFill>
                  <a:srgbClr val="002060"/>
                </a:solidFill>
                <a:latin typeface="Arial" panose="020B0604020202020204" pitchFamily="34" charset="0"/>
                <a:cs typeface="Arial" panose="020B0604020202020204" pitchFamily="34" charset="0"/>
              </a:rPr>
              <a:t>vai</a:t>
            </a:r>
            <a:r>
              <a:rPr lang="en-GB" sz="3600" b="1" dirty="0">
                <a:solidFill>
                  <a:srgbClr val="002060"/>
                </a:solidFill>
                <a:latin typeface="Arial" panose="020B0604020202020204" pitchFamily="34" charset="0"/>
                <a:cs typeface="Arial" panose="020B0604020202020204" pitchFamily="34" charset="0"/>
              </a:rPr>
              <a:t> </a:t>
            </a:r>
            <a:r>
              <a:rPr lang="en-GB" sz="3600" b="1" dirty="0" err="1">
                <a:solidFill>
                  <a:srgbClr val="002060"/>
                </a:solidFill>
                <a:latin typeface="Arial" panose="020B0604020202020204" pitchFamily="34" charset="0"/>
                <a:cs typeface="Arial" panose="020B0604020202020204" pitchFamily="34" charset="0"/>
              </a:rPr>
              <a:t>là</a:t>
            </a:r>
            <a:r>
              <a:rPr lang="en-GB" sz="3600" b="1" dirty="0">
                <a:solidFill>
                  <a:srgbClr val="002060"/>
                </a:solidFill>
                <a:latin typeface="Arial" panose="020B0604020202020204" pitchFamily="34" charset="0"/>
                <a:cs typeface="Arial" panose="020B0604020202020204" pitchFamily="34" charset="0"/>
              </a:rPr>
              <a:t> </a:t>
            </a:r>
            <a:r>
              <a:rPr lang="en-GB" sz="3600" b="1" dirty="0" err="1">
                <a:solidFill>
                  <a:srgbClr val="002060"/>
                </a:solidFill>
                <a:latin typeface="Arial" panose="020B0604020202020204" pitchFamily="34" charset="0"/>
                <a:cs typeface="Arial" panose="020B0604020202020204" pitchFamily="34" charset="0"/>
              </a:rPr>
              <a:t>phóng</a:t>
            </a:r>
            <a:r>
              <a:rPr lang="en-GB" sz="3600" b="1" dirty="0">
                <a:solidFill>
                  <a:srgbClr val="002060"/>
                </a:solidFill>
                <a:latin typeface="Arial" panose="020B0604020202020204" pitchFamily="34" charset="0"/>
                <a:cs typeface="Arial" panose="020B0604020202020204" pitchFamily="34" charset="0"/>
              </a:rPr>
              <a:t> </a:t>
            </a:r>
            <a:r>
              <a:rPr lang="en-GB" sz="3600" b="1" dirty="0" err="1">
                <a:solidFill>
                  <a:srgbClr val="002060"/>
                </a:solidFill>
                <a:latin typeface="Arial" panose="020B0604020202020204" pitchFamily="34" charset="0"/>
                <a:cs typeface="Arial" panose="020B0604020202020204" pitchFamily="34" charset="0"/>
              </a:rPr>
              <a:t>viên</a:t>
            </a:r>
            <a:r>
              <a:rPr lang="en-GB" sz="3600" b="1" dirty="0">
                <a:solidFill>
                  <a:srgbClr val="002060"/>
                </a:solidFill>
                <a:latin typeface="Arial" panose="020B0604020202020204" pitchFamily="34" charset="0"/>
                <a:cs typeface="Arial" panose="020B0604020202020204" pitchFamily="34" charset="0"/>
              </a:rPr>
              <a:t>, </a:t>
            </a:r>
            <a:r>
              <a:rPr lang="en-GB" sz="3600" b="1" dirty="0" err="1">
                <a:solidFill>
                  <a:srgbClr val="002060"/>
                </a:solidFill>
                <a:latin typeface="Arial" panose="020B0604020202020204" pitchFamily="34" charset="0"/>
                <a:cs typeface="Arial" panose="020B0604020202020204" pitchFamily="34" charset="0"/>
              </a:rPr>
              <a:t>một</a:t>
            </a:r>
            <a:r>
              <a:rPr lang="en-GB" sz="3600" b="1" dirty="0">
                <a:solidFill>
                  <a:srgbClr val="002060"/>
                </a:solidFill>
                <a:latin typeface="Arial" panose="020B0604020202020204" pitchFamily="34" charset="0"/>
                <a:cs typeface="Arial" panose="020B0604020202020204" pitchFamily="34" charset="0"/>
              </a:rPr>
              <a:t> </a:t>
            </a:r>
            <a:r>
              <a:rPr lang="en-GB" sz="3600" b="1" dirty="0" err="1">
                <a:solidFill>
                  <a:srgbClr val="002060"/>
                </a:solidFill>
                <a:latin typeface="Arial" panose="020B0604020202020204" pitchFamily="34" charset="0"/>
                <a:cs typeface="Arial" panose="020B0604020202020204" pitchFamily="34" charset="0"/>
              </a:rPr>
              <a:t>học</a:t>
            </a:r>
            <a:r>
              <a:rPr lang="en-GB" sz="3600" b="1" dirty="0">
                <a:solidFill>
                  <a:srgbClr val="002060"/>
                </a:solidFill>
                <a:latin typeface="Arial" panose="020B0604020202020204" pitchFamily="34" charset="0"/>
                <a:cs typeface="Arial" panose="020B0604020202020204" pitchFamily="34" charset="0"/>
              </a:rPr>
              <a:t> </a:t>
            </a:r>
            <a:r>
              <a:rPr lang="en-GB" sz="3600" b="1" dirty="0" err="1">
                <a:solidFill>
                  <a:srgbClr val="002060"/>
                </a:solidFill>
                <a:latin typeface="Arial" panose="020B0604020202020204" pitchFamily="34" charset="0"/>
                <a:cs typeface="Arial" panose="020B0604020202020204" pitchFamily="34" charset="0"/>
              </a:rPr>
              <a:t>sinh</a:t>
            </a:r>
            <a:r>
              <a:rPr lang="en-GB" sz="3600" b="1" dirty="0">
                <a:solidFill>
                  <a:srgbClr val="002060"/>
                </a:solidFill>
                <a:latin typeface="Arial" panose="020B0604020202020204" pitchFamily="34" charset="0"/>
                <a:cs typeface="Arial" panose="020B0604020202020204" pitchFamily="34" charset="0"/>
              </a:rPr>
              <a:t> </a:t>
            </a:r>
            <a:r>
              <a:rPr lang="en-GB" sz="3600" b="1" dirty="0" err="1">
                <a:solidFill>
                  <a:srgbClr val="002060"/>
                </a:solidFill>
                <a:latin typeface="Arial" panose="020B0604020202020204" pitchFamily="34" charset="0"/>
                <a:cs typeface="Arial" panose="020B0604020202020204" pitchFamily="34" charset="0"/>
              </a:rPr>
              <a:t>khác</a:t>
            </a:r>
            <a:r>
              <a:rPr lang="en-GB" sz="3600" b="1" dirty="0">
                <a:solidFill>
                  <a:srgbClr val="002060"/>
                </a:solidFill>
                <a:latin typeface="Arial" panose="020B0604020202020204" pitchFamily="34" charset="0"/>
                <a:cs typeface="Arial" panose="020B0604020202020204" pitchFamily="34" charset="0"/>
              </a:rPr>
              <a:t> </a:t>
            </a:r>
            <a:r>
              <a:rPr lang="en-GB" sz="3600" b="1" dirty="0" err="1">
                <a:solidFill>
                  <a:srgbClr val="002060"/>
                </a:solidFill>
                <a:latin typeface="Arial" panose="020B0604020202020204" pitchFamily="34" charset="0"/>
                <a:cs typeface="Arial" panose="020B0604020202020204" pitchFamily="34" charset="0"/>
              </a:rPr>
              <a:t>sẽ</a:t>
            </a:r>
            <a:r>
              <a:rPr lang="en-GB" sz="3600" b="1" dirty="0">
                <a:solidFill>
                  <a:srgbClr val="002060"/>
                </a:solidFill>
                <a:latin typeface="Arial" panose="020B0604020202020204" pitchFamily="34" charset="0"/>
                <a:cs typeface="Arial" panose="020B0604020202020204" pitchFamily="34" charset="0"/>
              </a:rPr>
              <a:t> </a:t>
            </a:r>
            <a:r>
              <a:rPr lang="en-GB" sz="3600" b="1" dirty="0" err="1">
                <a:solidFill>
                  <a:srgbClr val="002060"/>
                </a:solidFill>
                <a:latin typeface="Arial" panose="020B0604020202020204" pitchFamily="34" charset="0"/>
                <a:cs typeface="Arial" panose="020B0604020202020204" pitchFamily="34" charset="0"/>
              </a:rPr>
              <a:t>đóng</a:t>
            </a:r>
            <a:r>
              <a:rPr lang="en-GB" sz="3600" b="1" dirty="0">
                <a:solidFill>
                  <a:srgbClr val="002060"/>
                </a:solidFill>
                <a:latin typeface="Arial" panose="020B0604020202020204" pitchFamily="34" charset="0"/>
                <a:cs typeface="Arial" panose="020B0604020202020204" pitchFamily="34" charset="0"/>
              </a:rPr>
              <a:t> </a:t>
            </a:r>
            <a:r>
              <a:rPr lang="en-GB" sz="3600" b="1" dirty="0" err="1">
                <a:solidFill>
                  <a:srgbClr val="002060"/>
                </a:solidFill>
                <a:latin typeface="Arial" panose="020B0604020202020204" pitchFamily="34" charset="0"/>
                <a:cs typeface="Arial" panose="020B0604020202020204" pitchFamily="34" charset="0"/>
              </a:rPr>
              <a:t>vai</a:t>
            </a:r>
            <a:r>
              <a:rPr lang="en-GB" sz="3600" b="1" dirty="0">
                <a:solidFill>
                  <a:srgbClr val="002060"/>
                </a:solidFill>
                <a:latin typeface="Arial" panose="020B0604020202020204" pitchFamily="34" charset="0"/>
                <a:cs typeface="Arial" panose="020B0604020202020204" pitchFamily="34" charset="0"/>
              </a:rPr>
              <a:t> </a:t>
            </a:r>
            <a:r>
              <a:rPr lang="en-GB" sz="3600" b="1" dirty="0" err="1">
                <a:solidFill>
                  <a:srgbClr val="002060"/>
                </a:solidFill>
                <a:latin typeface="Arial" panose="020B0604020202020204" pitchFamily="34" charset="0"/>
                <a:cs typeface="Arial" panose="020B0604020202020204" pitchFamily="34" charset="0"/>
              </a:rPr>
              <a:t>là</a:t>
            </a:r>
            <a:r>
              <a:rPr lang="en-GB" sz="3600" b="1" dirty="0">
                <a:solidFill>
                  <a:srgbClr val="002060"/>
                </a:solidFill>
                <a:latin typeface="Arial" panose="020B0604020202020204" pitchFamily="34" charset="0"/>
                <a:cs typeface="Arial" panose="020B0604020202020204" pitchFamily="34" charset="0"/>
              </a:rPr>
              <a:t> </a:t>
            </a:r>
            <a:r>
              <a:rPr lang="en-GB" sz="3600" b="1" dirty="0" err="1">
                <a:solidFill>
                  <a:srgbClr val="002060"/>
                </a:solidFill>
                <a:latin typeface="Arial" panose="020B0604020202020204" pitchFamily="34" charset="0"/>
                <a:cs typeface="Arial" panose="020B0604020202020204" pitchFamily="34" charset="0"/>
              </a:rPr>
              <a:t>người</a:t>
            </a:r>
            <a:r>
              <a:rPr lang="en-GB" sz="3600" b="1" dirty="0">
                <a:solidFill>
                  <a:srgbClr val="002060"/>
                </a:solidFill>
                <a:latin typeface="Arial" panose="020B0604020202020204" pitchFamily="34" charset="0"/>
                <a:cs typeface="Arial" panose="020B0604020202020204" pitchFamily="34" charset="0"/>
              </a:rPr>
              <a:t> quay </a:t>
            </a:r>
            <a:r>
              <a:rPr lang="en-GB" sz="3600" b="1" dirty="0" err="1">
                <a:solidFill>
                  <a:srgbClr val="002060"/>
                </a:solidFill>
                <a:latin typeface="Arial" panose="020B0604020202020204" pitchFamily="34" charset="0"/>
                <a:cs typeface="Arial" panose="020B0604020202020204" pitchFamily="34" charset="0"/>
              </a:rPr>
              <a:t>phim</a:t>
            </a:r>
            <a:r>
              <a:rPr lang="en-GB" sz="3600" b="1" dirty="0">
                <a:solidFill>
                  <a:srgbClr val="002060"/>
                </a:solidFill>
                <a:latin typeface="Arial" panose="020B0604020202020204" pitchFamily="34" charset="0"/>
                <a:cs typeface="Arial" panose="020B0604020202020204" pitchFamily="34" charset="0"/>
              </a:rPr>
              <a:t>;</a:t>
            </a:r>
          </a:p>
          <a:p>
            <a:pPr marL="342900" indent="-342900" algn="just">
              <a:buFontTx/>
              <a:buChar char="-"/>
            </a:pPr>
            <a:r>
              <a:rPr lang="en-GB" sz="3600" b="1" dirty="0" err="1">
                <a:solidFill>
                  <a:srgbClr val="002060"/>
                </a:solidFill>
                <a:latin typeface="Arial" panose="020B0604020202020204" pitchFamily="34" charset="0"/>
                <a:cs typeface="Arial" panose="020B0604020202020204" pitchFamily="34" charset="0"/>
              </a:rPr>
              <a:t>Phóng</a:t>
            </a:r>
            <a:r>
              <a:rPr lang="en-GB" sz="3600" b="1" dirty="0">
                <a:solidFill>
                  <a:srgbClr val="002060"/>
                </a:solidFill>
                <a:latin typeface="Arial" panose="020B0604020202020204" pitchFamily="34" charset="0"/>
                <a:cs typeface="Arial" panose="020B0604020202020204" pitchFamily="34" charset="0"/>
              </a:rPr>
              <a:t> </a:t>
            </a:r>
            <a:r>
              <a:rPr lang="en-GB" sz="3600" b="1" dirty="0" err="1">
                <a:solidFill>
                  <a:srgbClr val="002060"/>
                </a:solidFill>
                <a:latin typeface="Arial" panose="020B0604020202020204" pitchFamily="34" charset="0"/>
                <a:cs typeface="Arial" panose="020B0604020202020204" pitchFamily="34" charset="0"/>
              </a:rPr>
              <a:t>viên</a:t>
            </a:r>
            <a:r>
              <a:rPr lang="en-GB" sz="3600" b="1" dirty="0">
                <a:solidFill>
                  <a:srgbClr val="002060"/>
                </a:solidFill>
                <a:latin typeface="Arial" panose="020B0604020202020204" pitchFamily="34" charset="0"/>
                <a:cs typeface="Arial" panose="020B0604020202020204" pitchFamily="34" charset="0"/>
              </a:rPr>
              <a:t> </a:t>
            </a:r>
            <a:r>
              <a:rPr lang="en-GB" sz="3600" b="1" dirty="0" err="1">
                <a:solidFill>
                  <a:srgbClr val="002060"/>
                </a:solidFill>
                <a:latin typeface="Arial" panose="020B0604020202020204" pitchFamily="34" charset="0"/>
                <a:cs typeface="Arial" panose="020B0604020202020204" pitchFamily="34" charset="0"/>
              </a:rPr>
              <a:t>và</a:t>
            </a:r>
            <a:r>
              <a:rPr lang="en-GB" sz="3600" b="1" dirty="0">
                <a:solidFill>
                  <a:srgbClr val="002060"/>
                </a:solidFill>
                <a:latin typeface="Arial" panose="020B0604020202020204" pitchFamily="34" charset="0"/>
                <a:cs typeface="Arial" panose="020B0604020202020204" pitchFamily="34" charset="0"/>
              </a:rPr>
              <a:t> quay </a:t>
            </a:r>
            <a:r>
              <a:rPr lang="en-GB" sz="3600" b="1" dirty="0" err="1">
                <a:solidFill>
                  <a:srgbClr val="002060"/>
                </a:solidFill>
                <a:latin typeface="Arial" panose="020B0604020202020204" pitchFamily="34" charset="0"/>
                <a:cs typeface="Arial" panose="020B0604020202020204" pitchFamily="34" charset="0"/>
              </a:rPr>
              <a:t>phim</a:t>
            </a:r>
            <a:r>
              <a:rPr lang="en-GB" sz="3600" b="1" dirty="0">
                <a:solidFill>
                  <a:srgbClr val="002060"/>
                </a:solidFill>
                <a:latin typeface="Arial" panose="020B0604020202020204" pitchFamily="34" charset="0"/>
                <a:cs typeface="Arial" panose="020B0604020202020204" pitchFamily="34" charset="0"/>
              </a:rPr>
              <a:t> </a:t>
            </a:r>
            <a:r>
              <a:rPr lang="en-GB" sz="3600" b="1" dirty="0" err="1">
                <a:solidFill>
                  <a:srgbClr val="002060"/>
                </a:solidFill>
                <a:latin typeface="Arial" panose="020B0604020202020204" pitchFamily="34" charset="0"/>
                <a:cs typeface="Arial" panose="020B0604020202020204" pitchFamily="34" charset="0"/>
              </a:rPr>
              <a:t>sẽ</a:t>
            </a:r>
            <a:r>
              <a:rPr lang="en-GB" sz="3600" b="1" dirty="0">
                <a:solidFill>
                  <a:srgbClr val="002060"/>
                </a:solidFill>
                <a:latin typeface="Arial" panose="020B0604020202020204" pitchFamily="34" charset="0"/>
                <a:cs typeface="Arial" panose="020B0604020202020204" pitchFamily="34" charset="0"/>
              </a:rPr>
              <a:t> </a:t>
            </a:r>
            <a:r>
              <a:rPr lang="en-GB" sz="3600" b="1" dirty="0" err="1">
                <a:solidFill>
                  <a:srgbClr val="002060"/>
                </a:solidFill>
                <a:latin typeface="Arial" panose="020B0604020202020204" pitchFamily="34" charset="0"/>
                <a:cs typeface="Arial" panose="020B0604020202020204" pitchFamily="34" charset="0"/>
              </a:rPr>
              <a:t>cùng</a:t>
            </a:r>
            <a:r>
              <a:rPr lang="en-GB" sz="3600" b="1" dirty="0">
                <a:solidFill>
                  <a:srgbClr val="002060"/>
                </a:solidFill>
                <a:latin typeface="Arial" panose="020B0604020202020204" pitchFamily="34" charset="0"/>
                <a:cs typeface="Arial" panose="020B0604020202020204" pitchFamily="34" charset="0"/>
              </a:rPr>
              <a:t> </a:t>
            </a:r>
            <a:r>
              <a:rPr lang="en-GB" sz="3600" b="1" dirty="0" err="1">
                <a:solidFill>
                  <a:srgbClr val="002060"/>
                </a:solidFill>
                <a:latin typeface="Arial" panose="020B0604020202020204" pitchFamily="34" charset="0"/>
                <a:cs typeface="Arial" panose="020B0604020202020204" pitchFamily="34" charset="0"/>
              </a:rPr>
              <a:t>nhau</a:t>
            </a:r>
            <a:r>
              <a:rPr lang="en-GB" sz="3600" b="1" dirty="0">
                <a:solidFill>
                  <a:srgbClr val="002060"/>
                </a:solidFill>
                <a:latin typeface="Arial" panose="020B0604020202020204" pitchFamily="34" charset="0"/>
                <a:cs typeface="Arial" panose="020B0604020202020204" pitchFamily="34" charset="0"/>
              </a:rPr>
              <a:t> </a:t>
            </a:r>
            <a:r>
              <a:rPr lang="en-GB" sz="3600" b="1" dirty="0" err="1">
                <a:solidFill>
                  <a:srgbClr val="002060"/>
                </a:solidFill>
                <a:latin typeface="Arial" panose="020B0604020202020204" pitchFamily="34" charset="0"/>
                <a:cs typeface="Arial" panose="020B0604020202020204" pitchFamily="34" charset="0"/>
              </a:rPr>
              <a:t>đi</a:t>
            </a:r>
            <a:r>
              <a:rPr lang="en-GB" sz="3600" b="1" dirty="0">
                <a:solidFill>
                  <a:srgbClr val="002060"/>
                </a:solidFill>
                <a:latin typeface="Arial" panose="020B0604020202020204" pitchFamily="34" charset="0"/>
                <a:cs typeface="Arial" panose="020B0604020202020204" pitchFamily="34" charset="0"/>
              </a:rPr>
              <a:t> </a:t>
            </a:r>
            <a:r>
              <a:rPr lang="en-GB" sz="3600" b="1" dirty="0" err="1">
                <a:solidFill>
                  <a:srgbClr val="002060"/>
                </a:solidFill>
                <a:latin typeface="Arial" panose="020B0604020202020204" pitchFamily="34" charset="0"/>
                <a:cs typeface="Arial" panose="020B0604020202020204" pitchFamily="34" charset="0"/>
              </a:rPr>
              <a:t>phỏng</a:t>
            </a:r>
            <a:r>
              <a:rPr lang="en-GB" sz="3600" b="1" dirty="0">
                <a:solidFill>
                  <a:srgbClr val="002060"/>
                </a:solidFill>
                <a:latin typeface="Arial" panose="020B0604020202020204" pitchFamily="34" charset="0"/>
                <a:cs typeface="Arial" panose="020B0604020202020204" pitchFamily="34" charset="0"/>
              </a:rPr>
              <a:t> </a:t>
            </a:r>
            <a:r>
              <a:rPr lang="en-GB" sz="3600" b="1" dirty="0" err="1">
                <a:solidFill>
                  <a:srgbClr val="002060"/>
                </a:solidFill>
                <a:latin typeface="Arial" panose="020B0604020202020204" pitchFamily="34" charset="0"/>
                <a:cs typeface="Arial" panose="020B0604020202020204" pitchFamily="34" charset="0"/>
              </a:rPr>
              <a:t>vấn</a:t>
            </a:r>
            <a:r>
              <a:rPr lang="en-GB" sz="3600" b="1" dirty="0">
                <a:solidFill>
                  <a:srgbClr val="002060"/>
                </a:solidFill>
                <a:latin typeface="Arial" panose="020B0604020202020204" pitchFamily="34" charset="0"/>
                <a:cs typeface="Arial" panose="020B0604020202020204" pitchFamily="34" charset="0"/>
              </a:rPr>
              <a:t> </a:t>
            </a:r>
            <a:r>
              <a:rPr lang="en-GB" sz="3600" b="1" dirty="0" err="1">
                <a:solidFill>
                  <a:srgbClr val="002060"/>
                </a:solidFill>
                <a:latin typeface="Arial" panose="020B0604020202020204" pitchFamily="34" charset="0"/>
                <a:cs typeface="Arial" panose="020B0604020202020204" pitchFamily="34" charset="0"/>
              </a:rPr>
              <a:t>các</a:t>
            </a:r>
            <a:r>
              <a:rPr lang="en-GB" sz="3600" b="1" dirty="0">
                <a:solidFill>
                  <a:srgbClr val="002060"/>
                </a:solidFill>
                <a:latin typeface="Arial" panose="020B0604020202020204" pitchFamily="34" charset="0"/>
                <a:cs typeface="Arial" panose="020B0604020202020204" pitchFamily="34" charset="0"/>
              </a:rPr>
              <a:t> </a:t>
            </a:r>
            <a:r>
              <a:rPr lang="en-GB" sz="3600" b="1" dirty="0" err="1">
                <a:solidFill>
                  <a:srgbClr val="002060"/>
                </a:solidFill>
                <a:latin typeface="Arial" panose="020B0604020202020204" pitchFamily="34" charset="0"/>
                <a:cs typeface="Arial" panose="020B0604020202020204" pitchFamily="34" charset="0"/>
              </a:rPr>
              <a:t>bạn</a:t>
            </a:r>
            <a:r>
              <a:rPr lang="en-GB" sz="3600" b="1" dirty="0">
                <a:solidFill>
                  <a:srgbClr val="002060"/>
                </a:solidFill>
                <a:latin typeface="Arial" panose="020B0604020202020204" pitchFamily="34" charset="0"/>
                <a:cs typeface="Arial" panose="020B0604020202020204" pitchFamily="34" charset="0"/>
              </a:rPr>
              <a:t> </a:t>
            </a:r>
            <a:r>
              <a:rPr lang="en-GB" sz="3600" b="1" dirty="0" err="1">
                <a:solidFill>
                  <a:srgbClr val="002060"/>
                </a:solidFill>
                <a:latin typeface="Arial" panose="020B0604020202020204" pitchFamily="34" charset="0"/>
                <a:cs typeface="Arial" panose="020B0604020202020204" pitchFamily="34" charset="0"/>
              </a:rPr>
              <a:t>trong</a:t>
            </a:r>
            <a:r>
              <a:rPr lang="en-GB" sz="3600" b="1" dirty="0">
                <a:solidFill>
                  <a:srgbClr val="002060"/>
                </a:solidFill>
                <a:latin typeface="Arial" panose="020B0604020202020204" pitchFamily="34" charset="0"/>
                <a:cs typeface="Arial" panose="020B0604020202020204" pitchFamily="34" charset="0"/>
              </a:rPr>
              <a:t> </a:t>
            </a:r>
            <a:r>
              <a:rPr lang="en-GB" sz="3600" b="1" dirty="0" err="1">
                <a:solidFill>
                  <a:srgbClr val="002060"/>
                </a:solidFill>
                <a:latin typeface="Arial" panose="020B0604020202020204" pitchFamily="34" charset="0"/>
                <a:cs typeface="Arial" panose="020B0604020202020204" pitchFamily="34" charset="0"/>
              </a:rPr>
              <a:t>lớp</a:t>
            </a:r>
            <a:r>
              <a:rPr lang="en-GB" sz="3600" b="1" dirty="0">
                <a:solidFill>
                  <a:srgbClr val="002060"/>
                </a:solidFill>
                <a:latin typeface="Arial" panose="020B0604020202020204" pitchFamily="34" charset="0"/>
                <a:cs typeface="Arial" panose="020B0604020202020204" pitchFamily="34" charset="0"/>
              </a:rPr>
              <a:t> </a:t>
            </a:r>
            <a:r>
              <a:rPr lang="en-GB" sz="3600" b="1" dirty="0" err="1">
                <a:solidFill>
                  <a:srgbClr val="002060"/>
                </a:solidFill>
                <a:latin typeface="Arial" panose="020B0604020202020204" pitchFamily="34" charset="0"/>
                <a:cs typeface="Arial" panose="020B0604020202020204" pitchFamily="34" charset="0"/>
              </a:rPr>
              <a:t>về</a:t>
            </a:r>
            <a:r>
              <a:rPr lang="en-GB" sz="3600" b="1" dirty="0">
                <a:solidFill>
                  <a:srgbClr val="002060"/>
                </a:solidFill>
                <a:latin typeface="Arial" panose="020B0604020202020204" pitchFamily="34" charset="0"/>
                <a:cs typeface="Arial" panose="020B0604020202020204" pitchFamily="34" charset="0"/>
              </a:rPr>
              <a:t> </a:t>
            </a:r>
            <a:r>
              <a:rPr lang="en-GB" sz="3600" b="1" dirty="0" err="1">
                <a:solidFill>
                  <a:srgbClr val="002060"/>
                </a:solidFill>
                <a:latin typeface="Arial" panose="020B0604020202020204" pitchFamily="34" charset="0"/>
                <a:cs typeface="Arial" panose="020B0604020202020204" pitchFamily="34" charset="0"/>
              </a:rPr>
              <a:t>nội</a:t>
            </a:r>
            <a:r>
              <a:rPr lang="en-GB" sz="3600" b="1" dirty="0">
                <a:solidFill>
                  <a:srgbClr val="002060"/>
                </a:solidFill>
                <a:latin typeface="Arial" panose="020B0604020202020204" pitchFamily="34" charset="0"/>
                <a:cs typeface="Arial" panose="020B0604020202020204" pitchFamily="34" charset="0"/>
              </a:rPr>
              <a:t> dung </a:t>
            </a:r>
            <a:r>
              <a:rPr lang="en-GB" sz="3600" b="1" dirty="0" err="1">
                <a:solidFill>
                  <a:srgbClr val="002060"/>
                </a:solidFill>
                <a:latin typeface="Arial" panose="020B0604020202020204" pitchFamily="34" charset="0"/>
                <a:cs typeface="Arial" panose="020B0604020202020204" pitchFamily="34" charset="0"/>
              </a:rPr>
              <a:t>mà</a:t>
            </a:r>
            <a:r>
              <a:rPr lang="en-GB" sz="3600" b="1" dirty="0">
                <a:solidFill>
                  <a:srgbClr val="002060"/>
                </a:solidFill>
                <a:latin typeface="Arial" panose="020B0604020202020204" pitchFamily="34" charset="0"/>
                <a:cs typeface="Arial" panose="020B0604020202020204" pitchFamily="34" charset="0"/>
              </a:rPr>
              <a:t> </a:t>
            </a:r>
            <a:r>
              <a:rPr lang="en-GB" sz="3600" b="1" dirty="0" err="1">
                <a:solidFill>
                  <a:srgbClr val="002060"/>
                </a:solidFill>
                <a:latin typeface="Arial" panose="020B0604020202020204" pitchFamily="34" charset="0"/>
                <a:cs typeface="Arial" panose="020B0604020202020204" pitchFamily="34" charset="0"/>
              </a:rPr>
              <a:t>giáo</a:t>
            </a:r>
            <a:r>
              <a:rPr lang="en-GB" sz="3600" b="1" dirty="0">
                <a:solidFill>
                  <a:srgbClr val="002060"/>
                </a:solidFill>
                <a:latin typeface="Arial" panose="020B0604020202020204" pitchFamily="34" charset="0"/>
                <a:cs typeface="Arial" panose="020B0604020202020204" pitchFamily="34" charset="0"/>
              </a:rPr>
              <a:t> </a:t>
            </a:r>
            <a:r>
              <a:rPr lang="en-GB" sz="3600" b="1" dirty="0" err="1">
                <a:solidFill>
                  <a:srgbClr val="002060"/>
                </a:solidFill>
                <a:latin typeface="Arial" panose="020B0604020202020204" pitchFamily="34" charset="0"/>
                <a:cs typeface="Arial" panose="020B0604020202020204" pitchFamily="34" charset="0"/>
              </a:rPr>
              <a:t>viên</a:t>
            </a:r>
            <a:r>
              <a:rPr lang="en-GB" sz="3600" b="1" dirty="0">
                <a:solidFill>
                  <a:srgbClr val="002060"/>
                </a:solidFill>
                <a:latin typeface="Arial" panose="020B0604020202020204" pitchFamily="34" charset="0"/>
                <a:cs typeface="Arial" panose="020B0604020202020204" pitchFamily="34" charset="0"/>
              </a:rPr>
              <a:t> </a:t>
            </a:r>
            <a:r>
              <a:rPr lang="en-GB" sz="3600" b="1" dirty="0" err="1">
                <a:solidFill>
                  <a:srgbClr val="002060"/>
                </a:solidFill>
                <a:latin typeface="Arial" panose="020B0604020202020204" pitchFamily="34" charset="0"/>
                <a:cs typeface="Arial" panose="020B0604020202020204" pitchFamily="34" charset="0"/>
              </a:rPr>
              <a:t>yêu</a:t>
            </a:r>
            <a:r>
              <a:rPr lang="en-GB" sz="3600" b="1" dirty="0">
                <a:solidFill>
                  <a:srgbClr val="002060"/>
                </a:solidFill>
                <a:latin typeface="Arial" panose="020B0604020202020204" pitchFamily="34" charset="0"/>
                <a:cs typeface="Arial" panose="020B0604020202020204" pitchFamily="34" charset="0"/>
              </a:rPr>
              <a:t> </a:t>
            </a:r>
            <a:r>
              <a:rPr lang="en-GB" sz="3600" b="1" dirty="0" err="1">
                <a:solidFill>
                  <a:srgbClr val="002060"/>
                </a:solidFill>
                <a:latin typeface="Arial" panose="020B0604020202020204" pitchFamily="34" charset="0"/>
                <a:cs typeface="Arial" panose="020B0604020202020204" pitchFamily="34" charset="0"/>
              </a:rPr>
              <a:t>cầu</a:t>
            </a:r>
            <a:r>
              <a:rPr lang="en-GB" sz="3600" b="1" dirty="0">
                <a:solidFill>
                  <a:srgbClr val="002060"/>
                </a:solidFill>
                <a:latin typeface="Arial" panose="020B0604020202020204" pitchFamily="34" charset="0"/>
                <a:cs typeface="Arial" panose="020B0604020202020204" pitchFamily="34" charset="0"/>
              </a:rPr>
              <a:t>;</a:t>
            </a:r>
          </a:p>
          <a:p>
            <a:pPr marL="342900" indent="-342900" algn="just">
              <a:buFontTx/>
              <a:buChar char="-"/>
            </a:pPr>
            <a:r>
              <a:rPr lang="en-GB" sz="3600" b="1" dirty="0" err="1">
                <a:solidFill>
                  <a:srgbClr val="002060"/>
                </a:solidFill>
                <a:latin typeface="Arial" panose="020B0604020202020204" pitchFamily="34" charset="0"/>
                <a:cs typeface="Arial" panose="020B0604020202020204" pitchFamily="34" charset="0"/>
              </a:rPr>
              <a:t>Cả</a:t>
            </a:r>
            <a:r>
              <a:rPr lang="en-GB" sz="3600" b="1" dirty="0">
                <a:solidFill>
                  <a:srgbClr val="002060"/>
                </a:solidFill>
                <a:latin typeface="Arial" panose="020B0604020202020204" pitchFamily="34" charset="0"/>
                <a:cs typeface="Arial" panose="020B0604020202020204" pitchFamily="34" charset="0"/>
              </a:rPr>
              <a:t> </a:t>
            </a:r>
            <a:r>
              <a:rPr lang="en-GB" sz="3600" b="1" dirty="0" err="1">
                <a:solidFill>
                  <a:srgbClr val="002060"/>
                </a:solidFill>
                <a:latin typeface="Arial" panose="020B0604020202020204" pitchFamily="34" charset="0"/>
                <a:cs typeface="Arial" panose="020B0604020202020204" pitchFamily="34" charset="0"/>
              </a:rPr>
              <a:t>lớp</a:t>
            </a:r>
            <a:r>
              <a:rPr lang="en-GB" sz="3600" b="1" dirty="0">
                <a:solidFill>
                  <a:srgbClr val="002060"/>
                </a:solidFill>
                <a:latin typeface="Arial" panose="020B0604020202020204" pitchFamily="34" charset="0"/>
                <a:cs typeface="Arial" panose="020B0604020202020204" pitchFamily="34" charset="0"/>
              </a:rPr>
              <a:t> </a:t>
            </a:r>
            <a:r>
              <a:rPr lang="en-GB" sz="3600" b="1" dirty="0" err="1">
                <a:solidFill>
                  <a:srgbClr val="002060"/>
                </a:solidFill>
                <a:latin typeface="Arial" panose="020B0604020202020204" pitchFamily="34" charset="0"/>
                <a:cs typeface="Arial" panose="020B0604020202020204" pitchFamily="34" charset="0"/>
              </a:rPr>
              <a:t>sẽ</a:t>
            </a:r>
            <a:r>
              <a:rPr lang="en-GB" sz="3600" b="1" dirty="0">
                <a:solidFill>
                  <a:srgbClr val="002060"/>
                </a:solidFill>
                <a:latin typeface="Arial" panose="020B0604020202020204" pitchFamily="34" charset="0"/>
                <a:cs typeface="Arial" panose="020B0604020202020204" pitchFamily="34" charset="0"/>
              </a:rPr>
              <a:t> </a:t>
            </a:r>
            <a:r>
              <a:rPr lang="en-GB" sz="3600" b="1" dirty="0" err="1">
                <a:solidFill>
                  <a:srgbClr val="002060"/>
                </a:solidFill>
                <a:latin typeface="Arial" panose="020B0604020202020204" pitchFamily="34" charset="0"/>
                <a:cs typeface="Arial" panose="020B0604020202020204" pitchFamily="34" charset="0"/>
              </a:rPr>
              <a:t>chọn</a:t>
            </a:r>
            <a:r>
              <a:rPr lang="en-GB" sz="3600" b="1" dirty="0">
                <a:solidFill>
                  <a:srgbClr val="002060"/>
                </a:solidFill>
                <a:latin typeface="Arial" panose="020B0604020202020204" pitchFamily="34" charset="0"/>
                <a:cs typeface="Arial" panose="020B0604020202020204" pitchFamily="34" charset="0"/>
              </a:rPr>
              <a:t> </a:t>
            </a:r>
            <a:r>
              <a:rPr lang="en-GB" sz="3600" b="1" dirty="0" err="1">
                <a:solidFill>
                  <a:srgbClr val="002060"/>
                </a:solidFill>
                <a:latin typeface="Arial" panose="020B0604020202020204" pitchFamily="34" charset="0"/>
                <a:cs typeface="Arial" panose="020B0604020202020204" pitchFamily="34" charset="0"/>
              </a:rPr>
              <a:t>ra</a:t>
            </a:r>
            <a:r>
              <a:rPr lang="en-GB" sz="3600" b="1" dirty="0">
                <a:solidFill>
                  <a:srgbClr val="002060"/>
                </a:solidFill>
                <a:latin typeface="Arial" panose="020B0604020202020204" pitchFamily="34" charset="0"/>
                <a:cs typeface="Arial" panose="020B0604020202020204" pitchFamily="34" charset="0"/>
              </a:rPr>
              <a:t> </a:t>
            </a:r>
            <a:r>
              <a:rPr lang="en-GB" sz="3600" b="1" dirty="0" err="1">
                <a:solidFill>
                  <a:srgbClr val="002060"/>
                </a:solidFill>
                <a:latin typeface="Arial" panose="020B0604020202020204" pitchFamily="34" charset="0"/>
                <a:cs typeface="Arial" panose="020B0604020202020204" pitchFamily="34" charset="0"/>
              </a:rPr>
              <a:t>những</a:t>
            </a:r>
            <a:r>
              <a:rPr lang="en-GB" sz="3600" b="1" dirty="0">
                <a:solidFill>
                  <a:srgbClr val="002060"/>
                </a:solidFill>
                <a:latin typeface="Arial" panose="020B0604020202020204" pitchFamily="34" charset="0"/>
                <a:cs typeface="Arial" panose="020B0604020202020204" pitchFamily="34" charset="0"/>
              </a:rPr>
              <a:t> </a:t>
            </a:r>
            <a:r>
              <a:rPr lang="en-GB" sz="3600" b="1" dirty="0" err="1">
                <a:solidFill>
                  <a:srgbClr val="002060"/>
                </a:solidFill>
                <a:latin typeface="Arial" panose="020B0604020202020204" pitchFamily="34" charset="0"/>
                <a:cs typeface="Arial" panose="020B0604020202020204" pitchFamily="34" charset="0"/>
              </a:rPr>
              <a:t>bạn</a:t>
            </a:r>
            <a:r>
              <a:rPr lang="en-GB" sz="3600" b="1" dirty="0">
                <a:solidFill>
                  <a:srgbClr val="002060"/>
                </a:solidFill>
                <a:latin typeface="Arial" panose="020B0604020202020204" pitchFamily="34" charset="0"/>
                <a:cs typeface="Arial" panose="020B0604020202020204" pitchFamily="34" charset="0"/>
              </a:rPr>
              <a:t> </a:t>
            </a:r>
            <a:r>
              <a:rPr lang="en-GB" sz="3600" b="1" dirty="0" err="1">
                <a:solidFill>
                  <a:srgbClr val="002060"/>
                </a:solidFill>
                <a:latin typeface="Arial" panose="020B0604020202020204" pitchFamily="34" charset="0"/>
                <a:cs typeface="Arial" panose="020B0604020202020204" pitchFamily="34" charset="0"/>
              </a:rPr>
              <a:t>phát</a:t>
            </a:r>
            <a:r>
              <a:rPr lang="en-GB" sz="3600" b="1" dirty="0">
                <a:solidFill>
                  <a:srgbClr val="002060"/>
                </a:solidFill>
                <a:latin typeface="Arial" panose="020B0604020202020204" pitchFamily="34" charset="0"/>
                <a:cs typeface="Arial" panose="020B0604020202020204" pitchFamily="34" charset="0"/>
              </a:rPr>
              <a:t> </a:t>
            </a:r>
            <a:r>
              <a:rPr lang="en-GB" sz="3600" b="1" dirty="0" err="1">
                <a:solidFill>
                  <a:srgbClr val="002060"/>
                </a:solidFill>
                <a:latin typeface="Arial" panose="020B0604020202020204" pitchFamily="34" charset="0"/>
                <a:cs typeface="Arial" panose="020B0604020202020204" pitchFamily="34" charset="0"/>
              </a:rPr>
              <a:t>biểu</a:t>
            </a:r>
            <a:r>
              <a:rPr lang="en-GB" sz="3600" b="1" dirty="0">
                <a:solidFill>
                  <a:srgbClr val="002060"/>
                </a:solidFill>
                <a:latin typeface="Arial" panose="020B0604020202020204" pitchFamily="34" charset="0"/>
                <a:cs typeface="Arial" panose="020B0604020202020204" pitchFamily="34" charset="0"/>
              </a:rPr>
              <a:t> hay, </a:t>
            </a:r>
            <a:r>
              <a:rPr lang="en-GB" sz="3600" b="1" dirty="0" err="1">
                <a:solidFill>
                  <a:srgbClr val="002060"/>
                </a:solidFill>
                <a:latin typeface="Arial" panose="020B0604020202020204" pitchFamily="34" charset="0"/>
                <a:cs typeface="Arial" panose="020B0604020202020204" pitchFamily="34" charset="0"/>
              </a:rPr>
              <a:t>tự</a:t>
            </a:r>
            <a:r>
              <a:rPr lang="en-GB" sz="3600" b="1" dirty="0">
                <a:solidFill>
                  <a:srgbClr val="002060"/>
                </a:solidFill>
                <a:latin typeface="Arial" panose="020B0604020202020204" pitchFamily="34" charset="0"/>
                <a:cs typeface="Arial" panose="020B0604020202020204" pitchFamily="34" charset="0"/>
              </a:rPr>
              <a:t> tin, </a:t>
            </a:r>
            <a:r>
              <a:rPr lang="en-GB" sz="3600" b="1" dirty="0" err="1">
                <a:solidFill>
                  <a:srgbClr val="002060"/>
                </a:solidFill>
                <a:latin typeface="Arial" panose="020B0604020202020204" pitchFamily="34" charset="0"/>
                <a:cs typeface="Arial" panose="020B0604020202020204" pitchFamily="34" charset="0"/>
              </a:rPr>
              <a:t>diễn</a:t>
            </a:r>
            <a:r>
              <a:rPr lang="en-GB" sz="3600" b="1" dirty="0">
                <a:solidFill>
                  <a:srgbClr val="002060"/>
                </a:solidFill>
                <a:latin typeface="Arial" panose="020B0604020202020204" pitchFamily="34" charset="0"/>
                <a:cs typeface="Arial" panose="020B0604020202020204" pitchFamily="34" charset="0"/>
              </a:rPr>
              <a:t> </a:t>
            </a:r>
            <a:r>
              <a:rPr lang="en-GB" sz="3600" b="1" dirty="0" err="1">
                <a:solidFill>
                  <a:srgbClr val="002060"/>
                </a:solidFill>
                <a:latin typeface="Arial" panose="020B0604020202020204" pitchFamily="34" charset="0"/>
                <a:cs typeface="Arial" panose="020B0604020202020204" pitchFamily="34" charset="0"/>
              </a:rPr>
              <a:t>đạt</a:t>
            </a:r>
            <a:r>
              <a:rPr lang="en-GB" sz="3600" b="1" dirty="0">
                <a:solidFill>
                  <a:srgbClr val="002060"/>
                </a:solidFill>
                <a:latin typeface="Arial" panose="020B0604020202020204" pitchFamily="34" charset="0"/>
                <a:cs typeface="Arial" panose="020B0604020202020204" pitchFamily="34" charset="0"/>
              </a:rPr>
              <a:t> </a:t>
            </a:r>
            <a:r>
              <a:rPr lang="en-GB" sz="3600" b="1" dirty="0" err="1">
                <a:solidFill>
                  <a:srgbClr val="002060"/>
                </a:solidFill>
                <a:latin typeface="Arial" panose="020B0604020202020204" pitchFamily="34" charset="0"/>
                <a:cs typeface="Arial" panose="020B0604020202020204" pitchFamily="34" charset="0"/>
              </a:rPr>
              <a:t>tốt</a:t>
            </a:r>
            <a:r>
              <a:rPr lang="en-GB" sz="3600" b="1" dirty="0">
                <a:solidFill>
                  <a:srgbClr val="002060"/>
                </a:solidFill>
                <a:latin typeface="Arial" panose="020B0604020202020204" pitchFamily="34" charset="0"/>
                <a:cs typeface="Arial" panose="020B0604020202020204" pitchFamily="34" charset="0"/>
              </a:rPr>
              <a:t> </a:t>
            </a:r>
            <a:r>
              <a:rPr lang="en-GB" sz="3600" b="1" dirty="0" err="1">
                <a:solidFill>
                  <a:srgbClr val="002060"/>
                </a:solidFill>
                <a:latin typeface="Arial" panose="020B0604020202020204" pitchFamily="34" charset="0"/>
                <a:cs typeface="Arial" panose="020B0604020202020204" pitchFamily="34" charset="0"/>
              </a:rPr>
              <a:t>để</a:t>
            </a:r>
            <a:r>
              <a:rPr lang="en-GB" sz="3600" b="1" dirty="0">
                <a:solidFill>
                  <a:srgbClr val="002060"/>
                </a:solidFill>
                <a:latin typeface="Arial" panose="020B0604020202020204" pitchFamily="34" charset="0"/>
                <a:cs typeface="Arial" panose="020B0604020202020204" pitchFamily="34" charset="0"/>
              </a:rPr>
              <a:t> </a:t>
            </a:r>
            <a:r>
              <a:rPr lang="en-GB" sz="3600" b="1" dirty="0" err="1">
                <a:solidFill>
                  <a:srgbClr val="002060"/>
                </a:solidFill>
                <a:latin typeface="Arial" panose="020B0604020202020204" pitchFamily="34" charset="0"/>
                <a:cs typeface="Arial" panose="020B0604020202020204" pitchFamily="34" charset="0"/>
              </a:rPr>
              <a:t>nhận</a:t>
            </a:r>
            <a:r>
              <a:rPr lang="en-GB" sz="3600" b="1" dirty="0">
                <a:solidFill>
                  <a:srgbClr val="002060"/>
                </a:solidFill>
                <a:latin typeface="Arial" panose="020B0604020202020204" pitchFamily="34" charset="0"/>
                <a:cs typeface="Arial" panose="020B0604020202020204" pitchFamily="34" charset="0"/>
              </a:rPr>
              <a:t> </a:t>
            </a:r>
            <a:r>
              <a:rPr lang="en-GB" sz="3600" b="1" dirty="0" err="1">
                <a:solidFill>
                  <a:srgbClr val="002060"/>
                </a:solidFill>
                <a:latin typeface="Arial" panose="020B0604020202020204" pitchFamily="34" charset="0"/>
                <a:cs typeface="Arial" panose="020B0604020202020204" pitchFamily="34" charset="0"/>
              </a:rPr>
              <a:t>phần</a:t>
            </a:r>
            <a:r>
              <a:rPr lang="en-GB" sz="3600" b="1" dirty="0">
                <a:solidFill>
                  <a:srgbClr val="002060"/>
                </a:solidFill>
                <a:latin typeface="Arial" panose="020B0604020202020204" pitchFamily="34" charset="0"/>
                <a:cs typeface="Arial" panose="020B0604020202020204" pitchFamily="34" charset="0"/>
              </a:rPr>
              <a:t> </a:t>
            </a:r>
            <a:r>
              <a:rPr lang="en-GB" sz="3600" b="1" dirty="0" err="1">
                <a:solidFill>
                  <a:srgbClr val="002060"/>
                </a:solidFill>
                <a:latin typeface="Arial" panose="020B0604020202020204" pitchFamily="34" charset="0"/>
                <a:cs typeface="Arial" panose="020B0604020202020204" pitchFamily="34" charset="0"/>
              </a:rPr>
              <a:t>thưởng</a:t>
            </a:r>
            <a:r>
              <a:rPr lang="en-GB" sz="3600" b="1" dirty="0">
                <a:solidFill>
                  <a:srgbClr val="002060"/>
                </a:solidFill>
                <a:latin typeface="Arial" panose="020B0604020202020204" pitchFamily="34" charset="0"/>
                <a:cs typeface="Arial" panose="020B0604020202020204" pitchFamily="34" charset="0"/>
              </a:rPr>
              <a:t>.</a:t>
            </a:r>
            <a:endParaRPr lang="vi-VN" sz="3600" b="1" dirty="0">
              <a:solidFill>
                <a:srgbClr val="002060"/>
              </a:solidFill>
              <a:latin typeface="Arial" panose="020B0604020202020204" pitchFamily="34" charset="0"/>
              <a:cs typeface="Arial" panose="020B0604020202020204" pitchFamily="34" charset="0"/>
            </a:endParaRPr>
          </a:p>
        </p:txBody>
      </p:sp>
      <p:pic>
        <p:nvPicPr>
          <p:cNvPr id="12" name="图片 4" descr="5b874a3b62370"/>
          <p:cNvPicPr>
            <a:picLocks noChangeAspect="1"/>
          </p:cNvPicPr>
          <p:nvPr/>
        </p:nvPicPr>
        <p:blipFill>
          <a:blip r:embed="rId2"/>
          <a:stretch>
            <a:fillRect/>
          </a:stretch>
        </p:blipFill>
        <p:spPr>
          <a:xfrm>
            <a:off x="10694784" y="5665161"/>
            <a:ext cx="1572270" cy="1183956"/>
          </a:xfrm>
          <a:prstGeom prst="rect">
            <a:avLst/>
          </a:prstGeom>
        </p:spPr>
      </p:pic>
      <p:pic>
        <p:nvPicPr>
          <p:cNvPr id="13" name="图片 47108" descr="1-43"/>
          <p:cNvPicPr>
            <a:picLocks noChangeAspect="1"/>
          </p:cNvPicPr>
          <p:nvPr/>
        </p:nvPicPr>
        <p:blipFill>
          <a:blip r:embed="rId3"/>
          <a:stretch>
            <a:fillRect/>
          </a:stretch>
        </p:blipFill>
        <p:spPr>
          <a:xfrm>
            <a:off x="9523325" y="5284721"/>
            <a:ext cx="1725283" cy="1557847"/>
          </a:xfrm>
          <a:prstGeom prst="rect">
            <a:avLst/>
          </a:prstGeom>
          <a:noFill/>
          <a:ln w="9525">
            <a:noFill/>
          </a:ln>
        </p:spPr>
      </p:pic>
      <p:pic>
        <p:nvPicPr>
          <p:cNvPr id="14" name="图片 49157" descr="1-52"/>
          <p:cNvPicPr>
            <a:picLocks noChangeAspect="1"/>
          </p:cNvPicPr>
          <p:nvPr/>
        </p:nvPicPr>
        <p:blipFill>
          <a:blip r:embed="rId4"/>
          <a:stretch>
            <a:fillRect/>
          </a:stretch>
        </p:blipFill>
        <p:spPr>
          <a:xfrm rot="720629">
            <a:off x="8501930" y="5526358"/>
            <a:ext cx="2355712" cy="1604878"/>
          </a:xfrm>
          <a:prstGeom prst="rect">
            <a:avLst/>
          </a:prstGeom>
          <a:noFill/>
          <a:ln w="9525">
            <a:noFill/>
          </a:ln>
        </p:spPr>
      </p:pic>
      <p:pic>
        <p:nvPicPr>
          <p:cNvPr id="15" name="图片 46087" descr="1-45"/>
          <p:cNvPicPr>
            <a:picLocks noChangeAspect="1"/>
          </p:cNvPicPr>
          <p:nvPr/>
        </p:nvPicPr>
        <p:blipFill>
          <a:blip r:embed="rId5"/>
          <a:stretch>
            <a:fillRect/>
          </a:stretch>
        </p:blipFill>
        <p:spPr>
          <a:xfrm>
            <a:off x="9746492" y="309283"/>
            <a:ext cx="1725035" cy="1935745"/>
          </a:xfrm>
          <a:prstGeom prst="rect">
            <a:avLst/>
          </a:prstGeom>
          <a:noFill/>
          <a:ln w="9525">
            <a:noFill/>
          </a:ln>
        </p:spPr>
      </p:pic>
      <p:grpSp>
        <p:nvGrpSpPr>
          <p:cNvPr id="16" name="Google Shape;1491;p53"/>
          <p:cNvGrpSpPr/>
          <p:nvPr/>
        </p:nvGrpSpPr>
        <p:grpSpPr>
          <a:xfrm>
            <a:off x="0" y="5589430"/>
            <a:ext cx="953037" cy="1298999"/>
            <a:chOff x="1391375" y="3202475"/>
            <a:chExt cx="242775" cy="365700"/>
          </a:xfrm>
        </p:grpSpPr>
        <p:sp>
          <p:nvSpPr>
            <p:cNvPr id="17" name="Google Shape;1492;p53"/>
            <p:cNvSpPr/>
            <p:nvPr/>
          </p:nvSpPr>
          <p:spPr>
            <a:xfrm>
              <a:off x="1488025" y="3355100"/>
              <a:ext cx="25875" cy="31300"/>
            </a:xfrm>
            <a:custGeom>
              <a:avLst/>
              <a:gdLst/>
              <a:ahLst/>
              <a:cxnLst/>
              <a:rect l="l" t="t" r="r" b="b"/>
              <a:pathLst>
                <a:path w="1035" h="1252" extrusionOk="0">
                  <a:moveTo>
                    <a:pt x="515" y="1"/>
                  </a:moveTo>
                  <a:cubicBezTo>
                    <a:pt x="493" y="1"/>
                    <a:pt x="471" y="18"/>
                    <a:pt x="471" y="43"/>
                  </a:cubicBezTo>
                  <a:cubicBezTo>
                    <a:pt x="468" y="189"/>
                    <a:pt x="488" y="337"/>
                    <a:pt x="502" y="484"/>
                  </a:cubicBezTo>
                  <a:lnTo>
                    <a:pt x="502" y="487"/>
                  </a:lnTo>
                  <a:cubicBezTo>
                    <a:pt x="499" y="524"/>
                    <a:pt x="499" y="557"/>
                    <a:pt x="475" y="594"/>
                  </a:cubicBezTo>
                  <a:cubicBezTo>
                    <a:pt x="451" y="634"/>
                    <a:pt x="408" y="664"/>
                    <a:pt x="358" y="684"/>
                  </a:cubicBezTo>
                  <a:cubicBezTo>
                    <a:pt x="258" y="687"/>
                    <a:pt x="151" y="687"/>
                    <a:pt x="58" y="728"/>
                  </a:cubicBezTo>
                  <a:cubicBezTo>
                    <a:pt x="18" y="744"/>
                    <a:pt x="1" y="798"/>
                    <a:pt x="44" y="825"/>
                  </a:cubicBezTo>
                  <a:cubicBezTo>
                    <a:pt x="127" y="875"/>
                    <a:pt x="221" y="891"/>
                    <a:pt x="318" y="895"/>
                  </a:cubicBezTo>
                  <a:cubicBezTo>
                    <a:pt x="321" y="895"/>
                    <a:pt x="325" y="898"/>
                    <a:pt x="328" y="898"/>
                  </a:cubicBezTo>
                  <a:cubicBezTo>
                    <a:pt x="385" y="911"/>
                    <a:pt x="455" y="925"/>
                    <a:pt x="495" y="968"/>
                  </a:cubicBezTo>
                  <a:lnTo>
                    <a:pt x="495" y="971"/>
                  </a:lnTo>
                  <a:cubicBezTo>
                    <a:pt x="491" y="1048"/>
                    <a:pt x="495" y="1128"/>
                    <a:pt x="512" y="1202"/>
                  </a:cubicBezTo>
                  <a:cubicBezTo>
                    <a:pt x="519" y="1233"/>
                    <a:pt x="551" y="1252"/>
                    <a:pt x="582" y="1252"/>
                  </a:cubicBezTo>
                  <a:cubicBezTo>
                    <a:pt x="604" y="1252"/>
                    <a:pt x="626" y="1242"/>
                    <a:pt x="636" y="1219"/>
                  </a:cubicBezTo>
                  <a:cubicBezTo>
                    <a:pt x="659" y="1172"/>
                    <a:pt x="672" y="1122"/>
                    <a:pt x="682" y="1072"/>
                  </a:cubicBezTo>
                  <a:cubicBezTo>
                    <a:pt x="719" y="1005"/>
                    <a:pt x="742" y="935"/>
                    <a:pt x="776" y="868"/>
                  </a:cubicBezTo>
                  <a:cubicBezTo>
                    <a:pt x="829" y="858"/>
                    <a:pt x="880" y="848"/>
                    <a:pt x="929" y="831"/>
                  </a:cubicBezTo>
                  <a:cubicBezTo>
                    <a:pt x="1035" y="796"/>
                    <a:pt x="1027" y="624"/>
                    <a:pt x="909" y="624"/>
                  </a:cubicBezTo>
                  <a:cubicBezTo>
                    <a:pt x="907" y="624"/>
                    <a:pt x="905" y="624"/>
                    <a:pt x="903" y="624"/>
                  </a:cubicBezTo>
                  <a:cubicBezTo>
                    <a:pt x="872" y="627"/>
                    <a:pt x="846" y="630"/>
                    <a:pt x="816" y="634"/>
                  </a:cubicBezTo>
                  <a:cubicBezTo>
                    <a:pt x="808" y="616"/>
                    <a:pt x="794" y="604"/>
                    <a:pt x="775" y="604"/>
                  </a:cubicBezTo>
                  <a:cubicBezTo>
                    <a:pt x="769" y="604"/>
                    <a:pt x="763" y="605"/>
                    <a:pt x="756" y="607"/>
                  </a:cubicBezTo>
                  <a:cubicBezTo>
                    <a:pt x="753" y="608"/>
                    <a:pt x="750" y="609"/>
                    <a:pt x="747" y="609"/>
                  </a:cubicBezTo>
                  <a:cubicBezTo>
                    <a:pt x="719" y="609"/>
                    <a:pt x="690" y="565"/>
                    <a:pt x="669" y="510"/>
                  </a:cubicBezTo>
                  <a:cubicBezTo>
                    <a:pt x="649" y="343"/>
                    <a:pt x="622" y="169"/>
                    <a:pt x="548" y="23"/>
                  </a:cubicBezTo>
                  <a:cubicBezTo>
                    <a:pt x="541" y="7"/>
                    <a:pt x="528" y="1"/>
                    <a:pt x="515" y="1"/>
                  </a:cubicBezTo>
                  <a:close/>
                </a:path>
              </a:pathLst>
            </a:custGeom>
            <a:solidFill>
              <a:srgbClr val="FFFFFF"/>
            </a:solidFill>
            <a:ln>
              <a:noFill/>
            </a:ln>
          </p:spPr>
          <p:txBody>
            <a:bodyPr spcFirstLastPara="1" wrap="square" lIns="43250" tIns="43250" rIns="43250" bIns="43250" anchor="ctr" anchorCtr="0">
              <a:noAutofit/>
            </a:bodyPr>
            <a:lstStyle/>
            <a:p>
              <a:endParaRPr/>
            </a:p>
          </p:txBody>
        </p:sp>
        <p:sp>
          <p:nvSpPr>
            <p:cNvPr id="19" name="Google Shape;1493;p53"/>
            <p:cNvSpPr/>
            <p:nvPr/>
          </p:nvSpPr>
          <p:spPr>
            <a:xfrm>
              <a:off x="1528125" y="3368375"/>
              <a:ext cx="5950" cy="5550"/>
            </a:xfrm>
            <a:custGeom>
              <a:avLst/>
              <a:gdLst/>
              <a:ahLst/>
              <a:cxnLst/>
              <a:rect l="l" t="t" r="r" b="b"/>
              <a:pathLst>
                <a:path w="238" h="222" extrusionOk="0">
                  <a:moveTo>
                    <a:pt x="111" y="1"/>
                  </a:moveTo>
                  <a:cubicBezTo>
                    <a:pt x="89" y="1"/>
                    <a:pt x="67" y="7"/>
                    <a:pt x="50" y="19"/>
                  </a:cubicBezTo>
                  <a:cubicBezTo>
                    <a:pt x="10" y="50"/>
                    <a:pt x="1" y="103"/>
                    <a:pt x="24" y="147"/>
                  </a:cubicBezTo>
                  <a:cubicBezTo>
                    <a:pt x="27" y="156"/>
                    <a:pt x="34" y="164"/>
                    <a:pt x="37" y="170"/>
                  </a:cubicBezTo>
                  <a:cubicBezTo>
                    <a:pt x="53" y="204"/>
                    <a:pt x="88" y="222"/>
                    <a:pt x="123" y="222"/>
                  </a:cubicBezTo>
                  <a:cubicBezTo>
                    <a:pt x="146" y="222"/>
                    <a:pt x="169" y="214"/>
                    <a:pt x="187" y="200"/>
                  </a:cubicBezTo>
                  <a:cubicBezTo>
                    <a:pt x="238" y="160"/>
                    <a:pt x="238" y="93"/>
                    <a:pt x="198" y="50"/>
                  </a:cubicBezTo>
                  <a:cubicBezTo>
                    <a:pt x="191" y="43"/>
                    <a:pt x="184" y="36"/>
                    <a:pt x="178" y="30"/>
                  </a:cubicBezTo>
                  <a:cubicBezTo>
                    <a:pt x="161" y="10"/>
                    <a:pt x="136" y="1"/>
                    <a:pt x="111" y="1"/>
                  </a:cubicBezTo>
                  <a:close/>
                </a:path>
              </a:pathLst>
            </a:custGeom>
            <a:solidFill>
              <a:srgbClr val="FFFFFF"/>
            </a:solidFill>
            <a:ln>
              <a:noFill/>
            </a:ln>
          </p:spPr>
          <p:txBody>
            <a:bodyPr spcFirstLastPara="1" wrap="square" lIns="43250" tIns="43250" rIns="43250" bIns="43250" anchor="ctr" anchorCtr="0">
              <a:noAutofit/>
            </a:bodyPr>
            <a:lstStyle/>
            <a:p>
              <a:endParaRPr/>
            </a:p>
          </p:txBody>
        </p:sp>
        <p:sp>
          <p:nvSpPr>
            <p:cNvPr id="20" name="Google Shape;1494;p53"/>
            <p:cNvSpPr/>
            <p:nvPr/>
          </p:nvSpPr>
          <p:spPr>
            <a:xfrm>
              <a:off x="1485100" y="3390100"/>
              <a:ext cx="8550" cy="9675"/>
            </a:xfrm>
            <a:custGeom>
              <a:avLst/>
              <a:gdLst/>
              <a:ahLst/>
              <a:cxnLst/>
              <a:rect l="l" t="t" r="r" b="b"/>
              <a:pathLst>
                <a:path w="342" h="387" extrusionOk="0">
                  <a:moveTo>
                    <a:pt x="152" y="0"/>
                  </a:moveTo>
                  <a:cubicBezTo>
                    <a:pt x="136" y="0"/>
                    <a:pt x="120" y="14"/>
                    <a:pt x="124" y="36"/>
                  </a:cubicBezTo>
                  <a:cubicBezTo>
                    <a:pt x="124" y="52"/>
                    <a:pt x="127" y="69"/>
                    <a:pt x="131" y="83"/>
                  </a:cubicBezTo>
                  <a:cubicBezTo>
                    <a:pt x="121" y="109"/>
                    <a:pt x="124" y="140"/>
                    <a:pt x="127" y="166"/>
                  </a:cubicBezTo>
                  <a:cubicBezTo>
                    <a:pt x="104" y="177"/>
                    <a:pt x="84" y="186"/>
                    <a:pt x="61" y="200"/>
                  </a:cubicBezTo>
                  <a:cubicBezTo>
                    <a:pt x="47" y="210"/>
                    <a:pt x="31" y="217"/>
                    <a:pt x="14" y="226"/>
                  </a:cubicBezTo>
                  <a:cubicBezTo>
                    <a:pt x="1" y="233"/>
                    <a:pt x="1" y="247"/>
                    <a:pt x="4" y="253"/>
                  </a:cubicBezTo>
                  <a:cubicBezTo>
                    <a:pt x="4" y="277"/>
                    <a:pt x="24" y="300"/>
                    <a:pt x="45" y="300"/>
                  </a:cubicBezTo>
                  <a:cubicBezTo>
                    <a:pt x="52" y="300"/>
                    <a:pt x="58" y="298"/>
                    <a:pt x="64" y="293"/>
                  </a:cubicBezTo>
                  <a:cubicBezTo>
                    <a:pt x="81" y="283"/>
                    <a:pt x="94" y="277"/>
                    <a:pt x="111" y="267"/>
                  </a:cubicBezTo>
                  <a:cubicBezTo>
                    <a:pt x="121" y="267"/>
                    <a:pt x="131" y="263"/>
                    <a:pt x="141" y="260"/>
                  </a:cubicBezTo>
                  <a:cubicBezTo>
                    <a:pt x="144" y="293"/>
                    <a:pt x="155" y="327"/>
                    <a:pt x="167" y="360"/>
                  </a:cubicBezTo>
                  <a:cubicBezTo>
                    <a:pt x="174" y="377"/>
                    <a:pt x="191" y="387"/>
                    <a:pt x="207" y="387"/>
                  </a:cubicBezTo>
                  <a:cubicBezTo>
                    <a:pt x="226" y="387"/>
                    <a:pt x="244" y="374"/>
                    <a:pt x="244" y="347"/>
                  </a:cubicBezTo>
                  <a:cubicBezTo>
                    <a:pt x="241" y="310"/>
                    <a:pt x="238" y="270"/>
                    <a:pt x="232" y="230"/>
                  </a:cubicBezTo>
                  <a:lnTo>
                    <a:pt x="235" y="230"/>
                  </a:lnTo>
                  <a:cubicBezTo>
                    <a:pt x="238" y="226"/>
                    <a:pt x="241" y="226"/>
                    <a:pt x="244" y="223"/>
                  </a:cubicBezTo>
                  <a:cubicBezTo>
                    <a:pt x="258" y="223"/>
                    <a:pt x="275" y="220"/>
                    <a:pt x="288" y="220"/>
                  </a:cubicBezTo>
                  <a:cubicBezTo>
                    <a:pt x="338" y="213"/>
                    <a:pt x="341" y="137"/>
                    <a:pt x="288" y="137"/>
                  </a:cubicBezTo>
                  <a:cubicBezTo>
                    <a:pt x="261" y="137"/>
                    <a:pt x="238" y="140"/>
                    <a:pt x="215" y="143"/>
                  </a:cubicBezTo>
                  <a:cubicBezTo>
                    <a:pt x="211" y="126"/>
                    <a:pt x="207" y="113"/>
                    <a:pt x="201" y="97"/>
                  </a:cubicBezTo>
                  <a:lnTo>
                    <a:pt x="204" y="93"/>
                  </a:lnTo>
                  <a:cubicBezTo>
                    <a:pt x="207" y="77"/>
                    <a:pt x="204" y="66"/>
                    <a:pt x="195" y="52"/>
                  </a:cubicBezTo>
                  <a:cubicBezTo>
                    <a:pt x="191" y="52"/>
                    <a:pt x="187" y="49"/>
                    <a:pt x="187" y="49"/>
                  </a:cubicBezTo>
                  <a:cubicBezTo>
                    <a:pt x="184" y="40"/>
                    <a:pt x="181" y="29"/>
                    <a:pt x="178" y="20"/>
                  </a:cubicBezTo>
                  <a:cubicBezTo>
                    <a:pt x="172" y="6"/>
                    <a:pt x="162" y="0"/>
                    <a:pt x="152" y="0"/>
                  </a:cubicBezTo>
                  <a:close/>
                </a:path>
              </a:pathLst>
            </a:custGeom>
            <a:solidFill>
              <a:srgbClr val="E892CD"/>
            </a:solidFill>
            <a:ln>
              <a:noFill/>
            </a:ln>
          </p:spPr>
          <p:txBody>
            <a:bodyPr spcFirstLastPara="1" wrap="square" lIns="43250" tIns="43250" rIns="43250" bIns="43250" anchor="ctr" anchorCtr="0">
              <a:noAutofit/>
            </a:bodyPr>
            <a:lstStyle/>
            <a:p>
              <a:endParaRPr/>
            </a:p>
          </p:txBody>
        </p:sp>
        <p:sp>
          <p:nvSpPr>
            <p:cNvPr id="21" name="Google Shape;1495;p53"/>
            <p:cNvSpPr/>
            <p:nvPr/>
          </p:nvSpPr>
          <p:spPr>
            <a:xfrm>
              <a:off x="1448775" y="3260875"/>
              <a:ext cx="9950" cy="9025"/>
            </a:xfrm>
            <a:custGeom>
              <a:avLst/>
              <a:gdLst/>
              <a:ahLst/>
              <a:cxnLst/>
              <a:rect l="l" t="t" r="r" b="b"/>
              <a:pathLst>
                <a:path w="398" h="361" extrusionOk="0">
                  <a:moveTo>
                    <a:pt x="211" y="0"/>
                  </a:moveTo>
                  <a:cubicBezTo>
                    <a:pt x="166" y="0"/>
                    <a:pt x="121" y="18"/>
                    <a:pt x="87" y="56"/>
                  </a:cubicBezTo>
                  <a:cubicBezTo>
                    <a:pt x="0" y="149"/>
                    <a:pt x="24" y="323"/>
                    <a:pt x="154" y="357"/>
                  </a:cubicBezTo>
                  <a:cubicBezTo>
                    <a:pt x="163" y="359"/>
                    <a:pt x="173" y="360"/>
                    <a:pt x="182" y="360"/>
                  </a:cubicBezTo>
                  <a:cubicBezTo>
                    <a:pt x="199" y="360"/>
                    <a:pt x="214" y="356"/>
                    <a:pt x="227" y="350"/>
                  </a:cubicBezTo>
                  <a:cubicBezTo>
                    <a:pt x="284" y="350"/>
                    <a:pt x="341" y="317"/>
                    <a:pt x="368" y="266"/>
                  </a:cubicBezTo>
                  <a:cubicBezTo>
                    <a:pt x="397" y="213"/>
                    <a:pt x="391" y="149"/>
                    <a:pt x="365" y="96"/>
                  </a:cubicBezTo>
                  <a:cubicBezTo>
                    <a:pt x="333" y="34"/>
                    <a:pt x="272" y="0"/>
                    <a:pt x="211" y="0"/>
                  </a:cubicBezTo>
                  <a:close/>
                </a:path>
              </a:pathLst>
            </a:custGeom>
            <a:solidFill>
              <a:srgbClr val="FFFFFF"/>
            </a:solidFill>
            <a:ln>
              <a:noFill/>
            </a:ln>
          </p:spPr>
          <p:txBody>
            <a:bodyPr spcFirstLastPara="1" wrap="square" lIns="43250" tIns="43250" rIns="43250" bIns="43250" anchor="ctr" anchorCtr="0">
              <a:noAutofit/>
            </a:bodyPr>
            <a:lstStyle/>
            <a:p>
              <a:endParaRPr/>
            </a:p>
          </p:txBody>
        </p:sp>
        <p:sp>
          <p:nvSpPr>
            <p:cNvPr id="22" name="Google Shape;1496;p53"/>
            <p:cNvSpPr/>
            <p:nvPr/>
          </p:nvSpPr>
          <p:spPr>
            <a:xfrm>
              <a:off x="1470550" y="3313425"/>
              <a:ext cx="9150" cy="7100"/>
            </a:xfrm>
            <a:custGeom>
              <a:avLst/>
              <a:gdLst/>
              <a:ahLst/>
              <a:cxnLst/>
              <a:rect l="l" t="t" r="r" b="b"/>
              <a:pathLst>
                <a:path w="366" h="284" extrusionOk="0">
                  <a:moveTo>
                    <a:pt x="130" y="0"/>
                  </a:moveTo>
                  <a:cubicBezTo>
                    <a:pt x="78" y="0"/>
                    <a:pt x="29" y="49"/>
                    <a:pt x="38" y="103"/>
                  </a:cubicBezTo>
                  <a:cubicBezTo>
                    <a:pt x="1" y="197"/>
                    <a:pt x="95" y="284"/>
                    <a:pt x="185" y="284"/>
                  </a:cubicBezTo>
                  <a:cubicBezTo>
                    <a:pt x="216" y="284"/>
                    <a:pt x="247" y="273"/>
                    <a:pt x="272" y="249"/>
                  </a:cubicBezTo>
                  <a:cubicBezTo>
                    <a:pt x="365" y="160"/>
                    <a:pt x="275" y="9"/>
                    <a:pt x="158" y="6"/>
                  </a:cubicBezTo>
                  <a:cubicBezTo>
                    <a:pt x="149" y="2"/>
                    <a:pt x="139" y="0"/>
                    <a:pt x="130" y="0"/>
                  </a:cubicBezTo>
                  <a:close/>
                </a:path>
              </a:pathLst>
            </a:custGeom>
            <a:solidFill>
              <a:srgbClr val="FFFFFF"/>
            </a:solidFill>
            <a:ln>
              <a:noFill/>
            </a:ln>
          </p:spPr>
          <p:txBody>
            <a:bodyPr spcFirstLastPara="1" wrap="square" lIns="43250" tIns="43250" rIns="43250" bIns="43250" anchor="ctr" anchorCtr="0">
              <a:noAutofit/>
            </a:bodyPr>
            <a:lstStyle/>
            <a:p>
              <a:endParaRPr/>
            </a:p>
          </p:txBody>
        </p:sp>
        <p:sp>
          <p:nvSpPr>
            <p:cNvPr id="23" name="Google Shape;1497;p53"/>
            <p:cNvSpPr/>
            <p:nvPr/>
          </p:nvSpPr>
          <p:spPr>
            <a:xfrm>
              <a:off x="1398825" y="3204450"/>
              <a:ext cx="205500" cy="276300"/>
            </a:xfrm>
            <a:custGeom>
              <a:avLst/>
              <a:gdLst/>
              <a:ahLst/>
              <a:cxnLst/>
              <a:rect l="l" t="t" r="r" b="b"/>
              <a:pathLst>
                <a:path w="8220" h="11052" extrusionOk="0">
                  <a:moveTo>
                    <a:pt x="4067" y="0"/>
                  </a:moveTo>
                  <a:lnTo>
                    <a:pt x="3686" y="68"/>
                  </a:lnTo>
                  <a:lnTo>
                    <a:pt x="3492" y="301"/>
                  </a:lnTo>
                  <a:lnTo>
                    <a:pt x="3492" y="1123"/>
                  </a:lnTo>
                  <a:lnTo>
                    <a:pt x="3442" y="1394"/>
                  </a:lnTo>
                  <a:lnTo>
                    <a:pt x="3161" y="947"/>
                  </a:lnTo>
                  <a:lnTo>
                    <a:pt x="2807" y="766"/>
                  </a:lnTo>
                  <a:lnTo>
                    <a:pt x="2503" y="893"/>
                  </a:lnTo>
                  <a:lnTo>
                    <a:pt x="2576" y="1360"/>
                  </a:lnTo>
                  <a:lnTo>
                    <a:pt x="2994" y="1785"/>
                  </a:lnTo>
                  <a:lnTo>
                    <a:pt x="2997" y="1922"/>
                  </a:lnTo>
                  <a:lnTo>
                    <a:pt x="2733" y="1922"/>
                  </a:lnTo>
                  <a:lnTo>
                    <a:pt x="2379" y="2056"/>
                  </a:lnTo>
                  <a:lnTo>
                    <a:pt x="2165" y="2056"/>
                  </a:lnTo>
                  <a:lnTo>
                    <a:pt x="2075" y="1478"/>
                  </a:lnTo>
                  <a:lnTo>
                    <a:pt x="1698" y="967"/>
                  </a:lnTo>
                  <a:lnTo>
                    <a:pt x="962" y="495"/>
                  </a:lnTo>
                  <a:lnTo>
                    <a:pt x="298" y="418"/>
                  </a:lnTo>
                  <a:lnTo>
                    <a:pt x="0" y="963"/>
                  </a:lnTo>
                  <a:lnTo>
                    <a:pt x="0" y="2056"/>
                  </a:lnTo>
                  <a:lnTo>
                    <a:pt x="237" y="2664"/>
                  </a:lnTo>
                  <a:lnTo>
                    <a:pt x="836" y="2978"/>
                  </a:lnTo>
                  <a:lnTo>
                    <a:pt x="1156" y="3098"/>
                  </a:lnTo>
                  <a:lnTo>
                    <a:pt x="839" y="3773"/>
                  </a:lnTo>
                  <a:lnTo>
                    <a:pt x="731" y="4318"/>
                  </a:lnTo>
                  <a:cubicBezTo>
                    <a:pt x="1343" y="4398"/>
                    <a:pt x="1781" y="4548"/>
                    <a:pt x="1771" y="4685"/>
                  </a:cubicBezTo>
                  <a:cubicBezTo>
                    <a:pt x="1762" y="4816"/>
                    <a:pt x="1332" y="4901"/>
                    <a:pt x="744" y="4901"/>
                  </a:cubicBezTo>
                  <a:cubicBezTo>
                    <a:pt x="703" y="4901"/>
                    <a:pt x="661" y="4900"/>
                    <a:pt x="618" y="4899"/>
                  </a:cubicBezTo>
                  <a:lnTo>
                    <a:pt x="525" y="5373"/>
                  </a:lnTo>
                  <a:lnTo>
                    <a:pt x="515" y="5547"/>
                  </a:lnTo>
                  <a:cubicBezTo>
                    <a:pt x="1176" y="5547"/>
                    <a:pt x="1678" y="5644"/>
                    <a:pt x="1684" y="5788"/>
                  </a:cubicBezTo>
                  <a:cubicBezTo>
                    <a:pt x="1691" y="5939"/>
                    <a:pt x="1169" y="6085"/>
                    <a:pt x="481" y="6146"/>
                  </a:cubicBezTo>
                  <a:lnTo>
                    <a:pt x="438" y="6861"/>
                  </a:lnTo>
                  <a:lnTo>
                    <a:pt x="495" y="8157"/>
                  </a:lnTo>
                  <a:lnTo>
                    <a:pt x="782" y="9497"/>
                  </a:lnTo>
                  <a:lnTo>
                    <a:pt x="1300" y="10373"/>
                  </a:lnTo>
                  <a:lnTo>
                    <a:pt x="1938" y="10797"/>
                  </a:lnTo>
                  <a:lnTo>
                    <a:pt x="2997" y="11051"/>
                  </a:lnTo>
                  <a:lnTo>
                    <a:pt x="5620" y="11031"/>
                  </a:lnTo>
                  <a:lnTo>
                    <a:pt x="6319" y="10750"/>
                  </a:lnTo>
                  <a:lnTo>
                    <a:pt x="6903" y="10155"/>
                  </a:lnTo>
                  <a:lnTo>
                    <a:pt x="7217" y="9491"/>
                  </a:lnTo>
                  <a:lnTo>
                    <a:pt x="7501" y="8325"/>
                  </a:lnTo>
                  <a:lnTo>
                    <a:pt x="7725" y="6861"/>
                  </a:lnTo>
                  <a:lnTo>
                    <a:pt x="7765" y="6149"/>
                  </a:lnTo>
                  <a:cubicBezTo>
                    <a:pt x="7043" y="6095"/>
                    <a:pt x="6493" y="5942"/>
                    <a:pt x="6499" y="5788"/>
                  </a:cubicBezTo>
                  <a:cubicBezTo>
                    <a:pt x="6505" y="5645"/>
                    <a:pt x="7009" y="5547"/>
                    <a:pt x="7675" y="5547"/>
                  </a:cubicBezTo>
                  <a:cubicBezTo>
                    <a:pt x="7706" y="5547"/>
                    <a:pt x="7737" y="5547"/>
                    <a:pt x="7768" y="5547"/>
                  </a:cubicBezTo>
                  <a:lnTo>
                    <a:pt x="7702" y="4896"/>
                  </a:lnTo>
                  <a:cubicBezTo>
                    <a:pt x="7615" y="4899"/>
                    <a:pt x="7531" y="4901"/>
                    <a:pt x="7449" y="4901"/>
                  </a:cubicBezTo>
                  <a:cubicBezTo>
                    <a:pt x="6854" y="4901"/>
                    <a:pt x="6420" y="4818"/>
                    <a:pt x="6409" y="4685"/>
                  </a:cubicBezTo>
                  <a:cubicBezTo>
                    <a:pt x="6399" y="4539"/>
                    <a:pt x="6890" y="4385"/>
                    <a:pt x="7552" y="4304"/>
                  </a:cubicBezTo>
                  <a:lnTo>
                    <a:pt x="7415" y="3857"/>
                  </a:lnTo>
                  <a:lnTo>
                    <a:pt x="7117" y="3308"/>
                  </a:lnTo>
                  <a:lnTo>
                    <a:pt x="6943" y="3052"/>
                  </a:lnTo>
                  <a:lnTo>
                    <a:pt x="7415" y="2901"/>
                  </a:lnTo>
                  <a:lnTo>
                    <a:pt x="7896" y="2580"/>
                  </a:lnTo>
                  <a:lnTo>
                    <a:pt x="8166" y="2142"/>
                  </a:lnTo>
                  <a:lnTo>
                    <a:pt x="8220" y="1368"/>
                  </a:lnTo>
                  <a:lnTo>
                    <a:pt x="7748" y="418"/>
                  </a:lnTo>
                  <a:lnTo>
                    <a:pt x="7234" y="378"/>
                  </a:lnTo>
                  <a:lnTo>
                    <a:pt x="6419" y="1057"/>
                  </a:lnTo>
                  <a:lnTo>
                    <a:pt x="5928" y="1621"/>
                  </a:lnTo>
                  <a:lnTo>
                    <a:pt x="5928" y="2279"/>
                  </a:lnTo>
                  <a:lnTo>
                    <a:pt x="5637" y="2166"/>
                  </a:lnTo>
                  <a:lnTo>
                    <a:pt x="5042" y="2059"/>
                  </a:lnTo>
                  <a:lnTo>
                    <a:pt x="5139" y="1785"/>
                  </a:lnTo>
                  <a:lnTo>
                    <a:pt x="5089" y="1368"/>
                  </a:lnTo>
                  <a:lnTo>
                    <a:pt x="4872" y="1280"/>
                  </a:lnTo>
                  <a:lnTo>
                    <a:pt x="4601" y="1448"/>
                  </a:lnTo>
                  <a:lnTo>
                    <a:pt x="4448" y="1661"/>
                  </a:lnTo>
                  <a:lnTo>
                    <a:pt x="4417" y="766"/>
                  </a:lnTo>
                  <a:lnTo>
                    <a:pt x="4297" y="378"/>
                  </a:lnTo>
                  <a:lnTo>
                    <a:pt x="4067" y="0"/>
                  </a:lnTo>
                  <a:close/>
                </a:path>
              </a:pathLst>
            </a:custGeom>
            <a:solidFill>
              <a:srgbClr val="FFFFFF"/>
            </a:solidFill>
            <a:ln>
              <a:noFill/>
            </a:ln>
          </p:spPr>
          <p:txBody>
            <a:bodyPr spcFirstLastPara="1" wrap="square" lIns="43250" tIns="43250" rIns="43250" bIns="43250" anchor="ctr" anchorCtr="0">
              <a:noAutofit/>
            </a:bodyPr>
            <a:lstStyle/>
            <a:p>
              <a:endParaRPr/>
            </a:p>
          </p:txBody>
        </p:sp>
        <p:sp>
          <p:nvSpPr>
            <p:cNvPr id="24" name="Google Shape;1498;p53"/>
            <p:cNvSpPr/>
            <p:nvPr/>
          </p:nvSpPr>
          <p:spPr>
            <a:xfrm>
              <a:off x="1490950" y="3247300"/>
              <a:ext cx="15300" cy="74725"/>
            </a:xfrm>
            <a:custGeom>
              <a:avLst/>
              <a:gdLst/>
              <a:ahLst/>
              <a:cxnLst/>
              <a:rect l="l" t="t" r="r" b="b"/>
              <a:pathLst>
                <a:path w="612" h="2989" extrusionOk="0">
                  <a:moveTo>
                    <a:pt x="308" y="1"/>
                  </a:moveTo>
                  <a:cubicBezTo>
                    <a:pt x="138" y="1"/>
                    <a:pt x="1" y="669"/>
                    <a:pt x="1" y="1494"/>
                  </a:cubicBezTo>
                  <a:cubicBezTo>
                    <a:pt x="1" y="2320"/>
                    <a:pt x="138" y="2988"/>
                    <a:pt x="308" y="2988"/>
                  </a:cubicBezTo>
                  <a:cubicBezTo>
                    <a:pt x="475" y="2988"/>
                    <a:pt x="612" y="2320"/>
                    <a:pt x="612" y="1494"/>
                  </a:cubicBezTo>
                  <a:cubicBezTo>
                    <a:pt x="612" y="669"/>
                    <a:pt x="475" y="1"/>
                    <a:pt x="308" y="1"/>
                  </a:cubicBezTo>
                  <a:close/>
                </a:path>
              </a:pathLst>
            </a:custGeom>
            <a:solidFill>
              <a:srgbClr val="A183E2"/>
            </a:solidFill>
            <a:ln>
              <a:noFill/>
            </a:ln>
          </p:spPr>
          <p:txBody>
            <a:bodyPr spcFirstLastPara="1" wrap="square" lIns="43250" tIns="43250" rIns="43250" bIns="43250" anchor="ctr" anchorCtr="0">
              <a:noAutofit/>
            </a:bodyPr>
            <a:lstStyle/>
            <a:p>
              <a:endParaRPr/>
            </a:p>
          </p:txBody>
        </p:sp>
        <p:sp>
          <p:nvSpPr>
            <p:cNvPr id="25" name="Google Shape;1499;p53"/>
            <p:cNvSpPr/>
            <p:nvPr/>
          </p:nvSpPr>
          <p:spPr>
            <a:xfrm>
              <a:off x="1518850" y="3255675"/>
              <a:ext cx="16975" cy="48875"/>
            </a:xfrm>
            <a:custGeom>
              <a:avLst/>
              <a:gdLst/>
              <a:ahLst/>
              <a:cxnLst/>
              <a:rect l="l" t="t" r="r" b="b"/>
              <a:pathLst>
                <a:path w="679" h="1955" extrusionOk="0">
                  <a:moveTo>
                    <a:pt x="284" y="4"/>
                  </a:moveTo>
                  <a:cubicBezTo>
                    <a:pt x="144" y="4"/>
                    <a:pt x="100" y="97"/>
                    <a:pt x="71" y="461"/>
                  </a:cubicBezTo>
                  <a:cubicBezTo>
                    <a:pt x="0" y="1283"/>
                    <a:pt x="208" y="1955"/>
                    <a:pt x="375" y="1955"/>
                  </a:cubicBezTo>
                  <a:cubicBezTo>
                    <a:pt x="542" y="1955"/>
                    <a:pt x="679" y="1287"/>
                    <a:pt x="679" y="461"/>
                  </a:cubicBezTo>
                  <a:cubicBezTo>
                    <a:pt x="679" y="0"/>
                    <a:pt x="679" y="73"/>
                    <a:pt x="418" y="20"/>
                  </a:cubicBezTo>
                  <a:cubicBezTo>
                    <a:pt x="365" y="10"/>
                    <a:pt x="321" y="4"/>
                    <a:pt x="284" y="4"/>
                  </a:cubicBezTo>
                  <a:close/>
                </a:path>
              </a:pathLst>
            </a:custGeom>
            <a:solidFill>
              <a:srgbClr val="A183E2"/>
            </a:solidFill>
            <a:ln>
              <a:noFill/>
            </a:ln>
          </p:spPr>
          <p:txBody>
            <a:bodyPr spcFirstLastPara="1" wrap="square" lIns="43250" tIns="43250" rIns="43250" bIns="43250" anchor="ctr" anchorCtr="0">
              <a:noAutofit/>
            </a:bodyPr>
            <a:lstStyle/>
            <a:p>
              <a:endParaRPr/>
            </a:p>
          </p:txBody>
        </p:sp>
        <p:sp>
          <p:nvSpPr>
            <p:cNvPr id="26" name="Google Shape;1500;p53"/>
            <p:cNvSpPr/>
            <p:nvPr/>
          </p:nvSpPr>
          <p:spPr>
            <a:xfrm>
              <a:off x="1558775" y="3312050"/>
              <a:ext cx="32600" cy="14925"/>
            </a:xfrm>
            <a:custGeom>
              <a:avLst/>
              <a:gdLst/>
              <a:ahLst/>
              <a:cxnLst/>
              <a:rect l="l" t="t" r="r" b="b"/>
              <a:pathLst>
                <a:path w="1304" h="597" extrusionOk="0">
                  <a:moveTo>
                    <a:pt x="1154" y="0"/>
                  </a:moveTo>
                  <a:cubicBezTo>
                    <a:pt x="492" y="81"/>
                    <a:pt x="1" y="235"/>
                    <a:pt x="11" y="381"/>
                  </a:cubicBezTo>
                  <a:cubicBezTo>
                    <a:pt x="22" y="514"/>
                    <a:pt x="456" y="597"/>
                    <a:pt x="1051" y="597"/>
                  </a:cubicBezTo>
                  <a:cubicBezTo>
                    <a:pt x="1133" y="597"/>
                    <a:pt x="1217" y="595"/>
                    <a:pt x="1304" y="592"/>
                  </a:cubicBezTo>
                  <a:lnTo>
                    <a:pt x="1284" y="425"/>
                  </a:lnTo>
                  <a:lnTo>
                    <a:pt x="1154" y="0"/>
                  </a:lnTo>
                  <a:close/>
                </a:path>
              </a:pathLst>
            </a:custGeom>
            <a:solidFill>
              <a:srgbClr val="A183E2"/>
            </a:solidFill>
            <a:ln>
              <a:noFill/>
            </a:ln>
          </p:spPr>
          <p:txBody>
            <a:bodyPr spcFirstLastPara="1" wrap="square" lIns="43250" tIns="43250" rIns="43250" bIns="43250" anchor="ctr" anchorCtr="0">
              <a:noAutofit/>
            </a:bodyPr>
            <a:lstStyle/>
            <a:p>
              <a:endParaRPr/>
            </a:p>
          </p:txBody>
        </p:sp>
        <p:sp>
          <p:nvSpPr>
            <p:cNvPr id="27" name="Google Shape;1501;p53"/>
            <p:cNvSpPr/>
            <p:nvPr/>
          </p:nvSpPr>
          <p:spPr>
            <a:xfrm>
              <a:off x="1561125" y="3343100"/>
              <a:ext cx="32425" cy="15075"/>
            </a:xfrm>
            <a:custGeom>
              <a:avLst/>
              <a:gdLst/>
              <a:ahLst/>
              <a:cxnLst/>
              <a:rect l="l" t="t" r="r" b="b"/>
              <a:pathLst>
                <a:path w="1297" h="603" extrusionOk="0">
                  <a:moveTo>
                    <a:pt x="1183" y="1"/>
                  </a:moveTo>
                  <a:cubicBezTo>
                    <a:pt x="517" y="1"/>
                    <a:pt x="13" y="99"/>
                    <a:pt x="7" y="242"/>
                  </a:cubicBezTo>
                  <a:cubicBezTo>
                    <a:pt x="1" y="396"/>
                    <a:pt x="551" y="549"/>
                    <a:pt x="1273" y="603"/>
                  </a:cubicBezTo>
                  <a:lnTo>
                    <a:pt x="1296" y="188"/>
                  </a:lnTo>
                  <a:lnTo>
                    <a:pt x="1276" y="1"/>
                  </a:lnTo>
                  <a:cubicBezTo>
                    <a:pt x="1245" y="1"/>
                    <a:pt x="1214" y="1"/>
                    <a:pt x="1183" y="1"/>
                  </a:cubicBezTo>
                  <a:close/>
                </a:path>
              </a:pathLst>
            </a:custGeom>
            <a:solidFill>
              <a:srgbClr val="A183E2"/>
            </a:solidFill>
            <a:ln>
              <a:noFill/>
            </a:ln>
          </p:spPr>
          <p:txBody>
            <a:bodyPr spcFirstLastPara="1" wrap="square" lIns="43250" tIns="43250" rIns="43250" bIns="43250" anchor="ctr" anchorCtr="0">
              <a:noAutofit/>
            </a:bodyPr>
            <a:lstStyle/>
            <a:p>
              <a:endParaRPr/>
            </a:p>
          </p:txBody>
        </p:sp>
        <p:sp>
          <p:nvSpPr>
            <p:cNvPr id="28" name="Google Shape;1502;p53"/>
            <p:cNvSpPr/>
            <p:nvPr/>
          </p:nvSpPr>
          <p:spPr>
            <a:xfrm>
              <a:off x="1414275" y="3312400"/>
              <a:ext cx="29100" cy="14575"/>
            </a:xfrm>
            <a:custGeom>
              <a:avLst/>
              <a:gdLst/>
              <a:ahLst/>
              <a:cxnLst/>
              <a:rect l="l" t="t" r="r" b="b"/>
              <a:pathLst>
                <a:path w="1164" h="583" extrusionOk="0">
                  <a:moveTo>
                    <a:pt x="113" y="0"/>
                  </a:moveTo>
                  <a:lnTo>
                    <a:pt x="0" y="581"/>
                  </a:lnTo>
                  <a:cubicBezTo>
                    <a:pt x="43" y="582"/>
                    <a:pt x="85" y="583"/>
                    <a:pt x="126" y="583"/>
                  </a:cubicBezTo>
                  <a:cubicBezTo>
                    <a:pt x="714" y="583"/>
                    <a:pt x="1144" y="498"/>
                    <a:pt x="1153" y="367"/>
                  </a:cubicBezTo>
                  <a:cubicBezTo>
                    <a:pt x="1163" y="230"/>
                    <a:pt x="725" y="80"/>
                    <a:pt x="113" y="0"/>
                  </a:cubicBezTo>
                  <a:close/>
                </a:path>
              </a:pathLst>
            </a:custGeom>
            <a:solidFill>
              <a:srgbClr val="A183E2"/>
            </a:solidFill>
            <a:ln>
              <a:noFill/>
            </a:ln>
          </p:spPr>
          <p:txBody>
            <a:bodyPr spcFirstLastPara="1" wrap="square" lIns="43250" tIns="43250" rIns="43250" bIns="43250" anchor="ctr" anchorCtr="0">
              <a:noAutofit/>
            </a:bodyPr>
            <a:lstStyle/>
            <a:p>
              <a:endParaRPr/>
            </a:p>
          </p:txBody>
        </p:sp>
        <p:sp>
          <p:nvSpPr>
            <p:cNvPr id="29" name="Google Shape;1503;p53"/>
            <p:cNvSpPr/>
            <p:nvPr/>
          </p:nvSpPr>
          <p:spPr>
            <a:xfrm>
              <a:off x="1410850" y="3343125"/>
              <a:ext cx="30250" cy="14975"/>
            </a:xfrm>
            <a:custGeom>
              <a:avLst/>
              <a:gdLst/>
              <a:ahLst/>
              <a:cxnLst/>
              <a:rect l="l" t="t" r="r" b="b"/>
              <a:pathLst>
                <a:path w="1210" h="599" extrusionOk="0">
                  <a:moveTo>
                    <a:pt x="34" y="0"/>
                  </a:moveTo>
                  <a:lnTo>
                    <a:pt x="0" y="599"/>
                  </a:lnTo>
                  <a:cubicBezTo>
                    <a:pt x="688" y="538"/>
                    <a:pt x="1210" y="392"/>
                    <a:pt x="1203" y="241"/>
                  </a:cubicBezTo>
                  <a:cubicBezTo>
                    <a:pt x="1197" y="97"/>
                    <a:pt x="695" y="0"/>
                    <a:pt x="34" y="0"/>
                  </a:cubicBezTo>
                  <a:close/>
                </a:path>
              </a:pathLst>
            </a:custGeom>
            <a:solidFill>
              <a:srgbClr val="A183E2"/>
            </a:solidFill>
            <a:ln>
              <a:noFill/>
            </a:ln>
          </p:spPr>
          <p:txBody>
            <a:bodyPr spcFirstLastPara="1" wrap="square" lIns="43250" tIns="43250" rIns="43250" bIns="43250" anchor="ctr" anchorCtr="0">
              <a:noAutofit/>
            </a:bodyPr>
            <a:lstStyle/>
            <a:p>
              <a:endParaRPr/>
            </a:p>
          </p:txBody>
        </p:sp>
        <p:sp>
          <p:nvSpPr>
            <p:cNvPr id="30" name="Google Shape;1504;p53"/>
            <p:cNvSpPr/>
            <p:nvPr/>
          </p:nvSpPr>
          <p:spPr>
            <a:xfrm>
              <a:off x="1461375" y="3256075"/>
              <a:ext cx="15225" cy="48475"/>
            </a:xfrm>
            <a:custGeom>
              <a:avLst/>
              <a:gdLst/>
              <a:ahLst/>
              <a:cxnLst/>
              <a:rect l="l" t="t" r="r" b="b"/>
              <a:pathLst>
                <a:path w="609" h="1939" extrusionOk="0">
                  <a:moveTo>
                    <a:pt x="65" y="1"/>
                  </a:moveTo>
                  <a:cubicBezTo>
                    <a:pt x="25" y="1"/>
                    <a:pt x="1" y="101"/>
                    <a:pt x="1" y="445"/>
                  </a:cubicBezTo>
                  <a:cubicBezTo>
                    <a:pt x="1" y="1271"/>
                    <a:pt x="138" y="1939"/>
                    <a:pt x="305" y="1939"/>
                  </a:cubicBezTo>
                  <a:cubicBezTo>
                    <a:pt x="475" y="1939"/>
                    <a:pt x="609" y="1271"/>
                    <a:pt x="609" y="445"/>
                  </a:cubicBezTo>
                  <a:cubicBezTo>
                    <a:pt x="609" y="101"/>
                    <a:pt x="586" y="1"/>
                    <a:pt x="546" y="1"/>
                  </a:cubicBezTo>
                  <a:cubicBezTo>
                    <a:pt x="491" y="1"/>
                    <a:pt x="404" y="198"/>
                    <a:pt x="305" y="198"/>
                  </a:cubicBezTo>
                  <a:cubicBezTo>
                    <a:pt x="208" y="198"/>
                    <a:pt x="120" y="1"/>
                    <a:pt x="65" y="1"/>
                  </a:cubicBezTo>
                  <a:close/>
                </a:path>
              </a:pathLst>
            </a:custGeom>
            <a:solidFill>
              <a:srgbClr val="A183E2"/>
            </a:solidFill>
            <a:ln>
              <a:noFill/>
            </a:ln>
          </p:spPr>
          <p:txBody>
            <a:bodyPr spcFirstLastPara="1" wrap="square" lIns="43250" tIns="43250" rIns="43250" bIns="43250" anchor="ctr" anchorCtr="0">
              <a:noAutofit/>
            </a:bodyPr>
            <a:lstStyle/>
            <a:p>
              <a:endParaRPr/>
            </a:p>
          </p:txBody>
        </p:sp>
        <p:sp>
          <p:nvSpPr>
            <p:cNvPr id="31" name="Google Shape;1505;p53"/>
            <p:cNvSpPr/>
            <p:nvPr/>
          </p:nvSpPr>
          <p:spPr>
            <a:xfrm>
              <a:off x="1393375" y="3215475"/>
              <a:ext cx="61525" cy="66450"/>
            </a:xfrm>
            <a:custGeom>
              <a:avLst/>
              <a:gdLst/>
              <a:ahLst/>
              <a:cxnLst/>
              <a:rect l="l" t="t" r="r" b="b"/>
              <a:pathLst>
                <a:path w="2461" h="2658" extrusionOk="0">
                  <a:moveTo>
                    <a:pt x="479" y="0"/>
                  </a:moveTo>
                  <a:lnTo>
                    <a:pt x="1" y="1114"/>
                  </a:lnTo>
                  <a:lnTo>
                    <a:pt x="372" y="2139"/>
                  </a:lnTo>
                  <a:lnTo>
                    <a:pt x="973" y="2523"/>
                  </a:lnTo>
                  <a:lnTo>
                    <a:pt x="1374" y="2657"/>
                  </a:lnTo>
                  <a:lnTo>
                    <a:pt x="1896" y="2110"/>
                  </a:lnTo>
                  <a:lnTo>
                    <a:pt x="2340" y="1952"/>
                  </a:lnTo>
                  <a:lnTo>
                    <a:pt x="2460" y="1738"/>
                  </a:lnTo>
                  <a:lnTo>
                    <a:pt x="2200" y="833"/>
                  </a:lnTo>
                  <a:lnTo>
                    <a:pt x="1180" y="0"/>
                  </a:lnTo>
                  <a:close/>
                </a:path>
              </a:pathLst>
            </a:custGeom>
            <a:solidFill>
              <a:srgbClr val="A183E2"/>
            </a:solidFill>
            <a:ln>
              <a:noFill/>
            </a:ln>
          </p:spPr>
          <p:txBody>
            <a:bodyPr spcFirstLastPara="1" wrap="square" lIns="43250" tIns="43250" rIns="43250" bIns="43250" anchor="ctr" anchorCtr="0">
              <a:noAutofit/>
            </a:bodyPr>
            <a:lstStyle/>
            <a:p>
              <a:endParaRPr/>
            </a:p>
          </p:txBody>
        </p:sp>
        <p:sp>
          <p:nvSpPr>
            <p:cNvPr id="32" name="Google Shape;1506;p53"/>
            <p:cNvSpPr/>
            <p:nvPr/>
          </p:nvSpPr>
          <p:spPr>
            <a:xfrm>
              <a:off x="1545825" y="3213900"/>
              <a:ext cx="58100" cy="68025"/>
            </a:xfrm>
            <a:custGeom>
              <a:avLst/>
              <a:gdLst/>
              <a:ahLst/>
              <a:cxnLst/>
              <a:rect l="l" t="t" r="r" b="b"/>
              <a:pathLst>
                <a:path w="2324" h="2721" extrusionOk="0">
                  <a:moveTo>
                    <a:pt x="1725" y="0"/>
                  </a:moveTo>
                  <a:lnTo>
                    <a:pt x="696" y="388"/>
                  </a:lnTo>
                  <a:lnTo>
                    <a:pt x="48" y="1113"/>
                  </a:lnTo>
                  <a:lnTo>
                    <a:pt x="1" y="1922"/>
                  </a:lnTo>
                  <a:lnTo>
                    <a:pt x="455" y="2132"/>
                  </a:lnTo>
                  <a:lnTo>
                    <a:pt x="1020" y="2720"/>
                  </a:lnTo>
                  <a:lnTo>
                    <a:pt x="1287" y="2603"/>
                  </a:lnTo>
                  <a:lnTo>
                    <a:pt x="1989" y="2299"/>
                  </a:lnTo>
                  <a:lnTo>
                    <a:pt x="2323" y="1210"/>
                  </a:lnTo>
                  <a:lnTo>
                    <a:pt x="2183" y="441"/>
                  </a:lnTo>
                  <a:lnTo>
                    <a:pt x="1725" y="0"/>
                  </a:lnTo>
                  <a:close/>
                </a:path>
              </a:pathLst>
            </a:custGeom>
            <a:solidFill>
              <a:srgbClr val="A183E2"/>
            </a:solidFill>
            <a:ln>
              <a:noFill/>
            </a:ln>
          </p:spPr>
          <p:txBody>
            <a:bodyPr spcFirstLastPara="1" wrap="square" lIns="43250" tIns="43250" rIns="43250" bIns="43250" anchor="ctr" anchorCtr="0">
              <a:noAutofit/>
            </a:bodyPr>
            <a:lstStyle/>
            <a:p>
              <a:endParaRPr/>
            </a:p>
          </p:txBody>
        </p:sp>
        <p:sp>
          <p:nvSpPr>
            <p:cNvPr id="33" name="Google Shape;1507;p53"/>
            <p:cNvSpPr/>
            <p:nvPr/>
          </p:nvSpPr>
          <p:spPr>
            <a:xfrm>
              <a:off x="1450675" y="3204700"/>
              <a:ext cx="75400" cy="77225"/>
            </a:xfrm>
            <a:custGeom>
              <a:avLst/>
              <a:gdLst/>
              <a:ahLst/>
              <a:cxnLst/>
              <a:rect l="l" t="t" r="r" b="b"/>
              <a:pathLst>
                <a:path w="3016" h="3089" extrusionOk="0">
                  <a:moveTo>
                    <a:pt x="1742" y="1"/>
                  </a:moveTo>
                  <a:lnTo>
                    <a:pt x="1458" y="181"/>
                  </a:lnTo>
                  <a:lnTo>
                    <a:pt x="1341" y="605"/>
                  </a:lnTo>
                  <a:lnTo>
                    <a:pt x="1418" y="1350"/>
                  </a:lnTo>
                  <a:lnTo>
                    <a:pt x="977" y="883"/>
                  </a:lnTo>
                  <a:lnTo>
                    <a:pt x="659" y="756"/>
                  </a:lnTo>
                  <a:lnTo>
                    <a:pt x="429" y="1047"/>
                  </a:lnTo>
                  <a:lnTo>
                    <a:pt x="539" y="1438"/>
                  </a:lnTo>
                  <a:lnTo>
                    <a:pt x="1017" y="1945"/>
                  </a:lnTo>
                  <a:lnTo>
                    <a:pt x="659" y="1912"/>
                  </a:lnTo>
                  <a:lnTo>
                    <a:pt x="252" y="2116"/>
                  </a:lnTo>
                  <a:lnTo>
                    <a:pt x="1" y="2500"/>
                  </a:lnTo>
                  <a:lnTo>
                    <a:pt x="91" y="2965"/>
                  </a:lnTo>
                  <a:lnTo>
                    <a:pt x="572" y="3088"/>
                  </a:lnTo>
                  <a:lnTo>
                    <a:pt x="1100" y="2985"/>
                  </a:lnTo>
                  <a:cubicBezTo>
                    <a:pt x="1100" y="2985"/>
                    <a:pt x="1408" y="2687"/>
                    <a:pt x="1835" y="2303"/>
                  </a:cubicBezTo>
                  <a:cubicBezTo>
                    <a:pt x="2063" y="2095"/>
                    <a:pt x="2329" y="2047"/>
                    <a:pt x="2527" y="2047"/>
                  </a:cubicBezTo>
                  <a:cubicBezTo>
                    <a:pt x="2698" y="2047"/>
                    <a:pt x="2818" y="2083"/>
                    <a:pt x="2818" y="2083"/>
                  </a:cubicBezTo>
                  <a:lnTo>
                    <a:pt x="3015" y="1651"/>
                  </a:lnTo>
                  <a:lnTo>
                    <a:pt x="2978" y="1264"/>
                  </a:lnTo>
                  <a:lnTo>
                    <a:pt x="2704" y="1327"/>
                  </a:lnTo>
                  <a:lnTo>
                    <a:pt x="2397" y="1488"/>
                  </a:lnTo>
                  <a:lnTo>
                    <a:pt x="2390" y="1264"/>
                  </a:lnTo>
                  <a:lnTo>
                    <a:pt x="2343" y="468"/>
                  </a:lnTo>
                  <a:lnTo>
                    <a:pt x="2082" y="141"/>
                  </a:lnTo>
                  <a:lnTo>
                    <a:pt x="1742" y="1"/>
                  </a:lnTo>
                  <a:close/>
                </a:path>
              </a:pathLst>
            </a:custGeom>
            <a:solidFill>
              <a:srgbClr val="CAB4EF"/>
            </a:solidFill>
            <a:ln>
              <a:noFill/>
            </a:ln>
          </p:spPr>
          <p:txBody>
            <a:bodyPr spcFirstLastPara="1" wrap="square" lIns="43250" tIns="43250" rIns="43250" bIns="43250" anchor="ctr" anchorCtr="0">
              <a:noAutofit/>
            </a:bodyPr>
            <a:lstStyle/>
            <a:p>
              <a:endParaRPr/>
            </a:p>
          </p:txBody>
        </p:sp>
        <p:sp>
          <p:nvSpPr>
            <p:cNvPr id="34" name="Google Shape;1508;p53"/>
            <p:cNvSpPr/>
            <p:nvPr/>
          </p:nvSpPr>
          <p:spPr>
            <a:xfrm>
              <a:off x="1418350" y="3374850"/>
              <a:ext cx="160925" cy="105975"/>
            </a:xfrm>
            <a:custGeom>
              <a:avLst/>
              <a:gdLst/>
              <a:ahLst/>
              <a:cxnLst/>
              <a:rect l="l" t="t" r="r" b="b"/>
              <a:pathLst>
                <a:path w="6437" h="4239" extrusionOk="0">
                  <a:moveTo>
                    <a:pt x="3286" y="1"/>
                  </a:moveTo>
                  <a:cubicBezTo>
                    <a:pt x="1241" y="1"/>
                    <a:pt x="4" y="1785"/>
                    <a:pt x="1" y="2681"/>
                  </a:cubicBezTo>
                  <a:cubicBezTo>
                    <a:pt x="1" y="2875"/>
                    <a:pt x="131" y="2985"/>
                    <a:pt x="131" y="2985"/>
                  </a:cubicBezTo>
                  <a:lnTo>
                    <a:pt x="479" y="3489"/>
                  </a:lnTo>
                  <a:lnTo>
                    <a:pt x="953" y="3884"/>
                  </a:lnTo>
                  <a:lnTo>
                    <a:pt x="1852" y="4235"/>
                  </a:lnTo>
                  <a:lnTo>
                    <a:pt x="4882" y="4238"/>
                  </a:lnTo>
                  <a:lnTo>
                    <a:pt x="5177" y="4148"/>
                  </a:lnTo>
                  <a:lnTo>
                    <a:pt x="5704" y="3797"/>
                  </a:lnTo>
                  <a:lnTo>
                    <a:pt x="6270" y="3102"/>
                  </a:lnTo>
                  <a:cubicBezTo>
                    <a:pt x="6270" y="3102"/>
                    <a:pt x="6436" y="2858"/>
                    <a:pt x="6436" y="2675"/>
                  </a:cubicBezTo>
                  <a:cubicBezTo>
                    <a:pt x="6436" y="1909"/>
                    <a:pt x="5334" y="1"/>
                    <a:pt x="3286" y="1"/>
                  </a:cubicBezTo>
                  <a:close/>
                </a:path>
              </a:pathLst>
            </a:custGeom>
            <a:solidFill>
              <a:srgbClr val="CAB4EF"/>
            </a:solidFill>
            <a:ln>
              <a:noFill/>
            </a:ln>
          </p:spPr>
          <p:txBody>
            <a:bodyPr spcFirstLastPara="1" wrap="square" lIns="43250" tIns="43250" rIns="43250" bIns="43250" anchor="ctr" anchorCtr="0">
              <a:noAutofit/>
            </a:bodyPr>
            <a:lstStyle/>
            <a:p>
              <a:endParaRPr/>
            </a:p>
          </p:txBody>
        </p:sp>
        <p:sp>
          <p:nvSpPr>
            <p:cNvPr id="35" name="Google Shape;1509;p53"/>
            <p:cNvSpPr/>
            <p:nvPr/>
          </p:nvSpPr>
          <p:spPr>
            <a:xfrm>
              <a:off x="1416950" y="3383550"/>
              <a:ext cx="24000" cy="14400"/>
            </a:xfrm>
            <a:custGeom>
              <a:avLst/>
              <a:gdLst/>
              <a:ahLst/>
              <a:cxnLst/>
              <a:rect l="l" t="t" r="r" b="b"/>
              <a:pathLst>
                <a:path w="960" h="576" extrusionOk="0">
                  <a:moveTo>
                    <a:pt x="478" y="1"/>
                  </a:moveTo>
                  <a:cubicBezTo>
                    <a:pt x="214" y="1"/>
                    <a:pt x="0" y="131"/>
                    <a:pt x="0" y="288"/>
                  </a:cubicBezTo>
                  <a:cubicBezTo>
                    <a:pt x="0" y="448"/>
                    <a:pt x="214" y="575"/>
                    <a:pt x="478" y="575"/>
                  </a:cubicBezTo>
                  <a:cubicBezTo>
                    <a:pt x="742" y="575"/>
                    <a:pt x="959" y="448"/>
                    <a:pt x="959" y="288"/>
                  </a:cubicBezTo>
                  <a:cubicBezTo>
                    <a:pt x="959" y="131"/>
                    <a:pt x="742" y="1"/>
                    <a:pt x="478" y="1"/>
                  </a:cubicBezTo>
                  <a:close/>
                </a:path>
              </a:pathLst>
            </a:custGeom>
            <a:solidFill>
              <a:srgbClr val="F7C4DB"/>
            </a:solidFill>
            <a:ln>
              <a:noFill/>
            </a:ln>
          </p:spPr>
          <p:txBody>
            <a:bodyPr spcFirstLastPara="1" wrap="square" lIns="43250" tIns="43250" rIns="43250" bIns="43250" anchor="ctr" anchorCtr="0">
              <a:noAutofit/>
            </a:bodyPr>
            <a:lstStyle/>
            <a:p>
              <a:endParaRPr/>
            </a:p>
          </p:txBody>
        </p:sp>
        <p:sp>
          <p:nvSpPr>
            <p:cNvPr id="36" name="Google Shape;1510;p53"/>
            <p:cNvSpPr/>
            <p:nvPr/>
          </p:nvSpPr>
          <p:spPr>
            <a:xfrm>
              <a:off x="1556925" y="3383550"/>
              <a:ext cx="24025" cy="14400"/>
            </a:xfrm>
            <a:custGeom>
              <a:avLst/>
              <a:gdLst/>
              <a:ahLst/>
              <a:cxnLst/>
              <a:rect l="l" t="t" r="r" b="b"/>
              <a:pathLst>
                <a:path w="961" h="576" extrusionOk="0">
                  <a:moveTo>
                    <a:pt x="482" y="1"/>
                  </a:moveTo>
                  <a:cubicBezTo>
                    <a:pt x="218" y="1"/>
                    <a:pt x="1" y="131"/>
                    <a:pt x="1" y="288"/>
                  </a:cubicBezTo>
                  <a:cubicBezTo>
                    <a:pt x="1" y="448"/>
                    <a:pt x="218" y="575"/>
                    <a:pt x="482" y="575"/>
                  </a:cubicBezTo>
                  <a:cubicBezTo>
                    <a:pt x="747" y="575"/>
                    <a:pt x="960" y="448"/>
                    <a:pt x="960" y="288"/>
                  </a:cubicBezTo>
                  <a:cubicBezTo>
                    <a:pt x="960" y="131"/>
                    <a:pt x="747" y="1"/>
                    <a:pt x="482" y="1"/>
                  </a:cubicBezTo>
                  <a:close/>
                </a:path>
              </a:pathLst>
            </a:custGeom>
            <a:solidFill>
              <a:srgbClr val="F7C4DB"/>
            </a:solidFill>
            <a:ln>
              <a:noFill/>
            </a:ln>
          </p:spPr>
          <p:txBody>
            <a:bodyPr spcFirstLastPara="1" wrap="square" lIns="43250" tIns="43250" rIns="43250" bIns="43250" anchor="ctr" anchorCtr="0">
              <a:noAutofit/>
            </a:bodyPr>
            <a:lstStyle/>
            <a:p>
              <a:endParaRPr/>
            </a:p>
          </p:txBody>
        </p:sp>
        <p:sp>
          <p:nvSpPr>
            <p:cNvPr id="37" name="Google Shape;1511;p53"/>
            <p:cNvSpPr/>
            <p:nvPr/>
          </p:nvSpPr>
          <p:spPr>
            <a:xfrm>
              <a:off x="1437325" y="3409350"/>
              <a:ext cx="188650" cy="156525"/>
            </a:xfrm>
            <a:custGeom>
              <a:avLst/>
              <a:gdLst/>
              <a:ahLst/>
              <a:cxnLst/>
              <a:rect l="l" t="t" r="r" b="b"/>
              <a:pathLst>
                <a:path w="7546" h="6261" extrusionOk="0">
                  <a:moveTo>
                    <a:pt x="6837" y="1"/>
                  </a:moveTo>
                  <a:lnTo>
                    <a:pt x="6743" y="155"/>
                  </a:lnTo>
                  <a:lnTo>
                    <a:pt x="6533" y="98"/>
                  </a:lnTo>
                  <a:lnTo>
                    <a:pt x="6436" y="192"/>
                  </a:lnTo>
                  <a:lnTo>
                    <a:pt x="6533" y="613"/>
                  </a:lnTo>
                  <a:lnTo>
                    <a:pt x="6302" y="633"/>
                  </a:lnTo>
                  <a:lnTo>
                    <a:pt x="6208" y="746"/>
                  </a:lnTo>
                  <a:lnTo>
                    <a:pt x="6569" y="920"/>
                  </a:lnTo>
                  <a:cubicBezTo>
                    <a:pt x="6746" y="1161"/>
                    <a:pt x="6823" y="1495"/>
                    <a:pt x="6800" y="1933"/>
                  </a:cubicBezTo>
                  <a:lnTo>
                    <a:pt x="6419" y="2715"/>
                  </a:lnTo>
                  <a:cubicBezTo>
                    <a:pt x="6419" y="2715"/>
                    <a:pt x="5617" y="3172"/>
                    <a:pt x="5557" y="3229"/>
                  </a:cubicBezTo>
                  <a:cubicBezTo>
                    <a:pt x="5538" y="3249"/>
                    <a:pt x="5409" y="3256"/>
                    <a:pt x="5245" y="3256"/>
                  </a:cubicBezTo>
                  <a:cubicBezTo>
                    <a:pt x="4918" y="3256"/>
                    <a:pt x="4451" y="3229"/>
                    <a:pt x="4451" y="3229"/>
                  </a:cubicBezTo>
                  <a:lnTo>
                    <a:pt x="4123" y="2858"/>
                  </a:lnTo>
                  <a:lnTo>
                    <a:pt x="3726" y="2858"/>
                  </a:lnTo>
                  <a:lnTo>
                    <a:pt x="1317" y="2828"/>
                  </a:lnTo>
                  <a:lnTo>
                    <a:pt x="1093" y="2855"/>
                  </a:lnTo>
                  <a:lnTo>
                    <a:pt x="572" y="3269"/>
                  </a:lnTo>
                  <a:lnTo>
                    <a:pt x="191" y="3938"/>
                  </a:lnTo>
                  <a:lnTo>
                    <a:pt x="1" y="4816"/>
                  </a:lnTo>
                  <a:lnTo>
                    <a:pt x="174" y="5722"/>
                  </a:lnTo>
                  <a:lnTo>
                    <a:pt x="906" y="5675"/>
                  </a:lnTo>
                  <a:cubicBezTo>
                    <a:pt x="1210" y="6029"/>
                    <a:pt x="2003" y="6260"/>
                    <a:pt x="2757" y="6260"/>
                  </a:cubicBezTo>
                  <a:cubicBezTo>
                    <a:pt x="3516" y="6260"/>
                    <a:pt x="4235" y="6026"/>
                    <a:pt x="4374" y="5448"/>
                  </a:cubicBezTo>
                  <a:lnTo>
                    <a:pt x="4374" y="4760"/>
                  </a:lnTo>
                  <a:lnTo>
                    <a:pt x="4183" y="3630"/>
                  </a:lnTo>
                  <a:lnTo>
                    <a:pt x="4564" y="3784"/>
                  </a:lnTo>
                  <a:lnTo>
                    <a:pt x="5366" y="4014"/>
                  </a:lnTo>
                  <a:lnTo>
                    <a:pt x="6112" y="3898"/>
                  </a:lnTo>
                  <a:lnTo>
                    <a:pt x="6703" y="3593"/>
                  </a:lnTo>
                  <a:lnTo>
                    <a:pt x="7104" y="3229"/>
                  </a:lnTo>
                  <a:lnTo>
                    <a:pt x="7448" y="2678"/>
                  </a:lnTo>
                  <a:lnTo>
                    <a:pt x="7545" y="1989"/>
                  </a:lnTo>
                  <a:lnTo>
                    <a:pt x="7525" y="1244"/>
                  </a:lnTo>
                  <a:lnTo>
                    <a:pt x="7298" y="710"/>
                  </a:lnTo>
                  <a:lnTo>
                    <a:pt x="7124" y="58"/>
                  </a:lnTo>
                  <a:lnTo>
                    <a:pt x="7010" y="118"/>
                  </a:lnTo>
                  <a:lnTo>
                    <a:pt x="6837" y="1"/>
                  </a:lnTo>
                  <a:close/>
                </a:path>
              </a:pathLst>
            </a:custGeom>
            <a:solidFill>
              <a:srgbClr val="FFFFFF"/>
            </a:solidFill>
            <a:ln>
              <a:noFill/>
            </a:ln>
          </p:spPr>
          <p:txBody>
            <a:bodyPr spcFirstLastPara="1" wrap="square" lIns="43250" tIns="43250" rIns="43250" bIns="43250" anchor="ctr" anchorCtr="0">
              <a:noAutofit/>
            </a:bodyPr>
            <a:lstStyle/>
            <a:p>
              <a:endParaRPr/>
            </a:p>
          </p:txBody>
        </p:sp>
        <p:sp>
          <p:nvSpPr>
            <p:cNvPr id="38" name="Google Shape;1512;p53"/>
            <p:cNvSpPr/>
            <p:nvPr/>
          </p:nvSpPr>
          <p:spPr>
            <a:xfrm>
              <a:off x="1464825" y="3490900"/>
              <a:ext cx="72075" cy="73125"/>
            </a:xfrm>
            <a:custGeom>
              <a:avLst/>
              <a:gdLst/>
              <a:ahLst/>
              <a:cxnLst/>
              <a:rect l="l" t="t" r="r" b="b"/>
              <a:pathLst>
                <a:path w="2883" h="2925" extrusionOk="0">
                  <a:moveTo>
                    <a:pt x="1416" y="0"/>
                  </a:moveTo>
                  <a:cubicBezTo>
                    <a:pt x="895" y="0"/>
                    <a:pt x="120" y="378"/>
                    <a:pt x="60" y="1407"/>
                  </a:cubicBezTo>
                  <a:cubicBezTo>
                    <a:pt x="0" y="2433"/>
                    <a:pt x="882" y="2861"/>
                    <a:pt x="882" y="2861"/>
                  </a:cubicBezTo>
                  <a:lnTo>
                    <a:pt x="1951" y="2924"/>
                  </a:lnTo>
                  <a:cubicBezTo>
                    <a:pt x="1951" y="2924"/>
                    <a:pt x="2883" y="2490"/>
                    <a:pt x="2810" y="1407"/>
                  </a:cubicBezTo>
                  <a:cubicBezTo>
                    <a:pt x="2733" y="324"/>
                    <a:pt x="1938" y="0"/>
                    <a:pt x="1416" y="0"/>
                  </a:cubicBezTo>
                  <a:close/>
                </a:path>
              </a:pathLst>
            </a:custGeom>
            <a:solidFill>
              <a:srgbClr val="CAB4EF"/>
            </a:solidFill>
            <a:ln>
              <a:noFill/>
            </a:ln>
          </p:spPr>
          <p:txBody>
            <a:bodyPr spcFirstLastPara="1" wrap="square" lIns="43250" tIns="43250" rIns="43250" bIns="43250" anchor="ctr" anchorCtr="0">
              <a:noAutofit/>
            </a:bodyPr>
            <a:lstStyle/>
            <a:p>
              <a:endParaRPr/>
            </a:p>
          </p:txBody>
        </p:sp>
        <p:sp>
          <p:nvSpPr>
            <p:cNvPr id="39" name="Google Shape;1513;p53"/>
            <p:cNvSpPr/>
            <p:nvPr/>
          </p:nvSpPr>
          <p:spPr>
            <a:xfrm>
              <a:off x="1557025" y="3490375"/>
              <a:ext cx="7800" cy="17975"/>
            </a:xfrm>
            <a:custGeom>
              <a:avLst/>
              <a:gdLst/>
              <a:ahLst/>
              <a:cxnLst/>
              <a:rect l="l" t="t" r="r" b="b"/>
              <a:pathLst>
                <a:path w="312" h="719" extrusionOk="0">
                  <a:moveTo>
                    <a:pt x="140" y="1"/>
                  </a:moveTo>
                  <a:cubicBezTo>
                    <a:pt x="115" y="1"/>
                    <a:pt x="91" y="12"/>
                    <a:pt x="81" y="35"/>
                  </a:cubicBezTo>
                  <a:cubicBezTo>
                    <a:pt x="1" y="212"/>
                    <a:pt x="7" y="389"/>
                    <a:pt x="17" y="580"/>
                  </a:cubicBezTo>
                  <a:cubicBezTo>
                    <a:pt x="22" y="672"/>
                    <a:pt x="98" y="719"/>
                    <a:pt x="171" y="719"/>
                  </a:cubicBezTo>
                  <a:cubicBezTo>
                    <a:pt x="243" y="719"/>
                    <a:pt x="311" y="673"/>
                    <a:pt x="305" y="580"/>
                  </a:cubicBezTo>
                  <a:cubicBezTo>
                    <a:pt x="294" y="389"/>
                    <a:pt x="291" y="208"/>
                    <a:pt x="201" y="35"/>
                  </a:cubicBezTo>
                  <a:cubicBezTo>
                    <a:pt x="191" y="13"/>
                    <a:pt x="165" y="1"/>
                    <a:pt x="140" y="1"/>
                  </a:cubicBezTo>
                  <a:close/>
                </a:path>
              </a:pathLst>
            </a:custGeom>
            <a:solidFill>
              <a:srgbClr val="A183E2"/>
            </a:solidFill>
            <a:ln>
              <a:noFill/>
            </a:ln>
          </p:spPr>
          <p:txBody>
            <a:bodyPr spcFirstLastPara="1" wrap="square" lIns="43250" tIns="43250" rIns="43250" bIns="43250" anchor="ctr" anchorCtr="0">
              <a:noAutofit/>
            </a:bodyPr>
            <a:lstStyle/>
            <a:p>
              <a:endParaRPr/>
            </a:p>
          </p:txBody>
        </p:sp>
        <p:sp>
          <p:nvSpPr>
            <p:cNvPr id="40" name="Google Shape;1514;p53"/>
            <p:cNvSpPr/>
            <p:nvPr/>
          </p:nvSpPr>
          <p:spPr>
            <a:xfrm>
              <a:off x="1576825" y="3488025"/>
              <a:ext cx="9700" cy="21000"/>
            </a:xfrm>
            <a:custGeom>
              <a:avLst/>
              <a:gdLst/>
              <a:ahLst/>
              <a:cxnLst/>
              <a:rect l="l" t="t" r="r" b="b"/>
              <a:pathLst>
                <a:path w="388" h="840" extrusionOk="0">
                  <a:moveTo>
                    <a:pt x="116" y="1"/>
                  </a:moveTo>
                  <a:cubicBezTo>
                    <a:pt x="105" y="1"/>
                    <a:pt x="95" y="4"/>
                    <a:pt x="87" y="12"/>
                  </a:cubicBezTo>
                  <a:cubicBezTo>
                    <a:pt x="0" y="95"/>
                    <a:pt x="47" y="282"/>
                    <a:pt x="61" y="393"/>
                  </a:cubicBezTo>
                  <a:cubicBezTo>
                    <a:pt x="81" y="533"/>
                    <a:pt x="97" y="697"/>
                    <a:pt x="191" y="811"/>
                  </a:cubicBezTo>
                  <a:cubicBezTo>
                    <a:pt x="208" y="831"/>
                    <a:pt x="233" y="840"/>
                    <a:pt x="260" y="840"/>
                  </a:cubicBezTo>
                  <a:cubicBezTo>
                    <a:pt x="306" y="840"/>
                    <a:pt x="356" y="811"/>
                    <a:pt x="365" y="763"/>
                  </a:cubicBezTo>
                  <a:cubicBezTo>
                    <a:pt x="388" y="623"/>
                    <a:pt x="328" y="470"/>
                    <a:pt x="288" y="336"/>
                  </a:cubicBezTo>
                  <a:cubicBezTo>
                    <a:pt x="261" y="233"/>
                    <a:pt x="241" y="55"/>
                    <a:pt x="138" y="5"/>
                  </a:cubicBezTo>
                  <a:cubicBezTo>
                    <a:pt x="131" y="2"/>
                    <a:pt x="123" y="1"/>
                    <a:pt x="116" y="1"/>
                  </a:cubicBezTo>
                  <a:close/>
                </a:path>
              </a:pathLst>
            </a:custGeom>
            <a:solidFill>
              <a:srgbClr val="A183E2"/>
            </a:solidFill>
            <a:ln>
              <a:noFill/>
            </a:ln>
          </p:spPr>
          <p:txBody>
            <a:bodyPr spcFirstLastPara="1" wrap="square" lIns="43250" tIns="43250" rIns="43250" bIns="43250" anchor="ctr" anchorCtr="0">
              <a:noAutofit/>
            </a:bodyPr>
            <a:lstStyle/>
            <a:p>
              <a:endParaRPr/>
            </a:p>
          </p:txBody>
        </p:sp>
        <p:sp>
          <p:nvSpPr>
            <p:cNvPr id="41" name="Google Shape;1515;p53"/>
            <p:cNvSpPr/>
            <p:nvPr/>
          </p:nvSpPr>
          <p:spPr>
            <a:xfrm>
              <a:off x="1591275" y="3479575"/>
              <a:ext cx="18975" cy="20700"/>
            </a:xfrm>
            <a:custGeom>
              <a:avLst/>
              <a:gdLst/>
              <a:ahLst/>
              <a:cxnLst/>
              <a:rect l="l" t="t" r="r" b="b"/>
              <a:pathLst>
                <a:path w="759" h="828" extrusionOk="0">
                  <a:moveTo>
                    <a:pt x="90" y="0"/>
                  </a:moveTo>
                  <a:cubicBezTo>
                    <a:pt x="33" y="0"/>
                    <a:pt x="1" y="77"/>
                    <a:pt x="24" y="126"/>
                  </a:cubicBezTo>
                  <a:cubicBezTo>
                    <a:pt x="81" y="239"/>
                    <a:pt x="181" y="330"/>
                    <a:pt x="251" y="433"/>
                  </a:cubicBezTo>
                  <a:cubicBezTo>
                    <a:pt x="325" y="540"/>
                    <a:pt x="395" y="648"/>
                    <a:pt x="459" y="761"/>
                  </a:cubicBezTo>
                  <a:cubicBezTo>
                    <a:pt x="485" y="808"/>
                    <a:pt x="526" y="827"/>
                    <a:pt x="568" y="827"/>
                  </a:cubicBezTo>
                  <a:cubicBezTo>
                    <a:pt x="662" y="827"/>
                    <a:pt x="758" y="727"/>
                    <a:pt x="696" y="620"/>
                  </a:cubicBezTo>
                  <a:cubicBezTo>
                    <a:pt x="562" y="397"/>
                    <a:pt x="368" y="109"/>
                    <a:pt x="118" y="6"/>
                  </a:cubicBezTo>
                  <a:cubicBezTo>
                    <a:pt x="108" y="2"/>
                    <a:pt x="98" y="0"/>
                    <a:pt x="90" y="0"/>
                  </a:cubicBezTo>
                  <a:close/>
                </a:path>
              </a:pathLst>
            </a:custGeom>
            <a:solidFill>
              <a:srgbClr val="A183E2"/>
            </a:solidFill>
            <a:ln>
              <a:noFill/>
            </a:ln>
          </p:spPr>
          <p:txBody>
            <a:bodyPr spcFirstLastPara="1" wrap="square" lIns="43250" tIns="43250" rIns="43250" bIns="43250" anchor="ctr" anchorCtr="0">
              <a:noAutofit/>
            </a:bodyPr>
            <a:lstStyle/>
            <a:p>
              <a:endParaRPr/>
            </a:p>
          </p:txBody>
        </p:sp>
        <p:sp>
          <p:nvSpPr>
            <p:cNvPr id="42" name="Google Shape;1516;p53"/>
            <p:cNvSpPr/>
            <p:nvPr/>
          </p:nvSpPr>
          <p:spPr>
            <a:xfrm>
              <a:off x="1601975" y="3463875"/>
              <a:ext cx="23675" cy="12500"/>
            </a:xfrm>
            <a:custGeom>
              <a:avLst/>
              <a:gdLst/>
              <a:ahLst/>
              <a:cxnLst/>
              <a:rect l="l" t="t" r="r" b="b"/>
              <a:pathLst>
                <a:path w="947" h="500" extrusionOk="0">
                  <a:moveTo>
                    <a:pt x="133" y="1"/>
                  </a:moveTo>
                  <a:cubicBezTo>
                    <a:pt x="95" y="1"/>
                    <a:pt x="59" y="9"/>
                    <a:pt x="27" y="29"/>
                  </a:cubicBezTo>
                  <a:cubicBezTo>
                    <a:pt x="10" y="39"/>
                    <a:pt x="0" y="62"/>
                    <a:pt x="7" y="82"/>
                  </a:cubicBezTo>
                  <a:cubicBezTo>
                    <a:pt x="51" y="206"/>
                    <a:pt x="211" y="246"/>
                    <a:pt x="321" y="296"/>
                  </a:cubicBezTo>
                  <a:cubicBezTo>
                    <a:pt x="468" y="360"/>
                    <a:pt x="612" y="463"/>
                    <a:pt x="765" y="497"/>
                  </a:cubicBezTo>
                  <a:cubicBezTo>
                    <a:pt x="773" y="499"/>
                    <a:pt x="781" y="500"/>
                    <a:pt x="789" y="500"/>
                  </a:cubicBezTo>
                  <a:cubicBezTo>
                    <a:pt x="879" y="500"/>
                    <a:pt x="946" y="387"/>
                    <a:pt x="873" y="316"/>
                  </a:cubicBezTo>
                  <a:cubicBezTo>
                    <a:pt x="755" y="206"/>
                    <a:pt x="581" y="153"/>
                    <a:pt x="438" y="93"/>
                  </a:cubicBezTo>
                  <a:cubicBezTo>
                    <a:pt x="352" y="58"/>
                    <a:pt x="235" y="1"/>
                    <a:pt x="133" y="1"/>
                  </a:cubicBezTo>
                  <a:close/>
                </a:path>
              </a:pathLst>
            </a:custGeom>
            <a:solidFill>
              <a:srgbClr val="A183E2"/>
            </a:solidFill>
            <a:ln>
              <a:noFill/>
            </a:ln>
          </p:spPr>
          <p:txBody>
            <a:bodyPr spcFirstLastPara="1" wrap="square" lIns="43250" tIns="43250" rIns="43250" bIns="43250" anchor="ctr" anchorCtr="0">
              <a:noAutofit/>
            </a:bodyPr>
            <a:lstStyle/>
            <a:p>
              <a:endParaRPr/>
            </a:p>
          </p:txBody>
        </p:sp>
        <p:sp>
          <p:nvSpPr>
            <p:cNvPr id="43" name="Google Shape;1517;p53"/>
            <p:cNvSpPr/>
            <p:nvPr/>
          </p:nvSpPr>
          <p:spPr>
            <a:xfrm>
              <a:off x="1446575" y="3495200"/>
              <a:ext cx="18175" cy="10025"/>
            </a:xfrm>
            <a:custGeom>
              <a:avLst/>
              <a:gdLst/>
              <a:ahLst/>
              <a:cxnLst/>
              <a:rect l="l" t="t" r="r" b="b"/>
              <a:pathLst>
                <a:path w="727" h="401" extrusionOk="0">
                  <a:moveTo>
                    <a:pt x="83" y="0"/>
                  </a:moveTo>
                  <a:cubicBezTo>
                    <a:pt x="26" y="0"/>
                    <a:pt x="0" y="85"/>
                    <a:pt x="38" y="129"/>
                  </a:cubicBezTo>
                  <a:cubicBezTo>
                    <a:pt x="105" y="209"/>
                    <a:pt x="178" y="263"/>
                    <a:pt x="272" y="310"/>
                  </a:cubicBezTo>
                  <a:cubicBezTo>
                    <a:pt x="350" y="350"/>
                    <a:pt x="452" y="400"/>
                    <a:pt x="542" y="400"/>
                  </a:cubicBezTo>
                  <a:cubicBezTo>
                    <a:pt x="548" y="400"/>
                    <a:pt x="553" y="400"/>
                    <a:pt x="559" y="399"/>
                  </a:cubicBezTo>
                  <a:cubicBezTo>
                    <a:pt x="666" y="390"/>
                    <a:pt x="726" y="243"/>
                    <a:pt x="619" y="183"/>
                  </a:cubicBezTo>
                  <a:cubicBezTo>
                    <a:pt x="539" y="139"/>
                    <a:pt x="442" y="136"/>
                    <a:pt x="359" y="106"/>
                  </a:cubicBezTo>
                  <a:cubicBezTo>
                    <a:pt x="275" y="75"/>
                    <a:pt x="192" y="39"/>
                    <a:pt x="109" y="6"/>
                  </a:cubicBezTo>
                  <a:cubicBezTo>
                    <a:pt x="99" y="2"/>
                    <a:pt x="91" y="0"/>
                    <a:pt x="83" y="0"/>
                  </a:cubicBezTo>
                  <a:close/>
                </a:path>
              </a:pathLst>
            </a:custGeom>
            <a:solidFill>
              <a:srgbClr val="A183E2"/>
            </a:solidFill>
            <a:ln>
              <a:noFill/>
            </a:ln>
          </p:spPr>
          <p:txBody>
            <a:bodyPr spcFirstLastPara="1" wrap="square" lIns="43250" tIns="43250" rIns="43250" bIns="43250" anchor="ctr" anchorCtr="0">
              <a:noAutofit/>
            </a:bodyPr>
            <a:lstStyle/>
            <a:p>
              <a:endParaRPr/>
            </a:p>
          </p:txBody>
        </p:sp>
        <p:sp>
          <p:nvSpPr>
            <p:cNvPr id="44" name="Google Shape;1518;p53"/>
            <p:cNvSpPr/>
            <p:nvPr/>
          </p:nvSpPr>
          <p:spPr>
            <a:xfrm>
              <a:off x="1439400" y="3514350"/>
              <a:ext cx="19675" cy="8300"/>
            </a:xfrm>
            <a:custGeom>
              <a:avLst/>
              <a:gdLst/>
              <a:ahLst/>
              <a:cxnLst/>
              <a:rect l="l" t="t" r="r" b="b"/>
              <a:pathLst>
                <a:path w="787" h="332" extrusionOk="0">
                  <a:moveTo>
                    <a:pt x="194" y="0"/>
                  </a:moveTo>
                  <a:cubicBezTo>
                    <a:pt x="140" y="0"/>
                    <a:pt x="88" y="9"/>
                    <a:pt x="31" y="34"/>
                  </a:cubicBezTo>
                  <a:cubicBezTo>
                    <a:pt x="1" y="48"/>
                    <a:pt x="1" y="91"/>
                    <a:pt x="21" y="111"/>
                  </a:cubicBezTo>
                  <a:cubicBezTo>
                    <a:pt x="108" y="195"/>
                    <a:pt x="208" y="215"/>
                    <a:pt x="322" y="255"/>
                  </a:cubicBezTo>
                  <a:cubicBezTo>
                    <a:pt x="408" y="284"/>
                    <a:pt x="509" y="331"/>
                    <a:pt x="603" y="331"/>
                  </a:cubicBezTo>
                  <a:cubicBezTo>
                    <a:pt x="629" y="331"/>
                    <a:pt x="655" y="328"/>
                    <a:pt x="679" y="319"/>
                  </a:cubicBezTo>
                  <a:cubicBezTo>
                    <a:pt x="763" y="289"/>
                    <a:pt x="786" y="199"/>
                    <a:pt x="729" y="131"/>
                  </a:cubicBezTo>
                  <a:cubicBezTo>
                    <a:pt x="649" y="38"/>
                    <a:pt x="492" y="31"/>
                    <a:pt x="375" y="18"/>
                  </a:cubicBezTo>
                  <a:cubicBezTo>
                    <a:pt x="310" y="10"/>
                    <a:pt x="252" y="0"/>
                    <a:pt x="194" y="0"/>
                  </a:cubicBezTo>
                  <a:close/>
                </a:path>
              </a:pathLst>
            </a:custGeom>
            <a:solidFill>
              <a:srgbClr val="A183E2"/>
            </a:solidFill>
            <a:ln>
              <a:noFill/>
            </a:ln>
          </p:spPr>
          <p:txBody>
            <a:bodyPr spcFirstLastPara="1" wrap="square" lIns="43250" tIns="43250" rIns="43250" bIns="43250" anchor="ctr" anchorCtr="0">
              <a:noAutofit/>
            </a:bodyPr>
            <a:lstStyle/>
            <a:p>
              <a:endParaRPr/>
            </a:p>
          </p:txBody>
        </p:sp>
        <p:sp>
          <p:nvSpPr>
            <p:cNvPr id="45" name="Google Shape;1519;p53"/>
            <p:cNvSpPr/>
            <p:nvPr/>
          </p:nvSpPr>
          <p:spPr>
            <a:xfrm>
              <a:off x="1436900" y="3534500"/>
              <a:ext cx="21500" cy="6150"/>
            </a:xfrm>
            <a:custGeom>
              <a:avLst/>
              <a:gdLst/>
              <a:ahLst/>
              <a:cxnLst/>
              <a:rect l="l" t="t" r="r" b="b"/>
              <a:pathLst>
                <a:path w="860" h="246" extrusionOk="0">
                  <a:moveTo>
                    <a:pt x="530" y="1"/>
                  </a:moveTo>
                  <a:cubicBezTo>
                    <a:pt x="468" y="1"/>
                    <a:pt x="407" y="4"/>
                    <a:pt x="348" y="7"/>
                  </a:cubicBezTo>
                  <a:cubicBezTo>
                    <a:pt x="245" y="14"/>
                    <a:pt x="121" y="4"/>
                    <a:pt x="34" y="58"/>
                  </a:cubicBezTo>
                  <a:cubicBezTo>
                    <a:pt x="1" y="78"/>
                    <a:pt x="7" y="115"/>
                    <a:pt x="34" y="135"/>
                  </a:cubicBezTo>
                  <a:cubicBezTo>
                    <a:pt x="115" y="195"/>
                    <a:pt x="245" y="198"/>
                    <a:pt x="342" y="215"/>
                  </a:cubicBezTo>
                  <a:cubicBezTo>
                    <a:pt x="441" y="229"/>
                    <a:pt x="544" y="246"/>
                    <a:pt x="642" y="246"/>
                  </a:cubicBezTo>
                  <a:cubicBezTo>
                    <a:pt x="657" y="246"/>
                    <a:pt x="671" y="245"/>
                    <a:pt x="686" y="244"/>
                  </a:cubicBezTo>
                  <a:cubicBezTo>
                    <a:pt x="812" y="238"/>
                    <a:pt x="860" y="34"/>
                    <a:pt x="719" y="14"/>
                  </a:cubicBezTo>
                  <a:cubicBezTo>
                    <a:pt x="657" y="4"/>
                    <a:pt x="593" y="1"/>
                    <a:pt x="530" y="1"/>
                  </a:cubicBezTo>
                  <a:close/>
                </a:path>
              </a:pathLst>
            </a:custGeom>
            <a:solidFill>
              <a:srgbClr val="A183E2"/>
            </a:solidFill>
            <a:ln>
              <a:noFill/>
            </a:ln>
          </p:spPr>
          <p:txBody>
            <a:bodyPr spcFirstLastPara="1" wrap="square" lIns="43250" tIns="43250" rIns="43250" bIns="43250" anchor="ctr" anchorCtr="0">
              <a:noAutofit/>
            </a:bodyPr>
            <a:lstStyle/>
            <a:p>
              <a:endParaRPr/>
            </a:p>
          </p:txBody>
        </p:sp>
        <p:sp>
          <p:nvSpPr>
            <p:cNvPr id="46" name="Google Shape;1520;p53"/>
            <p:cNvSpPr/>
            <p:nvPr/>
          </p:nvSpPr>
          <p:spPr>
            <a:xfrm>
              <a:off x="1592525" y="3409350"/>
              <a:ext cx="28425" cy="27625"/>
            </a:xfrm>
            <a:custGeom>
              <a:avLst/>
              <a:gdLst/>
              <a:ahLst/>
              <a:cxnLst/>
              <a:rect l="l" t="t" r="r" b="b"/>
              <a:pathLst>
                <a:path w="1137" h="1105" extrusionOk="0">
                  <a:moveTo>
                    <a:pt x="629" y="1"/>
                  </a:moveTo>
                  <a:lnTo>
                    <a:pt x="535" y="155"/>
                  </a:lnTo>
                  <a:lnTo>
                    <a:pt x="325" y="98"/>
                  </a:lnTo>
                  <a:lnTo>
                    <a:pt x="251" y="285"/>
                  </a:lnTo>
                  <a:lnTo>
                    <a:pt x="325" y="613"/>
                  </a:lnTo>
                  <a:lnTo>
                    <a:pt x="94" y="633"/>
                  </a:lnTo>
                  <a:lnTo>
                    <a:pt x="0" y="746"/>
                  </a:lnTo>
                  <a:lnTo>
                    <a:pt x="235" y="946"/>
                  </a:lnTo>
                  <a:lnTo>
                    <a:pt x="392" y="1060"/>
                  </a:lnTo>
                  <a:cubicBezTo>
                    <a:pt x="392" y="1060"/>
                    <a:pt x="524" y="1105"/>
                    <a:pt x="681" y="1105"/>
                  </a:cubicBezTo>
                  <a:cubicBezTo>
                    <a:pt x="854" y="1105"/>
                    <a:pt x="1056" y="1050"/>
                    <a:pt x="1137" y="820"/>
                  </a:cubicBezTo>
                  <a:lnTo>
                    <a:pt x="916" y="58"/>
                  </a:lnTo>
                  <a:lnTo>
                    <a:pt x="802" y="118"/>
                  </a:lnTo>
                  <a:lnTo>
                    <a:pt x="629" y="1"/>
                  </a:lnTo>
                  <a:close/>
                </a:path>
              </a:pathLst>
            </a:custGeom>
            <a:solidFill>
              <a:srgbClr val="A183E2"/>
            </a:solidFill>
            <a:ln>
              <a:noFill/>
            </a:ln>
          </p:spPr>
          <p:txBody>
            <a:bodyPr spcFirstLastPara="1" wrap="square" lIns="43250" tIns="43250" rIns="43250" bIns="43250" anchor="ctr" anchorCtr="0">
              <a:noAutofit/>
            </a:bodyPr>
            <a:lstStyle/>
            <a:p>
              <a:endParaRPr/>
            </a:p>
          </p:txBody>
        </p:sp>
        <p:sp>
          <p:nvSpPr>
            <p:cNvPr id="47" name="Google Shape;1521;p53"/>
            <p:cNvSpPr/>
            <p:nvPr/>
          </p:nvSpPr>
          <p:spPr>
            <a:xfrm>
              <a:off x="1523275" y="3256675"/>
              <a:ext cx="1450" cy="100"/>
            </a:xfrm>
            <a:custGeom>
              <a:avLst/>
              <a:gdLst/>
              <a:ahLst/>
              <a:cxnLst/>
              <a:rect l="l" t="t" r="r" b="b"/>
              <a:pathLst>
                <a:path w="58" h="4" extrusionOk="0">
                  <a:moveTo>
                    <a:pt x="0" y="0"/>
                  </a:moveTo>
                  <a:lnTo>
                    <a:pt x="57" y="4"/>
                  </a:lnTo>
                  <a:cubicBezTo>
                    <a:pt x="37" y="0"/>
                    <a:pt x="17" y="0"/>
                    <a:pt x="0" y="0"/>
                  </a:cubicBezTo>
                  <a:close/>
                </a:path>
              </a:pathLst>
            </a:custGeom>
            <a:solidFill>
              <a:srgbClr val="8968C7"/>
            </a:solidFill>
            <a:ln>
              <a:noFill/>
            </a:ln>
          </p:spPr>
          <p:txBody>
            <a:bodyPr spcFirstLastPara="1" wrap="square" lIns="43250" tIns="43250" rIns="43250" bIns="43250" anchor="ctr" anchorCtr="0">
              <a:noAutofit/>
            </a:bodyPr>
            <a:lstStyle/>
            <a:p>
              <a:endParaRPr/>
            </a:p>
          </p:txBody>
        </p:sp>
        <p:sp>
          <p:nvSpPr>
            <p:cNvPr id="48" name="Google Shape;1522;p53"/>
            <p:cNvSpPr/>
            <p:nvPr/>
          </p:nvSpPr>
          <p:spPr>
            <a:xfrm>
              <a:off x="1579900" y="3303375"/>
              <a:ext cx="13250" cy="135775"/>
            </a:xfrm>
            <a:custGeom>
              <a:avLst/>
              <a:gdLst/>
              <a:ahLst/>
              <a:cxnLst/>
              <a:rect l="l" t="t" r="r" b="b"/>
              <a:pathLst>
                <a:path w="530" h="5431" extrusionOk="0">
                  <a:moveTo>
                    <a:pt x="201" y="0"/>
                  </a:moveTo>
                  <a:lnTo>
                    <a:pt x="292" y="290"/>
                  </a:lnTo>
                  <a:lnTo>
                    <a:pt x="232" y="47"/>
                  </a:lnTo>
                  <a:lnTo>
                    <a:pt x="201" y="0"/>
                  </a:lnTo>
                  <a:close/>
                  <a:moveTo>
                    <a:pt x="462" y="983"/>
                  </a:moveTo>
                  <a:lnTo>
                    <a:pt x="513" y="1477"/>
                  </a:lnTo>
                  <a:lnTo>
                    <a:pt x="509" y="1173"/>
                  </a:lnTo>
                  <a:lnTo>
                    <a:pt x="462" y="983"/>
                  </a:lnTo>
                  <a:close/>
                  <a:moveTo>
                    <a:pt x="522" y="2152"/>
                  </a:moveTo>
                  <a:lnTo>
                    <a:pt x="522" y="2192"/>
                  </a:lnTo>
                  <a:lnTo>
                    <a:pt x="489" y="2760"/>
                  </a:lnTo>
                  <a:lnTo>
                    <a:pt x="529" y="2463"/>
                  </a:lnTo>
                  <a:lnTo>
                    <a:pt x="522" y="2152"/>
                  </a:lnTo>
                  <a:close/>
                  <a:moveTo>
                    <a:pt x="409" y="3381"/>
                  </a:moveTo>
                  <a:lnTo>
                    <a:pt x="258" y="4368"/>
                  </a:lnTo>
                  <a:lnTo>
                    <a:pt x="1" y="5430"/>
                  </a:lnTo>
                  <a:lnTo>
                    <a:pt x="245" y="4885"/>
                  </a:lnTo>
                  <a:lnTo>
                    <a:pt x="355" y="3782"/>
                  </a:lnTo>
                  <a:lnTo>
                    <a:pt x="409" y="3381"/>
                  </a:lnTo>
                  <a:close/>
                </a:path>
              </a:pathLst>
            </a:custGeom>
            <a:solidFill>
              <a:srgbClr val="DACAE1"/>
            </a:solidFill>
            <a:ln>
              <a:noFill/>
            </a:ln>
          </p:spPr>
          <p:txBody>
            <a:bodyPr spcFirstLastPara="1" wrap="square" lIns="43250" tIns="43250" rIns="43250" bIns="43250" anchor="ctr" anchorCtr="0">
              <a:noAutofit/>
            </a:bodyPr>
            <a:lstStyle/>
            <a:p>
              <a:endParaRPr/>
            </a:p>
          </p:txBody>
        </p:sp>
        <p:sp>
          <p:nvSpPr>
            <p:cNvPr id="49" name="Google Shape;1523;p53"/>
            <p:cNvSpPr/>
            <p:nvPr/>
          </p:nvSpPr>
          <p:spPr>
            <a:xfrm>
              <a:off x="1534875" y="3257750"/>
              <a:ext cx="58100" cy="182900"/>
            </a:xfrm>
            <a:custGeom>
              <a:avLst/>
              <a:gdLst/>
              <a:ahLst/>
              <a:cxnLst/>
              <a:rect l="l" t="t" r="r" b="b"/>
              <a:pathLst>
                <a:path w="2324" h="7316" extrusionOk="0">
                  <a:moveTo>
                    <a:pt x="1" y="1"/>
                  </a:moveTo>
                  <a:cubicBezTo>
                    <a:pt x="25" y="30"/>
                    <a:pt x="31" y="78"/>
                    <a:pt x="34" y="164"/>
                  </a:cubicBezTo>
                  <a:cubicBezTo>
                    <a:pt x="469" y="459"/>
                    <a:pt x="1040" y="1100"/>
                    <a:pt x="1294" y="2336"/>
                  </a:cubicBezTo>
                  <a:cubicBezTo>
                    <a:pt x="1498" y="2269"/>
                    <a:pt x="1782" y="2212"/>
                    <a:pt x="2106" y="2172"/>
                  </a:cubicBezTo>
                  <a:lnTo>
                    <a:pt x="2093" y="2115"/>
                  </a:lnTo>
                  <a:lnTo>
                    <a:pt x="2002" y="1825"/>
                  </a:lnTo>
                  <a:lnTo>
                    <a:pt x="1458" y="966"/>
                  </a:lnTo>
                  <a:lnTo>
                    <a:pt x="893" y="378"/>
                  </a:lnTo>
                  <a:lnTo>
                    <a:pt x="38" y="4"/>
                  </a:lnTo>
                  <a:lnTo>
                    <a:pt x="1" y="1"/>
                  </a:lnTo>
                  <a:close/>
                  <a:moveTo>
                    <a:pt x="1364" y="2727"/>
                  </a:moveTo>
                  <a:cubicBezTo>
                    <a:pt x="1395" y="2957"/>
                    <a:pt x="1418" y="3208"/>
                    <a:pt x="1424" y="3476"/>
                  </a:cubicBezTo>
                  <a:cubicBezTo>
                    <a:pt x="1632" y="3435"/>
                    <a:pt x="1913" y="3415"/>
                    <a:pt x="2230" y="3415"/>
                  </a:cubicBezTo>
                  <a:lnTo>
                    <a:pt x="2317" y="3415"/>
                  </a:lnTo>
                  <a:lnTo>
                    <a:pt x="2314" y="3302"/>
                  </a:lnTo>
                  <a:lnTo>
                    <a:pt x="2263" y="2808"/>
                  </a:lnTo>
                  <a:lnTo>
                    <a:pt x="2253" y="2764"/>
                  </a:lnTo>
                  <a:lnTo>
                    <a:pt x="2230" y="2764"/>
                  </a:lnTo>
                  <a:cubicBezTo>
                    <a:pt x="2146" y="2767"/>
                    <a:pt x="2066" y="2767"/>
                    <a:pt x="1990" y="2767"/>
                  </a:cubicBezTo>
                  <a:lnTo>
                    <a:pt x="1986" y="2767"/>
                  </a:lnTo>
                  <a:cubicBezTo>
                    <a:pt x="1745" y="2767"/>
                    <a:pt x="1532" y="2754"/>
                    <a:pt x="1364" y="2727"/>
                  </a:cubicBezTo>
                  <a:close/>
                  <a:moveTo>
                    <a:pt x="1431" y="3877"/>
                  </a:moveTo>
                  <a:cubicBezTo>
                    <a:pt x="1424" y="4197"/>
                    <a:pt x="1404" y="4545"/>
                    <a:pt x="1364" y="4916"/>
                  </a:cubicBezTo>
                  <a:lnTo>
                    <a:pt x="1364" y="5033"/>
                  </a:lnTo>
                  <a:cubicBezTo>
                    <a:pt x="1629" y="5033"/>
                    <a:pt x="1842" y="5163"/>
                    <a:pt x="1842" y="5320"/>
                  </a:cubicBezTo>
                  <a:cubicBezTo>
                    <a:pt x="1842" y="5480"/>
                    <a:pt x="1629" y="5607"/>
                    <a:pt x="1364" y="5607"/>
                  </a:cubicBezTo>
                  <a:lnTo>
                    <a:pt x="1338" y="5607"/>
                  </a:lnTo>
                  <a:cubicBezTo>
                    <a:pt x="1324" y="5778"/>
                    <a:pt x="1308" y="5948"/>
                    <a:pt x="1277" y="6116"/>
                  </a:cubicBezTo>
                  <a:cubicBezTo>
                    <a:pt x="1592" y="6560"/>
                    <a:pt x="1762" y="7014"/>
                    <a:pt x="1775" y="7315"/>
                  </a:cubicBezTo>
                  <a:lnTo>
                    <a:pt x="1802" y="7255"/>
                  </a:lnTo>
                  <a:lnTo>
                    <a:pt x="2059" y="6193"/>
                  </a:lnTo>
                  <a:lnTo>
                    <a:pt x="2210" y="5206"/>
                  </a:lnTo>
                  <a:lnTo>
                    <a:pt x="2290" y="4585"/>
                  </a:lnTo>
                  <a:lnTo>
                    <a:pt x="2323" y="4017"/>
                  </a:lnTo>
                  <a:cubicBezTo>
                    <a:pt x="1970" y="3990"/>
                    <a:pt x="1655" y="3940"/>
                    <a:pt x="1431" y="3877"/>
                  </a:cubicBezTo>
                  <a:close/>
                </a:path>
              </a:pathLst>
            </a:custGeom>
            <a:solidFill>
              <a:srgbClr val="DACAE1"/>
            </a:solidFill>
            <a:ln>
              <a:noFill/>
            </a:ln>
          </p:spPr>
          <p:txBody>
            <a:bodyPr spcFirstLastPara="1" wrap="square" lIns="43250" tIns="43250" rIns="43250" bIns="43250" anchor="ctr" anchorCtr="0">
              <a:noAutofit/>
            </a:bodyPr>
            <a:lstStyle/>
            <a:p>
              <a:endParaRPr/>
            </a:p>
          </p:txBody>
        </p:sp>
        <p:sp>
          <p:nvSpPr>
            <p:cNvPr id="50" name="Google Shape;1524;p53"/>
            <p:cNvSpPr/>
            <p:nvPr/>
          </p:nvSpPr>
          <p:spPr>
            <a:xfrm>
              <a:off x="1524700" y="3256750"/>
              <a:ext cx="11050" cy="5125"/>
            </a:xfrm>
            <a:custGeom>
              <a:avLst/>
              <a:gdLst/>
              <a:ahLst/>
              <a:cxnLst/>
              <a:rect l="l" t="t" r="r" b="b"/>
              <a:pathLst>
                <a:path w="442" h="205" extrusionOk="0">
                  <a:moveTo>
                    <a:pt x="0" y="1"/>
                  </a:moveTo>
                  <a:lnTo>
                    <a:pt x="0" y="1"/>
                  </a:lnTo>
                  <a:cubicBezTo>
                    <a:pt x="104" y="21"/>
                    <a:pt x="261" y="81"/>
                    <a:pt x="441" y="204"/>
                  </a:cubicBezTo>
                  <a:cubicBezTo>
                    <a:pt x="438" y="118"/>
                    <a:pt x="432" y="70"/>
                    <a:pt x="408" y="41"/>
                  </a:cubicBezTo>
                  <a:lnTo>
                    <a:pt x="0" y="1"/>
                  </a:lnTo>
                  <a:close/>
                </a:path>
              </a:pathLst>
            </a:custGeom>
            <a:solidFill>
              <a:srgbClr val="8968C7"/>
            </a:solidFill>
            <a:ln>
              <a:noFill/>
            </a:ln>
          </p:spPr>
          <p:txBody>
            <a:bodyPr spcFirstLastPara="1" wrap="square" lIns="43250" tIns="43250" rIns="43250" bIns="43250" anchor="ctr" anchorCtr="0">
              <a:noAutofit/>
            </a:bodyPr>
            <a:lstStyle/>
            <a:p>
              <a:endParaRPr/>
            </a:p>
          </p:txBody>
        </p:sp>
        <p:sp>
          <p:nvSpPr>
            <p:cNvPr id="51" name="Google Shape;1525;p53"/>
            <p:cNvSpPr/>
            <p:nvPr/>
          </p:nvSpPr>
          <p:spPr>
            <a:xfrm>
              <a:off x="1567225" y="3312050"/>
              <a:ext cx="24000" cy="14900"/>
            </a:xfrm>
            <a:custGeom>
              <a:avLst/>
              <a:gdLst/>
              <a:ahLst/>
              <a:cxnLst/>
              <a:rect l="l" t="t" r="r" b="b"/>
              <a:pathLst>
                <a:path w="960" h="596" extrusionOk="0">
                  <a:moveTo>
                    <a:pt x="812" y="0"/>
                  </a:moveTo>
                  <a:cubicBezTo>
                    <a:pt x="488" y="40"/>
                    <a:pt x="204" y="97"/>
                    <a:pt x="0" y="164"/>
                  </a:cubicBezTo>
                  <a:cubicBezTo>
                    <a:pt x="27" y="287"/>
                    <a:pt x="50" y="418"/>
                    <a:pt x="70" y="555"/>
                  </a:cubicBezTo>
                  <a:cubicBezTo>
                    <a:pt x="238" y="582"/>
                    <a:pt x="451" y="595"/>
                    <a:pt x="692" y="595"/>
                  </a:cubicBezTo>
                  <a:lnTo>
                    <a:pt x="696" y="595"/>
                  </a:lnTo>
                  <a:cubicBezTo>
                    <a:pt x="772" y="595"/>
                    <a:pt x="852" y="595"/>
                    <a:pt x="936" y="592"/>
                  </a:cubicBezTo>
                  <a:lnTo>
                    <a:pt x="959" y="592"/>
                  </a:lnTo>
                  <a:lnTo>
                    <a:pt x="812" y="0"/>
                  </a:lnTo>
                  <a:close/>
                </a:path>
              </a:pathLst>
            </a:custGeom>
            <a:solidFill>
              <a:srgbClr val="8968C7"/>
            </a:solidFill>
            <a:ln>
              <a:noFill/>
            </a:ln>
          </p:spPr>
          <p:txBody>
            <a:bodyPr spcFirstLastPara="1" wrap="square" lIns="43250" tIns="43250" rIns="43250" bIns="43250" anchor="ctr" anchorCtr="0">
              <a:noAutofit/>
            </a:bodyPr>
            <a:lstStyle/>
            <a:p>
              <a:endParaRPr/>
            </a:p>
          </p:txBody>
        </p:sp>
        <p:sp>
          <p:nvSpPr>
            <p:cNvPr id="52" name="Google Shape;1526;p53"/>
            <p:cNvSpPr/>
            <p:nvPr/>
          </p:nvSpPr>
          <p:spPr>
            <a:xfrm>
              <a:off x="1570475" y="3343125"/>
              <a:ext cx="22500" cy="15050"/>
            </a:xfrm>
            <a:custGeom>
              <a:avLst/>
              <a:gdLst/>
              <a:ahLst/>
              <a:cxnLst/>
              <a:rect l="l" t="t" r="r" b="b"/>
              <a:pathLst>
                <a:path w="900" h="602" extrusionOk="0">
                  <a:moveTo>
                    <a:pt x="806" y="0"/>
                  </a:moveTo>
                  <a:cubicBezTo>
                    <a:pt x="489" y="0"/>
                    <a:pt x="208" y="20"/>
                    <a:pt x="0" y="61"/>
                  </a:cubicBezTo>
                  <a:cubicBezTo>
                    <a:pt x="7" y="191"/>
                    <a:pt x="7" y="324"/>
                    <a:pt x="7" y="462"/>
                  </a:cubicBezTo>
                  <a:cubicBezTo>
                    <a:pt x="231" y="525"/>
                    <a:pt x="546" y="575"/>
                    <a:pt x="899" y="602"/>
                  </a:cubicBezTo>
                  <a:lnTo>
                    <a:pt x="899" y="562"/>
                  </a:lnTo>
                  <a:lnTo>
                    <a:pt x="893" y="0"/>
                  </a:lnTo>
                  <a:close/>
                </a:path>
              </a:pathLst>
            </a:custGeom>
            <a:solidFill>
              <a:srgbClr val="8968C7"/>
            </a:solidFill>
            <a:ln>
              <a:noFill/>
            </a:ln>
          </p:spPr>
          <p:txBody>
            <a:bodyPr spcFirstLastPara="1" wrap="square" lIns="43250" tIns="43250" rIns="43250" bIns="43250" anchor="ctr" anchorCtr="0">
              <a:noAutofit/>
            </a:bodyPr>
            <a:lstStyle/>
            <a:p>
              <a:endParaRPr/>
            </a:p>
          </p:txBody>
        </p:sp>
        <p:sp>
          <p:nvSpPr>
            <p:cNvPr id="53" name="Google Shape;1527;p53"/>
            <p:cNvSpPr/>
            <p:nvPr/>
          </p:nvSpPr>
          <p:spPr>
            <a:xfrm>
              <a:off x="1409750" y="3370200"/>
              <a:ext cx="200" cy="3525"/>
            </a:xfrm>
            <a:custGeom>
              <a:avLst/>
              <a:gdLst/>
              <a:ahLst/>
              <a:cxnLst/>
              <a:rect l="l" t="t" r="r" b="b"/>
              <a:pathLst>
                <a:path w="8" h="141" extrusionOk="0">
                  <a:moveTo>
                    <a:pt x="1" y="0"/>
                  </a:moveTo>
                  <a:cubicBezTo>
                    <a:pt x="1" y="0"/>
                    <a:pt x="1" y="5"/>
                    <a:pt x="1" y="15"/>
                  </a:cubicBezTo>
                  <a:lnTo>
                    <a:pt x="1" y="15"/>
                  </a:lnTo>
                  <a:lnTo>
                    <a:pt x="1" y="0"/>
                  </a:lnTo>
                  <a:close/>
                  <a:moveTo>
                    <a:pt x="1" y="15"/>
                  </a:moveTo>
                  <a:lnTo>
                    <a:pt x="4" y="140"/>
                  </a:lnTo>
                  <a:lnTo>
                    <a:pt x="7" y="100"/>
                  </a:lnTo>
                  <a:cubicBezTo>
                    <a:pt x="3" y="61"/>
                    <a:pt x="2" y="32"/>
                    <a:pt x="1" y="15"/>
                  </a:cubicBezTo>
                  <a:close/>
                </a:path>
              </a:pathLst>
            </a:custGeom>
            <a:solidFill>
              <a:srgbClr val="DACAE1"/>
            </a:solidFill>
            <a:ln>
              <a:noFill/>
            </a:ln>
          </p:spPr>
          <p:txBody>
            <a:bodyPr spcFirstLastPara="1" wrap="square" lIns="43250" tIns="43250" rIns="43250" bIns="43250" anchor="ctr" anchorCtr="0">
              <a:noAutofit/>
            </a:bodyPr>
            <a:lstStyle/>
            <a:p>
              <a:endParaRPr/>
            </a:p>
          </p:txBody>
        </p:sp>
        <p:sp>
          <p:nvSpPr>
            <p:cNvPr id="54" name="Google Shape;1528;p53"/>
            <p:cNvSpPr/>
            <p:nvPr/>
          </p:nvSpPr>
          <p:spPr>
            <a:xfrm>
              <a:off x="1409850" y="3372700"/>
              <a:ext cx="162900" cy="88825"/>
            </a:xfrm>
            <a:custGeom>
              <a:avLst/>
              <a:gdLst/>
              <a:ahLst/>
              <a:cxnLst/>
              <a:rect l="l" t="t" r="r" b="b"/>
              <a:pathLst>
                <a:path w="6516" h="3553" extrusionOk="0">
                  <a:moveTo>
                    <a:pt x="3" y="0"/>
                  </a:moveTo>
                  <a:lnTo>
                    <a:pt x="0" y="40"/>
                  </a:lnTo>
                  <a:lnTo>
                    <a:pt x="54" y="1427"/>
                  </a:lnTo>
                  <a:lnTo>
                    <a:pt x="341" y="2767"/>
                  </a:lnTo>
                  <a:cubicBezTo>
                    <a:pt x="344" y="2550"/>
                    <a:pt x="415" y="2279"/>
                    <a:pt x="555" y="1995"/>
                  </a:cubicBezTo>
                  <a:cubicBezTo>
                    <a:pt x="140" y="1157"/>
                    <a:pt x="30" y="291"/>
                    <a:pt x="3" y="0"/>
                  </a:cubicBezTo>
                  <a:close/>
                  <a:moveTo>
                    <a:pt x="6516" y="3302"/>
                  </a:moveTo>
                  <a:lnTo>
                    <a:pt x="6312" y="3552"/>
                  </a:lnTo>
                  <a:lnTo>
                    <a:pt x="6312" y="3552"/>
                  </a:lnTo>
                  <a:lnTo>
                    <a:pt x="6462" y="3425"/>
                  </a:lnTo>
                  <a:lnTo>
                    <a:pt x="6516" y="3302"/>
                  </a:lnTo>
                  <a:close/>
                </a:path>
              </a:pathLst>
            </a:custGeom>
            <a:solidFill>
              <a:srgbClr val="DACAE1"/>
            </a:solidFill>
            <a:ln>
              <a:noFill/>
            </a:ln>
          </p:spPr>
          <p:txBody>
            <a:bodyPr spcFirstLastPara="1" wrap="square" lIns="43250" tIns="43250" rIns="43250" bIns="43250" anchor="ctr" anchorCtr="0">
              <a:noAutofit/>
            </a:bodyPr>
            <a:lstStyle/>
            <a:p>
              <a:endParaRPr/>
            </a:p>
          </p:txBody>
        </p:sp>
        <p:sp>
          <p:nvSpPr>
            <p:cNvPr id="55" name="Google Shape;1529;p53"/>
            <p:cNvSpPr/>
            <p:nvPr/>
          </p:nvSpPr>
          <p:spPr>
            <a:xfrm>
              <a:off x="1446000" y="3473425"/>
              <a:ext cx="3950" cy="1550"/>
            </a:xfrm>
            <a:custGeom>
              <a:avLst/>
              <a:gdLst/>
              <a:ahLst/>
              <a:cxnLst/>
              <a:rect l="l" t="t" r="r" b="b"/>
              <a:pathLst>
                <a:path w="158" h="62" extrusionOk="0">
                  <a:moveTo>
                    <a:pt x="1" y="1"/>
                  </a:moveTo>
                  <a:lnTo>
                    <a:pt x="51" y="38"/>
                  </a:lnTo>
                  <a:lnTo>
                    <a:pt x="158" y="61"/>
                  </a:lnTo>
                  <a:lnTo>
                    <a:pt x="1" y="1"/>
                  </a:lnTo>
                  <a:close/>
                </a:path>
              </a:pathLst>
            </a:custGeom>
            <a:solidFill>
              <a:srgbClr val="DACAE1"/>
            </a:solidFill>
            <a:ln>
              <a:noFill/>
            </a:ln>
          </p:spPr>
          <p:txBody>
            <a:bodyPr spcFirstLastPara="1" wrap="square" lIns="43250" tIns="43250" rIns="43250" bIns="43250" anchor="ctr" anchorCtr="0">
              <a:noAutofit/>
            </a:bodyPr>
            <a:lstStyle/>
            <a:p>
              <a:endParaRPr/>
            </a:p>
          </p:txBody>
        </p:sp>
        <p:sp>
          <p:nvSpPr>
            <p:cNvPr id="56" name="Google Shape;1530;p53"/>
            <p:cNvSpPr/>
            <p:nvPr/>
          </p:nvSpPr>
          <p:spPr>
            <a:xfrm>
              <a:off x="1418350" y="3410625"/>
              <a:ext cx="160925" cy="70025"/>
            </a:xfrm>
            <a:custGeom>
              <a:avLst/>
              <a:gdLst/>
              <a:ahLst/>
              <a:cxnLst/>
              <a:rect l="l" t="t" r="r" b="b"/>
              <a:pathLst>
                <a:path w="6437" h="2801" extrusionOk="0">
                  <a:moveTo>
                    <a:pt x="5938" y="1"/>
                  </a:moveTo>
                  <a:cubicBezTo>
                    <a:pt x="5735" y="1223"/>
                    <a:pt x="5076" y="2333"/>
                    <a:pt x="3108" y="2333"/>
                  </a:cubicBezTo>
                  <a:cubicBezTo>
                    <a:pt x="1541" y="2333"/>
                    <a:pt x="686" y="1424"/>
                    <a:pt x="215" y="478"/>
                  </a:cubicBezTo>
                  <a:cubicBezTo>
                    <a:pt x="75" y="762"/>
                    <a:pt x="4" y="1033"/>
                    <a:pt x="1" y="1250"/>
                  </a:cubicBezTo>
                  <a:lnTo>
                    <a:pt x="422" y="1975"/>
                  </a:lnTo>
                  <a:lnTo>
                    <a:pt x="1107" y="2513"/>
                  </a:lnTo>
                  <a:lnTo>
                    <a:pt x="1264" y="2573"/>
                  </a:lnTo>
                  <a:lnTo>
                    <a:pt x="2203" y="2780"/>
                  </a:lnTo>
                  <a:lnTo>
                    <a:pt x="3930" y="2800"/>
                  </a:lnTo>
                  <a:lnTo>
                    <a:pt x="5177" y="2717"/>
                  </a:lnTo>
                  <a:lnTo>
                    <a:pt x="5972" y="2035"/>
                  </a:lnTo>
                  <a:lnTo>
                    <a:pt x="6176" y="1785"/>
                  </a:lnTo>
                  <a:lnTo>
                    <a:pt x="6436" y="1200"/>
                  </a:lnTo>
                  <a:cubicBezTo>
                    <a:pt x="6423" y="899"/>
                    <a:pt x="6253" y="445"/>
                    <a:pt x="5938" y="1"/>
                  </a:cubicBezTo>
                  <a:close/>
                </a:path>
              </a:pathLst>
            </a:custGeom>
            <a:solidFill>
              <a:srgbClr val="AD8ED2"/>
            </a:solidFill>
            <a:ln>
              <a:noFill/>
            </a:ln>
          </p:spPr>
          <p:txBody>
            <a:bodyPr spcFirstLastPara="1" wrap="square" lIns="43250" tIns="43250" rIns="43250" bIns="43250" anchor="ctr" anchorCtr="0">
              <a:noAutofit/>
            </a:bodyPr>
            <a:lstStyle/>
            <a:p>
              <a:endParaRPr/>
            </a:p>
          </p:txBody>
        </p:sp>
        <p:sp>
          <p:nvSpPr>
            <p:cNvPr id="57" name="Google Shape;1531;p53"/>
            <p:cNvSpPr/>
            <p:nvPr/>
          </p:nvSpPr>
          <p:spPr>
            <a:xfrm>
              <a:off x="1568300" y="3383550"/>
              <a:ext cx="12650" cy="14400"/>
            </a:xfrm>
            <a:custGeom>
              <a:avLst/>
              <a:gdLst/>
              <a:ahLst/>
              <a:cxnLst/>
              <a:rect l="l" t="t" r="r" b="b"/>
              <a:pathLst>
                <a:path w="506" h="576" extrusionOk="0">
                  <a:moveTo>
                    <a:pt x="27" y="1"/>
                  </a:moveTo>
                  <a:cubicBezTo>
                    <a:pt x="24" y="188"/>
                    <a:pt x="17" y="382"/>
                    <a:pt x="1" y="575"/>
                  </a:cubicBezTo>
                  <a:lnTo>
                    <a:pt x="27" y="575"/>
                  </a:lnTo>
                  <a:cubicBezTo>
                    <a:pt x="292" y="575"/>
                    <a:pt x="505" y="448"/>
                    <a:pt x="505" y="288"/>
                  </a:cubicBezTo>
                  <a:cubicBezTo>
                    <a:pt x="505" y="131"/>
                    <a:pt x="292" y="1"/>
                    <a:pt x="27" y="1"/>
                  </a:cubicBezTo>
                  <a:close/>
                </a:path>
              </a:pathLst>
            </a:custGeom>
            <a:solidFill>
              <a:srgbClr val="D39BC1"/>
            </a:solidFill>
            <a:ln>
              <a:noFill/>
            </a:ln>
          </p:spPr>
          <p:txBody>
            <a:bodyPr spcFirstLastPara="1" wrap="square" lIns="43250" tIns="43250" rIns="43250" bIns="43250" anchor="ctr" anchorCtr="0">
              <a:noAutofit/>
            </a:bodyPr>
            <a:lstStyle/>
            <a:p>
              <a:endParaRPr/>
            </a:p>
          </p:txBody>
        </p:sp>
        <p:sp>
          <p:nvSpPr>
            <p:cNvPr id="58" name="Google Shape;1532;p53"/>
            <p:cNvSpPr/>
            <p:nvPr/>
          </p:nvSpPr>
          <p:spPr>
            <a:xfrm>
              <a:off x="1473425" y="3480125"/>
              <a:ext cx="43200" cy="700"/>
            </a:xfrm>
            <a:custGeom>
              <a:avLst/>
              <a:gdLst/>
              <a:ahLst/>
              <a:cxnLst/>
              <a:rect l="l" t="t" r="r" b="b"/>
              <a:pathLst>
                <a:path w="1728" h="28" extrusionOk="0">
                  <a:moveTo>
                    <a:pt x="0" y="0"/>
                  </a:moveTo>
                  <a:lnTo>
                    <a:pt x="127" y="27"/>
                  </a:lnTo>
                  <a:lnTo>
                    <a:pt x="1617" y="27"/>
                  </a:lnTo>
                  <a:lnTo>
                    <a:pt x="1727" y="20"/>
                  </a:lnTo>
                  <a:lnTo>
                    <a:pt x="0" y="0"/>
                  </a:lnTo>
                  <a:close/>
                </a:path>
              </a:pathLst>
            </a:custGeom>
            <a:solidFill>
              <a:srgbClr val="DACAE1"/>
            </a:solidFill>
            <a:ln>
              <a:noFill/>
            </a:ln>
          </p:spPr>
          <p:txBody>
            <a:bodyPr spcFirstLastPara="1" wrap="square" lIns="43250" tIns="43250" rIns="43250" bIns="43250" anchor="ctr" anchorCtr="0">
              <a:noAutofit/>
            </a:bodyPr>
            <a:lstStyle/>
            <a:p>
              <a:endParaRPr/>
            </a:p>
          </p:txBody>
        </p:sp>
        <p:sp>
          <p:nvSpPr>
            <p:cNvPr id="59" name="Google Shape;1533;p53"/>
            <p:cNvSpPr/>
            <p:nvPr/>
          </p:nvSpPr>
          <p:spPr>
            <a:xfrm>
              <a:off x="1460300" y="3257500"/>
              <a:ext cx="60575" cy="39625"/>
            </a:xfrm>
            <a:custGeom>
              <a:avLst/>
              <a:gdLst/>
              <a:ahLst/>
              <a:cxnLst/>
              <a:rect l="l" t="t" r="r" b="b"/>
              <a:pathLst>
                <a:path w="2423" h="1585" extrusionOk="0">
                  <a:moveTo>
                    <a:pt x="2422" y="0"/>
                  </a:moveTo>
                  <a:lnTo>
                    <a:pt x="1781" y="234"/>
                  </a:lnTo>
                  <a:cubicBezTo>
                    <a:pt x="1815" y="452"/>
                    <a:pt x="1831" y="709"/>
                    <a:pt x="1835" y="986"/>
                  </a:cubicBezTo>
                  <a:cubicBezTo>
                    <a:pt x="2209" y="589"/>
                    <a:pt x="2382" y="124"/>
                    <a:pt x="2422" y="0"/>
                  </a:cubicBezTo>
                  <a:close/>
                  <a:moveTo>
                    <a:pt x="4" y="930"/>
                  </a:moveTo>
                  <a:lnTo>
                    <a:pt x="4" y="930"/>
                  </a:lnTo>
                  <a:cubicBezTo>
                    <a:pt x="4" y="930"/>
                    <a:pt x="1" y="1143"/>
                    <a:pt x="110" y="1327"/>
                  </a:cubicBezTo>
                  <a:cubicBezTo>
                    <a:pt x="94" y="1210"/>
                    <a:pt x="77" y="1083"/>
                    <a:pt x="67" y="943"/>
                  </a:cubicBezTo>
                  <a:lnTo>
                    <a:pt x="4" y="930"/>
                  </a:lnTo>
                  <a:close/>
                  <a:moveTo>
                    <a:pt x="1260" y="425"/>
                  </a:moveTo>
                  <a:lnTo>
                    <a:pt x="1147" y="469"/>
                  </a:lnTo>
                  <a:cubicBezTo>
                    <a:pt x="886" y="709"/>
                    <a:pt x="715" y="873"/>
                    <a:pt x="715" y="873"/>
                  </a:cubicBezTo>
                  <a:lnTo>
                    <a:pt x="635" y="886"/>
                  </a:lnTo>
                  <a:cubicBezTo>
                    <a:pt x="615" y="1163"/>
                    <a:pt x="578" y="1404"/>
                    <a:pt x="531" y="1581"/>
                  </a:cubicBezTo>
                  <a:cubicBezTo>
                    <a:pt x="558" y="1581"/>
                    <a:pt x="585" y="1584"/>
                    <a:pt x="615" y="1584"/>
                  </a:cubicBezTo>
                  <a:cubicBezTo>
                    <a:pt x="729" y="1584"/>
                    <a:pt x="869" y="1561"/>
                    <a:pt x="1033" y="1507"/>
                  </a:cubicBezTo>
                  <a:cubicBezTo>
                    <a:pt x="1103" y="1484"/>
                    <a:pt x="1170" y="1457"/>
                    <a:pt x="1236" y="1427"/>
                  </a:cubicBezTo>
                  <a:cubicBezTo>
                    <a:pt x="1230" y="1317"/>
                    <a:pt x="1227" y="1203"/>
                    <a:pt x="1227" y="1086"/>
                  </a:cubicBezTo>
                  <a:cubicBezTo>
                    <a:pt x="1227" y="850"/>
                    <a:pt x="1240" y="625"/>
                    <a:pt x="1260" y="425"/>
                  </a:cubicBezTo>
                  <a:close/>
                </a:path>
              </a:pathLst>
            </a:custGeom>
            <a:solidFill>
              <a:srgbClr val="DACAE1"/>
            </a:solidFill>
            <a:ln>
              <a:noFill/>
            </a:ln>
          </p:spPr>
          <p:txBody>
            <a:bodyPr spcFirstLastPara="1" wrap="square" lIns="43250" tIns="43250" rIns="43250" bIns="43250" anchor="ctr" anchorCtr="0">
              <a:noAutofit/>
            </a:bodyPr>
            <a:lstStyle/>
            <a:p>
              <a:endParaRPr/>
            </a:p>
          </p:txBody>
        </p:sp>
        <p:sp>
          <p:nvSpPr>
            <p:cNvPr id="60" name="Google Shape;1534;p53"/>
            <p:cNvSpPr/>
            <p:nvPr/>
          </p:nvSpPr>
          <p:spPr>
            <a:xfrm>
              <a:off x="1490950" y="3263350"/>
              <a:ext cx="15225" cy="29825"/>
            </a:xfrm>
            <a:custGeom>
              <a:avLst/>
              <a:gdLst/>
              <a:ahLst/>
              <a:cxnLst/>
              <a:rect l="l" t="t" r="r" b="b"/>
              <a:pathLst>
                <a:path w="609" h="1193" extrusionOk="0">
                  <a:moveTo>
                    <a:pt x="555" y="0"/>
                  </a:moveTo>
                  <a:lnTo>
                    <a:pt x="34" y="191"/>
                  </a:lnTo>
                  <a:cubicBezTo>
                    <a:pt x="14" y="391"/>
                    <a:pt x="1" y="616"/>
                    <a:pt x="1" y="852"/>
                  </a:cubicBezTo>
                  <a:cubicBezTo>
                    <a:pt x="1" y="969"/>
                    <a:pt x="4" y="1083"/>
                    <a:pt x="10" y="1193"/>
                  </a:cubicBezTo>
                  <a:cubicBezTo>
                    <a:pt x="251" y="1083"/>
                    <a:pt x="448" y="923"/>
                    <a:pt x="609" y="752"/>
                  </a:cubicBezTo>
                  <a:cubicBezTo>
                    <a:pt x="605" y="475"/>
                    <a:pt x="589" y="218"/>
                    <a:pt x="555" y="0"/>
                  </a:cubicBezTo>
                  <a:close/>
                </a:path>
              </a:pathLst>
            </a:custGeom>
            <a:solidFill>
              <a:srgbClr val="8968C7"/>
            </a:solidFill>
            <a:ln>
              <a:noFill/>
            </a:ln>
          </p:spPr>
          <p:txBody>
            <a:bodyPr spcFirstLastPara="1" wrap="square" lIns="43250" tIns="43250" rIns="43250" bIns="43250" anchor="ctr" anchorCtr="0">
              <a:noAutofit/>
            </a:bodyPr>
            <a:lstStyle/>
            <a:p>
              <a:endParaRPr/>
            </a:p>
          </p:txBody>
        </p:sp>
        <p:sp>
          <p:nvSpPr>
            <p:cNvPr id="61" name="Google Shape;1535;p53"/>
            <p:cNvSpPr/>
            <p:nvPr/>
          </p:nvSpPr>
          <p:spPr>
            <a:xfrm>
              <a:off x="1461975" y="3279625"/>
              <a:ext cx="14200" cy="17400"/>
            </a:xfrm>
            <a:custGeom>
              <a:avLst/>
              <a:gdLst/>
              <a:ahLst/>
              <a:cxnLst/>
              <a:rect l="l" t="t" r="r" b="b"/>
              <a:pathLst>
                <a:path w="568" h="696" extrusionOk="0">
                  <a:moveTo>
                    <a:pt x="568" y="1"/>
                  </a:moveTo>
                  <a:lnTo>
                    <a:pt x="488" y="17"/>
                  </a:lnTo>
                  <a:lnTo>
                    <a:pt x="455" y="45"/>
                  </a:lnTo>
                  <a:lnTo>
                    <a:pt x="355" y="45"/>
                  </a:lnTo>
                  <a:lnTo>
                    <a:pt x="120" y="91"/>
                  </a:lnTo>
                  <a:lnTo>
                    <a:pt x="0" y="58"/>
                  </a:lnTo>
                  <a:lnTo>
                    <a:pt x="0" y="58"/>
                  </a:lnTo>
                  <a:cubicBezTo>
                    <a:pt x="10" y="198"/>
                    <a:pt x="27" y="325"/>
                    <a:pt x="43" y="442"/>
                  </a:cubicBezTo>
                  <a:cubicBezTo>
                    <a:pt x="120" y="566"/>
                    <a:pt x="247" y="673"/>
                    <a:pt x="464" y="696"/>
                  </a:cubicBezTo>
                  <a:cubicBezTo>
                    <a:pt x="511" y="519"/>
                    <a:pt x="548" y="278"/>
                    <a:pt x="568" y="1"/>
                  </a:cubicBezTo>
                  <a:close/>
                </a:path>
              </a:pathLst>
            </a:custGeom>
            <a:solidFill>
              <a:srgbClr val="8968C7"/>
            </a:solidFill>
            <a:ln>
              <a:noFill/>
            </a:ln>
          </p:spPr>
          <p:txBody>
            <a:bodyPr spcFirstLastPara="1" wrap="square" lIns="43250" tIns="43250" rIns="43250" bIns="43250" anchor="ctr" anchorCtr="0">
              <a:noAutofit/>
            </a:bodyPr>
            <a:lstStyle/>
            <a:p>
              <a:endParaRPr/>
            </a:p>
          </p:txBody>
        </p:sp>
        <p:sp>
          <p:nvSpPr>
            <p:cNvPr id="62" name="Google Shape;1536;p53"/>
            <p:cNvSpPr/>
            <p:nvPr/>
          </p:nvSpPr>
          <p:spPr>
            <a:xfrm>
              <a:off x="1460375" y="3269200"/>
              <a:ext cx="28600" cy="12725"/>
            </a:xfrm>
            <a:custGeom>
              <a:avLst/>
              <a:gdLst/>
              <a:ahLst/>
              <a:cxnLst/>
              <a:rect l="l" t="t" r="r" b="b"/>
              <a:pathLst>
                <a:path w="1144" h="509" extrusionOk="0">
                  <a:moveTo>
                    <a:pt x="1144" y="1"/>
                  </a:moveTo>
                  <a:lnTo>
                    <a:pt x="552" y="434"/>
                  </a:lnTo>
                  <a:lnTo>
                    <a:pt x="632" y="418"/>
                  </a:lnTo>
                  <a:lnTo>
                    <a:pt x="712" y="405"/>
                  </a:lnTo>
                  <a:cubicBezTo>
                    <a:pt x="712" y="405"/>
                    <a:pt x="883" y="241"/>
                    <a:pt x="1144" y="1"/>
                  </a:cubicBezTo>
                  <a:close/>
                  <a:moveTo>
                    <a:pt x="1" y="462"/>
                  </a:moveTo>
                  <a:lnTo>
                    <a:pt x="64" y="475"/>
                  </a:lnTo>
                  <a:lnTo>
                    <a:pt x="184" y="508"/>
                  </a:lnTo>
                  <a:lnTo>
                    <a:pt x="419" y="462"/>
                  </a:lnTo>
                  <a:close/>
                </a:path>
              </a:pathLst>
            </a:custGeom>
            <a:solidFill>
              <a:srgbClr val="AD8ED2"/>
            </a:solidFill>
            <a:ln>
              <a:noFill/>
            </a:ln>
          </p:spPr>
          <p:txBody>
            <a:bodyPr spcFirstLastPara="1" wrap="square" lIns="43250" tIns="43250" rIns="43250" bIns="43250" anchor="ctr" anchorCtr="0">
              <a:noAutofit/>
            </a:bodyPr>
            <a:lstStyle/>
            <a:p>
              <a:endParaRPr/>
            </a:p>
          </p:txBody>
        </p:sp>
        <p:sp>
          <p:nvSpPr>
            <p:cNvPr id="63" name="Google Shape;1537;p53"/>
            <p:cNvSpPr/>
            <p:nvPr/>
          </p:nvSpPr>
          <p:spPr>
            <a:xfrm>
              <a:off x="1488950" y="3249050"/>
              <a:ext cx="38350" cy="20175"/>
            </a:xfrm>
            <a:custGeom>
              <a:avLst/>
              <a:gdLst/>
              <a:ahLst/>
              <a:cxnLst/>
              <a:rect l="l" t="t" r="r" b="b"/>
              <a:pathLst>
                <a:path w="1534" h="807" extrusionOk="0">
                  <a:moveTo>
                    <a:pt x="1534" y="1"/>
                  </a:moveTo>
                  <a:lnTo>
                    <a:pt x="1534" y="1"/>
                  </a:lnTo>
                  <a:cubicBezTo>
                    <a:pt x="1477" y="45"/>
                    <a:pt x="1427" y="78"/>
                    <a:pt x="1381" y="105"/>
                  </a:cubicBezTo>
                  <a:lnTo>
                    <a:pt x="1287" y="309"/>
                  </a:lnTo>
                  <a:cubicBezTo>
                    <a:pt x="1287" y="309"/>
                    <a:pt x="1167" y="272"/>
                    <a:pt x="996" y="272"/>
                  </a:cubicBezTo>
                  <a:cubicBezTo>
                    <a:pt x="879" y="272"/>
                    <a:pt x="739" y="289"/>
                    <a:pt x="599" y="346"/>
                  </a:cubicBezTo>
                  <a:cubicBezTo>
                    <a:pt x="612" y="415"/>
                    <a:pt x="625" y="489"/>
                    <a:pt x="635" y="572"/>
                  </a:cubicBezTo>
                  <a:lnTo>
                    <a:pt x="1276" y="338"/>
                  </a:lnTo>
                  <a:lnTo>
                    <a:pt x="1370" y="305"/>
                  </a:lnTo>
                  <a:lnTo>
                    <a:pt x="1373" y="301"/>
                  </a:lnTo>
                  <a:lnTo>
                    <a:pt x="1534" y="1"/>
                  </a:lnTo>
                  <a:close/>
                  <a:moveTo>
                    <a:pt x="121" y="696"/>
                  </a:moveTo>
                  <a:cubicBezTo>
                    <a:pt x="78" y="733"/>
                    <a:pt x="37" y="770"/>
                    <a:pt x="1" y="807"/>
                  </a:cubicBezTo>
                  <a:lnTo>
                    <a:pt x="114" y="763"/>
                  </a:lnTo>
                  <a:cubicBezTo>
                    <a:pt x="114" y="739"/>
                    <a:pt x="118" y="716"/>
                    <a:pt x="121" y="696"/>
                  </a:cubicBezTo>
                  <a:close/>
                </a:path>
              </a:pathLst>
            </a:custGeom>
            <a:solidFill>
              <a:srgbClr val="DACAE1"/>
            </a:solidFill>
            <a:ln>
              <a:noFill/>
            </a:ln>
          </p:spPr>
          <p:txBody>
            <a:bodyPr spcFirstLastPara="1" wrap="square" lIns="43250" tIns="43250" rIns="43250" bIns="43250" anchor="ctr" anchorCtr="0">
              <a:noAutofit/>
            </a:bodyPr>
            <a:lstStyle/>
            <a:p>
              <a:endParaRPr/>
            </a:p>
          </p:txBody>
        </p:sp>
        <p:sp>
          <p:nvSpPr>
            <p:cNvPr id="64" name="Google Shape;1538;p53"/>
            <p:cNvSpPr/>
            <p:nvPr/>
          </p:nvSpPr>
          <p:spPr>
            <a:xfrm>
              <a:off x="1491775" y="3257675"/>
              <a:ext cx="13050" cy="10450"/>
            </a:xfrm>
            <a:custGeom>
              <a:avLst/>
              <a:gdLst/>
              <a:ahLst/>
              <a:cxnLst/>
              <a:rect l="l" t="t" r="r" b="b"/>
              <a:pathLst>
                <a:path w="522" h="418" extrusionOk="0">
                  <a:moveTo>
                    <a:pt x="486" y="1"/>
                  </a:moveTo>
                  <a:cubicBezTo>
                    <a:pt x="386" y="41"/>
                    <a:pt x="285" y="97"/>
                    <a:pt x="191" y="184"/>
                  </a:cubicBezTo>
                  <a:cubicBezTo>
                    <a:pt x="128" y="241"/>
                    <a:pt x="65" y="297"/>
                    <a:pt x="8" y="351"/>
                  </a:cubicBezTo>
                  <a:cubicBezTo>
                    <a:pt x="5" y="371"/>
                    <a:pt x="1" y="394"/>
                    <a:pt x="1" y="418"/>
                  </a:cubicBezTo>
                  <a:lnTo>
                    <a:pt x="522" y="227"/>
                  </a:lnTo>
                  <a:cubicBezTo>
                    <a:pt x="512" y="144"/>
                    <a:pt x="499" y="70"/>
                    <a:pt x="486" y="1"/>
                  </a:cubicBezTo>
                  <a:close/>
                </a:path>
              </a:pathLst>
            </a:custGeom>
            <a:solidFill>
              <a:srgbClr val="8968C7"/>
            </a:solidFill>
            <a:ln>
              <a:noFill/>
            </a:ln>
          </p:spPr>
          <p:txBody>
            <a:bodyPr spcFirstLastPara="1" wrap="square" lIns="43250" tIns="43250" rIns="43250" bIns="43250" anchor="ctr" anchorCtr="0">
              <a:noAutofit/>
            </a:bodyPr>
            <a:lstStyle/>
            <a:p>
              <a:endParaRPr/>
            </a:p>
          </p:txBody>
        </p:sp>
        <p:sp>
          <p:nvSpPr>
            <p:cNvPr id="65" name="Google Shape;1539;p53"/>
            <p:cNvSpPr/>
            <p:nvPr/>
          </p:nvSpPr>
          <p:spPr>
            <a:xfrm>
              <a:off x="1523200" y="3256575"/>
              <a:ext cx="100" cy="125"/>
            </a:xfrm>
            <a:custGeom>
              <a:avLst/>
              <a:gdLst/>
              <a:ahLst/>
              <a:cxnLst/>
              <a:rect l="l" t="t" r="r" b="b"/>
              <a:pathLst>
                <a:path w="4" h="5" extrusionOk="0">
                  <a:moveTo>
                    <a:pt x="3" y="0"/>
                  </a:moveTo>
                  <a:lnTo>
                    <a:pt x="0" y="4"/>
                  </a:lnTo>
                  <a:lnTo>
                    <a:pt x="3" y="4"/>
                  </a:lnTo>
                  <a:lnTo>
                    <a:pt x="3" y="0"/>
                  </a:lnTo>
                  <a:close/>
                </a:path>
              </a:pathLst>
            </a:custGeom>
            <a:solidFill>
              <a:srgbClr val="8968C7"/>
            </a:solidFill>
            <a:ln>
              <a:noFill/>
            </a:ln>
          </p:spPr>
          <p:txBody>
            <a:bodyPr spcFirstLastPara="1" wrap="square" lIns="43250" tIns="43250" rIns="43250" bIns="43250" anchor="ctr" anchorCtr="0">
              <a:noAutofit/>
            </a:bodyPr>
            <a:lstStyle/>
            <a:p>
              <a:endParaRPr/>
            </a:p>
          </p:txBody>
        </p:sp>
        <p:sp>
          <p:nvSpPr>
            <p:cNvPr id="66" name="Google Shape;1540;p53"/>
            <p:cNvSpPr/>
            <p:nvPr/>
          </p:nvSpPr>
          <p:spPr>
            <a:xfrm>
              <a:off x="1451850" y="3264275"/>
              <a:ext cx="550" cy="1025"/>
            </a:xfrm>
            <a:custGeom>
              <a:avLst/>
              <a:gdLst/>
              <a:ahLst/>
              <a:cxnLst/>
              <a:rect l="l" t="t" r="r" b="b"/>
              <a:pathLst>
                <a:path w="22" h="41" extrusionOk="0">
                  <a:moveTo>
                    <a:pt x="1" y="0"/>
                  </a:moveTo>
                  <a:lnTo>
                    <a:pt x="7" y="40"/>
                  </a:lnTo>
                  <a:lnTo>
                    <a:pt x="21" y="17"/>
                  </a:lnTo>
                  <a:cubicBezTo>
                    <a:pt x="7" y="7"/>
                    <a:pt x="1" y="0"/>
                    <a:pt x="1" y="0"/>
                  </a:cubicBezTo>
                  <a:close/>
                </a:path>
              </a:pathLst>
            </a:custGeom>
            <a:solidFill>
              <a:srgbClr val="DACAE1"/>
            </a:solidFill>
            <a:ln>
              <a:noFill/>
            </a:ln>
          </p:spPr>
          <p:txBody>
            <a:bodyPr spcFirstLastPara="1" wrap="square" lIns="43250" tIns="43250" rIns="43250" bIns="43250" anchor="ctr" anchorCtr="0">
              <a:noAutofit/>
            </a:bodyPr>
            <a:lstStyle/>
            <a:p>
              <a:endParaRPr/>
            </a:p>
          </p:txBody>
        </p:sp>
        <p:sp>
          <p:nvSpPr>
            <p:cNvPr id="67" name="Google Shape;1541;p53"/>
            <p:cNvSpPr/>
            <p:nvPr/>
          </p:nvSpPr>
          <p:spPr>
            <a:xfrm>
              <a:off x="1470825" y="3280050"/>
              <a:ext cx="3350" cy="700"/>
            </a:xfrm>
            <a:custGeom>
              <a:avLst/>
              <a:gdLst/>
              <a:ahLst/>
              <a:cxnLst/>
              <a:rect l="l" t="t" r="r" b="b"/>
              <a:pathLst>
                <a:path w="134" h="28" extrusionOk="0">
                  <a:moveTo>
                    <a:pt x="134" y="0"/>
                  </a:moveTo>
                  <a:lnTo>
                    <a:pt x="1" y="28"/>
                  </a:lnTo>
                  <a:lnTo>
                    <a:pt x="101" y="28"/>
                  </a:lnTo>
                  <a:lnTo>
                    <a:pt x="134" y="0"/>
                  </a:lnTo>
                  <a:close/>
                </a:path>
              </a:pathLst>
            </a:custGeom>
            <a:solidFill>
              <a:srgbClr val="8968C7"/>
            </a:solidFill>
            <a:ln>
              <a:noFill/>
            </a:ln>
          </p:spPr>
          <p:txBody>
            <a:bodyPr spcFirstLastPara="1" wrap="square" lIns="43250" tIns="43250" rIns="43250" bIns="43250" anchor="ctr" anchorCtr="0">
              <a:noAutofit/>
            </a:bodyPr>
            <a:lstStyle/>
            <a:p>
              <a:endParaRPr/>
            </a:p>
          </p:txBody>
        </p:sp>
        <p:sp>
          <p:nvSpPr>
            <p:cNvPr id="68" name="Google Shape;1542;p53"/>
            <p:cNvSpPr/>
            <p:nvPr/>
          </p:nvSpPr>
          <p:spPr>
            <a:xfrm>
              <a:off x="1460375" y="3280725"/>
              <a:ext cx="25" cy="25"/>
            </a:xfrm>
            <a:custGeom>
              <a:avLst/>
              <a:gdLst/>
              <a:ahLst/>
              <a:cxnLst/>
              <a:rect l="l" t="t" r="r" b="b"/>
              <a:pathLst>
                <a:path w="1" h="1" extrusionOk="0">
                  <a:moveTo>
                    <a:pt x="1" y="1"/>
                  </a:moveTo>
                  <a:lnTo>
                    <a:pt x="1" y="1"/>
                  </a:lnTo>
                  <a:close/>
                </a:path>
              </a:pathLst>
            </a:custGeom>
            <a:solidFill>
              <a:srgbClr val="DACAE1"/>
            </a:solidFill>
            <a:ln>
              <a:noFill/>
            </a:ln>
          </p:spPr>
          <p:txBody>
            <a:bodyPr spcFirstLastPara="1" wrap="square" lIns="43250" tIns="43250" rIns="43250" bIns="43250" anchor="ctr" anchorCtr="0">
              <a:noAutofit/>
            </a:bodyPr>
            <a:lstStyle/>
            <a:p>
              <a:endParaRPr/>
            </a:p>
          </p:txBody>
        </p:sp>
        <p:sp>
          <p:nvSpPr>
            <p:cNvPr id="69" name="Google Shape;1543;p53"/>
            <p:cNvSpPr/>
            <p:nvPr/>
          </p:nvSpPr>
          <p:spPr>
            <a:xfrm>
              <a:off x="1452025" y="3223600"/>
              <a:ext cx="71450" cy="57150"/>
            </a:xfrm>
            <a:custGeom>
              <a:avLst/>
              <a:gdLst/>
              <a:ahLst/>
              <a:cxnLst/>
              <a:rect l="l" t="t" r="r" b="b"/>
              <a:pathLst>
                <a:path w="2858" h="2286" extrusionOk="0">
                  <a:moveTo>
                    <a:pt x="2289" y="0"/>
                  </a:moveTo>
                  <a:cubicBezTo>
                    <a:pt x="2209" y="809"/>
                    <a:pt x="1985" y="1015"/>
                    <a:pt x="1775" y="1015"/>
                  </a:cubicBezTo>
                  <a:cubicBezTo>
                    <a:pt x="1561" y="1015"/>
                    <a:pt x="1364" y="795"/>
                    <a:pt x="1364" y="795"/>
                  </a:cubicBezTo>
                  <a:lnTo>
                    <a:pt x="1364" y="795"/>
                  </a:lnTo>
                  <a:cubicBezTo>
                    <a:pt x="1484" y="1169"/>
                    <a:pt x="1374" y="1250"/>
                    <a:pt x="1257" y="1250"/>
                  </a:cubicBezTo>
                  <a:cubicBezTo>
                    <a:pt x="1214" y="1250"/>
                    <a:pt x="1170" y="1236"/>
                    <a:pt x="1137" y="1226"/>
                  </a:cubicBezTo>
                  <a:cubicBezTo>
                    <a:pt x="1123" y="1223"/>
                    <a:pt x="1113" y="1219"/>
                    <a:pt x="1106" y="1216"/>
                  </a:cubicBezTo>
                  <a:cubicBezTo>
                    <a:pt x="889" y="1684"/>
                    <a:pt x="642" y="1814"/>
                    <a:pt x="435" y="1814"/>
                  </a:cubicBezTo>
                  <a:cubicBezTo>
                    <a:pt x="231" y="1814"/>
                    <a:pt x="67" y="1688"/>
                    <a:pt x="14" y="1644"/>
                  </a:cubicBezTo>
                  <a:lnTo>
                    <a:pt x="0" y="1667"/>
                  </a:lnTo>
                  <a:lnTo>
                    <a:pt x="37" y="2061"/>
                  </a:lnTo>
                  <a:lnTo>
                    <a:pt x="335" y="2286"/>
                  </a:lnTo>
                  <a:lnTo>
                    <a:pt x="753" y="2286"/>
                  </a:lnTo>
                  <a:lnTo>
                    <a:pt x="886" y="2258"/>
                  </a:lnTo>
                  <a:lnTo>
                    <a:pt x="1478" y="1825"/>
                  </a:lnTo>
                  <a:cubicBezTo>
                    <a:pt x="1514" y="1788"/>
                    <a:pt x="1555" y="1751"/>
                    <a:pt x="1598" y="1714"/>
                  </a:cubicBezTo>
                  <a:cubicBezTo>
                    <a:pt x="1655" y="1660"/>
                    <a:pt x="1718" y="1604"/>
                    <a:pt x="1781" y="1547"/>
                  </a:cubicBezTo>
                  <a:cubicBezTo>
                    <a:pt x="1875" y="1460"/>
                    <a:pt x="1976" y="1404"/>
                    <a:pt x="2076" y="1364"/>
                  </a:cubicBezTo>
                  <a:cubicBezTo>
                    <a:pt x="2216" y="1307"/>
                    <a:pt x="2356" y="1290"/>
                    <a:pt x="2473" y="1290"/>
                  </a:cubicBezTo>
                  <a:cubicBezTo>
                    <a:pt x="2644" y="1290"/>
                    <a:pt x="2764" y="1327"/>
                    <a:pt x="2764" y="1327"/>
                  </a:cubicBezTo>
                  <a:lnTo>
                    <a:pt x="2858" y="1123"/>
                  </a:lnTo>
                  <a:lnTo>
                    <a:pt x="2858" y="1123"/>
                  </a:lnTo>
                  <a:cubicBezTo>
                    <a:pt x="2757" y="1176"/>
                    <a:pt x="2677" y="1199"/>
                    <a:pt x="2610" y="1199"/>
                  </a:cubicBezTo>
                  <a:cubicBezTo>
                    <a:pt x="2363" y="1199"/>
                    <a:pt x="2320" y="895"/>
                    <a:pt x="2320" y="895"/>
                  </a:cubicBezTo>
                  <a:lnTo>
                    <a:pt x="2289" y="0"/>
                  </a:lnTo>
                  <a:close/>
                </a:path>
              </a:pathLst>
            </a:custGeom>
            <a:solidFill>
              <a:srgbClr val="AD8ED2"/>
            </a:solidFill>
            <a:ln>
              <a:noFill/>
            </a:ln>
          </p:spPr>
          <p:txBody>
            <a:bodyPr spcFirstLastPara="1" wrap="square" lIns="43250" tIns="43250" rIns="43250" bIns="43250" anchor="ctr" anchorCtr="0">
              <a:noAutofit/>
            </a:bodyPr>
            <a:lstStyle/>
            <a:p>
              <a:endParaRPr/>
            </a:p>
          </p:txBody>
        </p:sp>
        <p:sp>
          <p:nvSpPr>
            <p:cNvPr id="70" name="Google Shape;1544;p53"/>
            <p:cNvSpPr/>
            <p:nvPr/>
          </p:nvSpPr>
          <p:spPr>
            <a:xfrm>
              <a:off x="1479100" y="3253675"/>
              <a:ext cx="600" cy="325"/>
            </a:xfrm>
            <a:custGeom>
              <a:avLst/>
              <a:gdLst/>
              <a:ahLst/>
              <a:cxnLst/>
              <a:rect l="l" t="t" r="r" b="b"/>
              <a:pathLst>
                <a:path w="24" h="13" extrusionOk="0">
                  <a:moveTo>
                    <a:pt x="3" y="0"/>
                  </a:moveTo>
                  <a:cubicBezTo>
                    <a:pt x="0" y="0"/>
                    <a:pt x="10" y="7"/>
                    <a:pt x="23" y="13"/>
                  </a:cubicBezTo>
                  <a:lnTo>
                    <a:pt x="23" y="10"/>
                  </a:lnTo>
                  <a:cubicBezTo>
                    <a:pt x="10" y="3"/>
                    <a:pt x="3" y="0"/>
                    <a:pt x="3" y="0"/>
                  </a:cubicBezTo>
                  <a:close/>
                </a:path>
              </a:pathLst>
            </a:custGeom>
            <a:solidFill>
              <a:srgbClr val="AD8ED2"/>
            </a:solidFill>
            <a:ln>
              <a:noFill/>
            </a:ln>
          </p:spPr>
          <p:txBody>
            <a:bodyPr spcFirstLastPara="1" wrap="square" lIns="43250" tIns="43250" rIns="43250" bIns="43250" anchor="ctr" anchorCtr="0">
              <a:noAutofit/>
            </a:bodyPr>
            <a:lstStyle/>
            <a:p>
              <a:endParaRPr/>
            </a:p>
          </p:txBody>
        </p:sp>
        <p:sp>
          <p:nvSpPr>
            <p:cNvPr id="71" name="Google Shape;1545;p53"/>
            <p:cNvSpPr/>
            <p:nvPr/>
          </p:nvSpPr>
          <p:spPr>
            <a:xfrm>
              <a:off x="1597025" y="3266200"/>
              <a:ext cx="875" cy="1425"/>
            </a:xfrm>
            <a:custGeom>
              <a:avLst/>
              <a:gdLst/>
              <a:ahLst/>
              <a:cxnLst/>
              <a:rect l="l" t="t" r="r" b="b"/>
              <a:pathLst>
                <a:path w="35" h="57" extrusionOk="0">
                  <a:moveTo>
                    <a:pt x="34" y="0"/>
                  </a:moveTo>
                  <a:lnTo>
                    <a:pt x="1" y="56"/>
                  </a:lnTo>
                  <a:lnTo>
                    <a:pt x="1" y="56"/>
                  </a:lnTo>
                  <a:lnTo>
                    <a:pt x="25" y="40"/>
                  </a:lnTo>
                  <a:lnTo>
                    <a:pt x="34" y="0"/>
                  </a:lnTo>
                  <a:close/>
                </a:path>
              </a:pathLst>
            </a:custGeom>
            <a:solidFill>
              <a:srgbClr val="DACAE1"/>
            </a:solidFill>
            <a:ln>
              <a:noFill/>
            </a:ln>
          </p:spPr>
          <p:txBody>
            <a:bodyPr spcFirstLastPara="1" wrap="square" lIns="43250" tIns="43250" rIns="43250" bIns="43250" anchor="ctr" anchorCtr="0">
              <a:noAutofit/>
            </a:bodyPr>
            <a:lstStyle/>
            <a:p>
              <a:endParaRPr/>
            </a:p>
          </p:txBody>
        </p:sp>
        <p:sp>
          <p:nvSpPr>
            <p:cNvPr id="72" name="Google Shape;1546;p53"/>
            <p:cNvSpPr/>
            <p:nvPr/>
          </p:nvSpPr>
          <p:spPr>
            <a:xfrm>
              <a:off x="1577975" y="3245650"/>
              <a:ext cx="25775" cy="33350"/>
            </a:xfrm>
            <a:custGeom>
              <a:avLst/>
              <a:gdLst/>
              <a:ahLst/>
              <a:cxnLst/>
              <a:rect l="l" t="t" r="r" b="b"/>
              <a:pathLst>
                <a:path w="1031" h="1334" extrusionOk="0">
                  <a:moveTo>
                    <a:pt x="1020" y="0"/>
                  </a:moveTo>
                  <a:lnTo>
                    <a:pt x="747" y="889"/>
                  </a:lnTo>
                  <a:lnTo>
                    <a:pt x="747" y="889"/>
                  </a:lnTo>
                  <a:lnTo>
                    <a:pt x="763" y="878"/>
                  </a:lnTo>
                  <a:lnTo>
                    <a:pt x="796" y="822"/>
                  </a:lnTo>
                  <a:lnTo>
                    <a:pt x="1031" y="67"/>
                  </a:lnTo>
                  <a:cubicBezTo>
                    <a:pt x="1027" y="44"/>
                    <a:pt x="1023" y="20"/>
                    <a:pt x="1020" y="0"/>
                  </a:cubicBezTo>
                  <a:close/>
                  <a:moveTo>
                    <a:pt x="342" y="1186"/>
                  </a:moveTo>
                  <a:lnTo>
                    <a:pt x="1" y="1333"/>
                  </a:lnTo>
                  <a:lnTo>
                    <a:pt x="1" y="1333"/>
                  </a:lnTo>
                  <a:lnTo>
                    <a:pt x="249" y="1253"/>
                  </a:lnTo>
                  <a:lnTo>
                    <a:pt x="342" y="1186"/>
                  </a:lnTo>
                  <a:close/>
                </a:path>
              </a:pathLst>
            </a:custGeom>
            <a:solidFill>
              <a:srgbClr val="DACAE1"/>
            </a:solidFill>
            <a:ln>
              <a:noFill/>
            </a:ln>
          </p:spPr>
          <p:txBody>
            <a:bodyPr spcFirstLastPara="1" wrap="square" lIns="43250" tIns="43250" rIns="43250" bIns="43250" anchor="ctr" anchorCtr="0">
              <a:noAutofit/>
            </a:bodyPr>
            <a:lstStyle/>
            <a:p>
              <a:endParaRPr/>
            </a:p>
          </p:txBody>
        </p:sp>
        <p:sp>
          <p:nvSpPr>
            <p:cNvPr id="73" name="Google Shape;1547;p53"/>
            <p:cNvSpPr/>
            <p:nvPr/>
          </p:nvSpPr>
          <p:spPr>
            <a:xfrm>
              <a:off x="1547000" y="3230500"/>
              <a:ext cx="56500" cy="50250"/>
            </a:xfrm>
            <a:custGeom>
              <a:avLst/>
              <a:gdLst/>
              <a:ahLst/>
              <a:cxnLst/>
              <a:rect l="l" t="t" r="r" b="b"/>
              <a:pathLst>
                <a:path w="2260" h="2010" extrusionOk="0">
                  <a:moveTo>
                    <a:pt x="398" y="1"/>
                  </a:moveTo>
                  <a:lnTo>
                    <a:pt x="64" y="379"/>
                  </a:lnTo>
                  <a:lnTo>
                    <a:pt x="1" y="1237"/>
                  </a:lnTo>
                  <a:lnTo>
                    <a:pt x="572" y="1468"/>
                  </a:lnTo>
                  <a:lnTo>
                    <a:pt x="1016" y="2010"/>
                  </a:lnTo>
                  <a:lnTo>
                    <a:pt x="1240" y="1939"/>
                  </a:lnTo>
                  <a:lnTo>
                    <a:pt x="1581" y="1792"/>
                  </a:lnTo>
                  <a:lnTo>
                    <a:pt x="1986" y="1495"/>
                  </a:lnTo>
                  <a:lnTo>
                    <a:pt x="2259" y="606"/>
                  </a:lnTo>
                  <a:cubicBezTo>
                    <a:pt x="2202" y="275"/>
                    <a:pt x="2062" y="165"/>
                    <a:pt x="1902" y="165"/>
                  </a:cubicBezTo>
                  <a:cubicBezTo>
                    <a:pt x="1571" y="165"/>
                    <a:pt x="1147" y="619"/>
                    <a:pt x="1147" y="619"/>
                  </a:cubicBezTo>
                  <a:cubicBezTo>
                    <a:pt x="833" y="807"/>
                    <a:pt x="622" y="880"/>
                    <a:pt x="485" y="880"/>
                  </a:cubicBezTo>
                  <a:cubicBezTo>
                    <a:pt x="4" y="880"/>
                    <a:pt x="398" y="8"/>
                    <a:pt x="398" y="1"/>
                  </a:cubicBezTo>
                  <a:close/>
                </a:path>
              </a:pathLst>
            </a:custGeom>
            <a:solidFill>
              <a:srgbClr val="8968C7"/>
            </a:solidFill>
            <a:ln>
              <a:noFill/>
            </a:ln>
          </p:spPr>
          <p:txBody>
            <a:bodyPr spcFirstLastPara="1" wrap="square" lIns="43250" tIns="43250" rIns="43250" bIns="43250" anchor="ctr" anchorCtr="0">
              <a:noAutofit/>
            </a:bodyPr>
            <a:lstStyle/>
            <a:p>
              <a:endParaRPr/>
            </a:p>
          </p:txBody>
        </p:sp>
        <p:sp>
          <p:nvSpPr>
            <p:cNvPr id="74" name="Google Shape;1548;p53"/>
            <p:cNvSpPr/>
            <p:nvPr/>
          </p:nvSpPr>
          <p:spPr>
            <a:xfrm>
              <a:off x="1397975" y="3236275"/>
              <a:ext cx="56925" cy="45650"/>
            </a:xfrm>
            <a:custGeom>
              <a:avLst/>
              <a:gdLst/>
              <a:ahLst/>
              <a:cxnLst/>
              <a:rect l="l" t="t" r="r" b="b"/>
              <a:pathLst>
                <a:path w="2277" h="1826" extrusionOk="0">
                  <a:moveTo>
                    <a:pt x="2016" y="1"/>
                  </a:moveTo>
                  <a:lnTo>
                    <a:pt x="2049" y="121"/>
                  </a:lnTo>
                  <a:lnTo>
                    <a:pt x="2062" y="138"/>
                  </a:lnTo>
                  <a:lnTo>
                    <a:pt x="2062" y="138"/>
                  </a:lnTo>
                  <a:lnTo>
                    <a:pt x="2016" y="1"/>
                  </a:lnTo>
                  <a:close/>
                  <a:moveTo>
                    <a:pt x="2133" y="355"/>
                  </a:moveTo>
                  <a:lnTo>
                    <a:pt x="2153" y="479"/>
                  </a:lnTo>
                  <a:lnTo>
                    <a:pt x="2239" y="783"/>
                  </a:lnTo>
                  <a:lnTo>
                    <a:pt x="2273" y="783"/>
                  </a:lnTo>
                  <a:lnTo>
                    <a:pt x="2276" y="776"/>
                  </a:lnTo>
                  <a:lnTo>
                    <a:pt x="2133" y="355"/>
                  </a:lnTo>
                  <a:close/>
                  <a:moveTo>
                    <a:pt x="0" y="789"/>
                  </a:moveTo>
                  <a:lnTo>
                    <a:pt x="34" y="1120"/>
                  </a:lnTo>
                  <a:lnTo>
                    <a:pt x="161" y="1233"/>
                  </a:lnTo>
                  <a:lnTo>
                    <a:pt x="0" y="789"/>
                  </a:lnTo>
                  <a:close/>
                  <a:moveTo>
                    <a:pt x="418" y="1468"/>
                  </a:moveTo>
                  <a:lnTo>
                    <a:pt x="515" y="1558"/>
                  </a:lnTo>
                  <a:lnTo>
                    <a:pt x="745" y="1665"/>
                  </a:lnTo>
                  <a:lnTo>
                    <a:pt x="745" y="1665"/>
                  </a:lnTo>
                  <a:lnTo>
                    <a:pt x="549" y="1538"/>
                  </a:lnTo>
                  <a:lnTo>
                    <a:pt x="418" y="1468"/>
                  </a:lnTo>
                  <a:close/>
                  <a:moveTo>
                    <a:pt x="850" y="1711"/>
                  </a:moveTo>
                  <a:lnTo>
                    <a:pt x="996" y="1779"/>
                  </a:lnTo>
                  <a:lnTo>
                    <a:pt x="1190" y="1825"/>
                  </a:lnTo>
                  <a:lnTo>
                    <a:pt x="850" y="1711"/>
                  </a:lnTo>
                  <a:close/>
                </a:path>
              </a:pathLst>
            </a:custGeom>
            <a:solidFill>
              <a:srgbClr val="DACAE1"/>
            </a:solidFill>
            <a:ln>
              <a:noFill/>
            </a:ln>
          </p:spPr>
          <p:txBody>
            <a:bodyPr spcFirstLastPara="1" wrap="square" lIns="43250" tIns="43250" rIns="43250" bIns="43250" anchor="ctr" anchorCtr="0">
              <a:noAutofit/>
            </a:bodyPr>
            <a:lstStyle/>
            <a:p>
              <a:endParaRPr/>
            </a:p>
          </p:txBody>
        </p:sp>
        <p:sp>
          <p:nvSpPr>
            <p:cNvPr id="75" name="Google Shape;1549;p53"/>
            <p:cNvSpPr/>
            <p:nvPr/>
          </p:nvSpPr>
          <p:spPr>
            <a:xfrm>
              <a:off x="1407075" y="3239300"/>
              <a:ext cx="47750" cy="35450"/>
            </a:xfrm>
            <a:custGeom>
              <a:avLst/>
              <a:gdLst/>
              <a:ahLst/>
              <a:cxnLst/>
              <a:rect l="l" t="t" r="r" b="b"/>
              <a:pathLst>
                <a:path w="1910" h="1418" extrusionOk="0">
                  <a:moveTo>
                    <a:pt x="1685" y="0"/>
                  </a:moveTo>
                  <a:lnTo>
                    <a:pt x="1789" y="358"/>
                  </a:lnTo>
                  <a:lnTo>
                    <a:pt x="1789" y="358"/>
                  </a:lnTo>
                  <a:lnTo>
                    <a:pt x="1769" y="234"/>
                  </a:lnTo>
                  <a:lnTo>
                    <a:pt x="1698" y="17"/>
                  </a:lnTo>
                  <a:lnTo>
                    <a:pt x="1685" y="0"/>
                  </a:lnTo>
                  <a:close/>
                  <a:moveTo>
                    <a:pt x="1875" y="662"/>
                  </a:moveTo>
                  <a:lnTo>
                    <a:pt x="1892" y="715"/>
                  </a:lnTo>
                  <a:lnTo>
                    <a:pt x="1909" y="662"/>
                  </a:lnTo>
                  <a:close/>
                  <a:moveTo>
                    <a:pt x="1792" y="999"/>
                  </a:moveTo>
                  <a:lnTo>
                    <a:pt x="1348" y="1157"/>
                  </a:lnTo>
                  <a:lnTo>
                    <a:pt x="1243" y="1263"/>
                  </a:lnTo>
                  <a:lnTo>
                    <a:pt x="1792" y="999"/>
                  </a:lnTo>
                  <a:close/>
                  <a:moveTo>
                    <a:pt x="0" y="1300"/>
                  </a:moveTo>
                  <a:lnTo>
                    <a:pt x="54" y="1347"/>
                  </a:lnTo>
                  <a:lnTo>
                    <a:pt x="185" y="1417"/>
                  </a:lnTo>
                  <a:lnTo>
                    <a:pt x="185" y="1417"/>
                  </a:lnTo>
                  <a:lnTo>
                    <a:pt x="0" y="1300"/>
                  </a:lnTo>
                  <a:close/>
                </a:path>
              </a:pathLst>
            </a:custGeom>
            <a:solidFill>
              <a:srgbClr val="DACAE1"/>
            </a:solidFill>
            <a:ln>
              <a:noFill/>
            </a:ln>
          </p:spPr>
          <p:txBody>
            <a:bodyPr spcFirstLastPara="1" wrap="square" lIns="43250" tIns="43250" rIns="43250" bIns="43250" anchor="ctr" anchorCtr="0">
              <a:noAutofit/>
            </a:bodyPr>
            <a:lstStyle/>
            <a:p>
              <a:endParaRPr/>
            </a:p>
          </p:txBody>
        </p:sp>
        <p:sp>
          <p:nvSpPr>
            <p:cNvPr id="76" name="Google Shape;1550;p53"/>
            <p:cNvSpPr/>
            <p:nvPr/>
          </p:nvSpPr>
          <p:spPr>
            <a:xfrm>
              <a:off x="1397300" y="3236275"/>
              <a:ext cx="57100" cy="45650"/>
            </a:xfrm>
            <a:custGeom>
              <a:avLst/>
              <a:gdLst/>
              <a:ahLst/>
              <a:cxnLst/>
              <a:rect l="l" t="t" r="r" b="b"/>
              <a:pathLst>
                <a:path w="2284" h="1826" extrusionOk="0">
                  <a:moveTo>
                    <a:pt x="2043" y="1"/>
                  </a:moveTo>
                  <a:cubicBezTo>
                    <a:pt x="2043" y="1"/>
                    <a:pt x="2103" y="679"/>
                    <a:pt x="1538" y="679"/>
                  </a:cubicBezTo>
                  <a:cubicBezTo>
                    <a:pt x="1458" y="679"/>
                    <a:pt x="1364" y="666"/>
                    <a:pt x="1258" y="636"/>
                  </a:cubicBezTo>
                  <a:cubicBezTo>
                    <a:pt x="1258" y="636"/>
                    <a:pt x="712" y="14"/>
                    <a:pt x="339" y="14"/>
                  </a:cubicBezTo>
                  <a:cubicBezTo>
                    <a:pt x="168" y="14"/>
                    <a:pt x="35" y="141"/>
                    <a:pt x="1" y="512"/>
                  </a:cubicBezTo>
                  <a:lnTo>
                    <a:pt x="27" y="789"/>
                  </a:lnTo>
                  <a:lnTo>
                    <a:pt x="188" y="1233"/>
                  </a:lnTo>
                  <a:lnTo>
                    <a:pt x="391" y="1421"/>
                  </a:lnTo>
                  <a:lnTo>
                    <a:pt x="576" y="1538"/>
                  </a:lnTo>
                  <a:lnTo>
                    <a:pt x="772" y="1665"/>
                  </a:lnTo>
                  <a:lnTo>
                    <a:pt x="877" y="1711"/>
                  </a:lnTo>
                  <a:lnTo>
                    <a:pt x="1217" y="1825"/>
                  </a:lnTo>
                  <a:lnTo>
                    <a:pt x="1628" y="1387"/>
                  </a:lnTo>
                  <a:lnTo>
                    <a:pt x="1634" y="1384"/>
                  </a:lnTo>
                  <a:lnTo>
                    <a:pt x="1739" y="1278"/>
                  </a:lnTo>
                  <a:lnTo>
                    <a:pt x="2183" y="1120"/>
                  </a:lnTo>
                  <a:lnTo>
                    <a:pt x="2283" y="836"/>
                  </a:lnTo>
                  <a:lnTo>
                    <a:pt x="2266" y="783"/>
                  </a:lnTo>
                  <a:lnTo>
                    <a:pt x="2180" y="479"/>
                  </a:lnTo>
                  <a:lnTo>
                    <a:pt x="2076" y="121"/>
                  </a:lnTo>
                  <a:lnTo>
                    <a:pt x="2043" y="1"/>
                  </a:lnTo>
                  <a:close/>
                </a:path>
              </a:pathLst>
            </a:custGeom>
            <a:solidFill>
              <a:srgbClr val="8968C7"/>
            </a:solidFill>
            <a:ln>
              <a:noFill/>
            </a:ln>
          </p:spPr>
          <p:txBody>
            <a:bodyPr spcFirstLastPara="1" wrap="square" lIns="43250" tIns="43250" rIns="43250" bIns="43250" anchor="ctr" anchorCtr="0">
              <a:noAutofit/>
            </a:bodyPr>
            <a:lstStyle/>
            <a:p>
              <a:endParaRPr/>
            </a:p>
          </p:txBody>
        </p:sp>
        <p:sp>
          <p:nvSpPr>
            <p:cNvPr id="77" name="Google Shape;1551;p53"/>
            <p:cNvSpPr/>
            <p:nvPr/>
          </p:nvSpPr>
          <p:spPr>
            <a:xfrm>
              <a:off x="1447675" y="3251100"/>
              <a:ext cx="50200" cy="33625"/>
            </a:xfrm>
            <a:custGeom>
              <a:avLst/>
              <a:gdLst/>
              <a:ahLst/>
              <a:cxnLst/>
              <a:rect l="l" t="t" r="r" b="b"/>
              <a:pathLst>
                <a:path w="2008" h="1345" extrusionOk="0">
                  <a:moveTo>
                    <a:pt x="808" y="0"/>
                  </a:moveTo>
                  <a:cubicBezTo>
                    <a:pt x="581" y="0"/>
                    <a:pt x="365" y="77"/>
                    <a:pt x="201" y="284"/>
                  </a:cubicBezTo>
                  <a:cubicBezTo>
                    <a:pt x="24" y="507"/>
                    <a:pt x="0" y="831"/>
                    <a:pt x="165" y="1069"/>
                  </a:cubicBezTo>
                  <a:cubicBezTo>
                    <a:pt x="302" y="1265"/>
                    <a:pt x="492" y="1344"/>
                    <a:pt x="698" y="1344"/>
                  </a:cubicBezTo>
                  <a:cubicBezTo>
                    <a:pt x="1205" y="1344"/>
                    <a:pt x="1813" y="864"/>
                    <a:pt x="1989" y="484"/>
                  </a:cubicBezTo>
                  <a:cubicBezTo>
                    <a:pt x="2008" y="444"/>
                    <a:pt x="1977" y="384"/>
                    <a:pt x="1935" y="384"/>
                  </a:cubicBezTo>
                  <a:cubicBezTo>
                    <a:pt x="1924" y="384"/>
                    <a:pt x="1913" y="388"/>
                    <a:pt x="1902" y="397"/>
                  </a:cubicBezTo>
                  <a:cubicBezTo>
                    <a:pt x="1528" y="685"/>
                    <a:pt x="1287" y="1132"/>
                    <a:pt x="749" y="1138"/>
                  </a:cubicBezTo>
                  <a:cubicBezTo>
                    <a:pt x="747" y="1138"/>
                    <a:pt x="745" y="1138"/>
                    <a:pt x="744" y="1138"/>
                  </a:cubicBezTo>
                  <a:cubicBezTo>
                    <a:pt x="415" y="1138"/>
                    <a:pt x="155" y="869"/>
                    <a:pt x="261" y="534"/>
                  </a:cubicBezTo>
                  <a:cubicBezTo>
                    <a:pt x="361" y="221"/>
                    <a:pt x="676" y="131"/>
                    <a:pt x="972" y="131"/>
                  </a:cubicBezTo>
                  <a:cubicBezTo>
                    <a:pt x="1065" y="131"/>
                    <a:pt x="1155" y="139"/>
                    <a:pt x="1237" y="153"/>
                  </a:cubicBezTo>
                  <a:cubicBezTo>
                    <a:pt x="1239" y="153"/>
                    <a:pt x="1242" y="153"/>
                    <a:pt x="1244" y="153"/>
                  </a:cubicBezTo>
                  <a:cubicBezTo>
                    <a:pt x="1285" y="153"/>
                    <a:pt x="1298" y="98"/>
                    <a:pt x="1257" y="83"/>
                  </a:cubicBezTo>
                  <a:cubicBezTo>
                    <a:pt x="1109" y="33"/>
                    <a:pt x="956" y="0"/>
                    <a:pt x="808" y="0"/>
                  </a:cubicBezTo>
                  <a:close/>
                </a:path>
              </a:pathLst>
            </a:custGeom>
            <a:solidFill>
              <a:srgbClr val="440A29"/>
            </a:solidFill>
            <a:ln>
              <a:noFill/>
            </a:ln>
          </p:spPr>
          <p:txBody>
            <a:bodyPr spcFirstLastPara="1" wrap="square" lIns="43250" tIns="43250" rIns="43250" bIns="43250" anchor="ctr" anchorCtr="0">
              <a:noAutofit/>
            </a:bodyPr>
            <a:lstStyle/>
            <a:p>
              <a:endParaRPr/>
            </a:p>
          </p:txBody>
        </p:sp>
        <p:sp>
          <p:nvSpPr>
            <p:cNvPr id="78" name="Google Shape;1552;p53"/>
            <p:cNvSpPr/>
            <p:nvPr/>
          </p:nvSpPr>
          <p:spPr>
            <a:xfrm>
              <a:off x="1450450" y="3221250"/>
              <a:ext cx="38000" cy="32900"/>
            </a:xfrm>
            <a:custGeom>
              <a:avLst/>
              <a:gdLst/>
              <a:ahLst/>
              <a:cxnLst/>
              <a:rect l="l" t="t" r="r" b="b"/>
              <a:pathLst>
                <a:path w="1520" h="1316" extrusionOk="0">
                  <a:moveTo>
                    <a:pt x="732" y="1"/>
                  </a:moveTo>
                  <a:cubicBezTo>
                    <a:pt x="659" y="1"/>
                    <a:pt x="586" y="25"/>
                    <a:pt x="515" y="81"/>
                  </a:cubicBezTo>
                  <a:cubicBezTo>
                    <a:pt x="0" y="482"/>
                    <a:pt x="725" y="1109"/>
                    <a:pt x="1059" y="1310"/>
                  </a:cubicBezTo>
                  <a:cubicBezTo>
                    <a:pt x="1065" y="1314"/>
                    <a:pt x="1070" y="1315"/>
                    <a:pt x="1076" y="1315"/>
                  </a:cubicBezTo>
                  <a:cubicBezTo>
                    <a:pt x="1100" y="1315"/>
                    <a:pt x="1121" y="1283"/>
                    <a:pt x="1096" y="1263"/>
                  </a:cubicBezTo>
                  <a:cubicBezTo>
                    <a:pt x="896" y="1093"/>
                    <a:pt x="375" y="602"/>
                    <a:pt x="565" y="308"/>
                  </a:cubicBezTo>
                  <a:cubicBezTo>
                    <a:pt x="617" y="224"/>
                    <a:pt x="677" y="190"/>
                    <a:pt x="740" y="190"/>
                  </a:cubicBezTo>
                  <a:cubicBezTo>
                    <a:pt x="993" y="190"/>
                    <a:pt x="1291" y="755"/>
                    <a:pt x="1350" y="912"/>
                  </a:cubicBezTo>
                  <a:cubicBezTo>
                    <a:pt x="1363" y="951"/>
                    <a:pt x="1395" y="969"/>
                    <a:pt x="1427" y="969"/>
                  </a:cubicBezTo>
                  <a:cubicBezTo>
                    <a:pt x="1474" y="969"/>
                    <a:pt x="1519" y="931"/>
                    <a:pt x="1504" y="869"/>
                  </a:cubicBezTo>
                  <a:cubicBezTo>
                    <a:pt x="1440" y="591"/>
                    <a:pt x="1091" y="1"/>
                    <a:pt x="732" y="1"/>
                  </a:cubicBezTo>
                  <a:close/>
                </a:path>
              </a:pathLst>
            </a:custGeom>
            <a:solidFill>
              <a:srgbClr val="440A29"/>
            </a:solidFill>
            <a:ln>
              <a:noFill/>
            </a:ln>
          </p:spPr>
          <p:txBody>
            <a:bodyPr spcFirstLastPara="1" wrap="square" lIns="43250" tIns="43250" rIns="43250" bIns="43250" anchor="ctr" anchorCtr="0">
              <a:noAutofit/>
            </a:bodyPr>
            <a:lstStyle/>
            <a:p>
              <a:endParaRPr/>
            </a:p>
          </p:txBody>
        </p:sp>
        <p:sp>
          <p:nvSpPr>
            <p:cNvPr id="79" name="Google Shape;1553;p53"/>
            <p:cNvSpPr/>
            <p:nvPr/>
          </p:nvSpPr>
          <p:spPr>
            <a:xfrm>
              <a:off x="1477175" y="3202475"/>
              <a:ext cx="39225" cy="48225"/>
            </a:xfrm>
            <a:custGeom>
              <a:avLst/>
              <a:gdLst/>
              <a:ahLst/>
              <a:cxnLst/>
              <a:rect l="l" t="t" r="r" b="b"/>
              <a:pathLst>
                <a:path w="1569" h="1929" extrusionOk="0">
                  <a:moveTo>
                    <a:pt x="794" y="0"/>
                  </a:moveTo>
                  <a:cubicBezTo>
                    <a:pt x="774" y="0"/>
                    <a:pt x="753" y="1"/>
                    <a:pt x="732" y="3"/>
                  </a:cubicBezTo>
                  <a:cubicBezTo>
                    <a:pt x="0" y="70"/>
                    <a:pt x="180" y="1239"/>
                    <a:pt x="388" y="1674"/>
                  </a:cubicBezTo>
                  <a:cubicBezTo>
                    <a:pt x="391" y="1679"/>
                    <a:pt x="396" y="1681"/>
                    <a:pt x="402" y="1681"/>
                  </a:cubicBezTo>
                  <a:cubicBezTo>
                    <a:pt x="413" y="1681"/>
                    <a:pt x="426" y="1671"/>
                    <a:pt x="421" y="1657"/>
                  </a:cubicBezTo>
                  <a:cubicBezTo>
                    <a:pt x="342" y="1372"/>
                    <a:pt x="284" y="157"/>
                    <a:pt x="713" y="157"/>
                  </a:cubicBezTo>
                  <a:cubicBezTo>
                    <a:pt x="788" y="157"/>
                    <a:pt x="878" y="194"/>
                    <a:pt x="986" y="280"/>
                  </a:cubicBezTo>
                  <a:cubicBezTo>
                    <a:pt x="1440" y="648"/>
                    <a:pt x="1166" y="1366"/>
                    <a:pt x="1200" y="1864"/>
                  </a:cubicBezTo>
                  <a:cubicBezTo>
                    <a:pt x="1201" y="1907"/>
                    <a:pt x="1231" y="1929"/>
                    <a:pt x="1263" y="1929"/>
                  </a:cubicBezTo>
                  <a:cubicBezTo>
                    <a:pt x="1290" y="1929"/>
                    <a:pt x="1318" y="1913"/>
                    <a:pt x="1330" y="1881"/>
                  </a:cubicBezTo>
                  <a:cubicBezTo>
                    <a:pt x="1522" y="1425"/>
                    <a:pt x="1569" y="0"/>
                    <a:pt x="794" y="0"/>
                  </a:cubicBezTo>
                  <a:close/>
                </a:path>
              </a:pathLst>
            </a:custGeom>
            <a:solidFill>
              <a:srgbClr val="440A29"/>
            </a:solidFill>
            <a:ln>
              <a:noFill/>
            </a:ln>
          </p:spPr>
          <p:txBody>
            <a:bodyPr spcFirstLastPara="1" wrap="square" lIns="43250" tIns="43250" rIns="43250" bIns="43250" anchor="ctr" anchorCtr="0">
              <a:noAutofit/>
            </a:bodyPr>
            <a:lstStyle/>
            <a:p>
              <a:endParaRPr/>
            </a:p>
          </p:txBody>
        </p:sp>
        <p:sp>
          <p:nvSpPr>
            <p:cNvPr id="80" name="Google Shape;1554;p53"/>
            <p:cNvSpPr/>
            <p:nvPr/>
          </p:nvSpPr>
          <p:spPr>
            <a:xfrm>
              <a:off x="1508850" y="3234250"/>
              <a:ext cx="20800" cy="23925"/>
            </a:xfrm>
            <a:custGeom>
              <a:avLst/>
              <a:gdLst/>
              <a:ahLst/>
              <a:cxnLst/>
              <a:rect l="l" t="t" r="r" b="b"/>
              <a:pathLst>
                <a:path w="832" h="957" extrusionOk="0">
                  <a:moveTo>
                    <a:pt x="510" y="0"/>
                  </a:moveTo>
                  <a:cubicBezTo>
                    <a:pt x="252" y="0"/>
                    <a:pt x="50" y="375"/>
                    <a:pt x="3" y="586"/>
                  </a:cubicBezTo>
                  <a:cubicBezTo>
                    <a:pt x="1" y="597"/>
                    <a:pt x="8" y="605"/>
                    <a:pt x="16" y="605"/>
                  </a:cubicBezTo>
                  <a:cubicBezTo>
                    <a:pt x="20" y="605"/>
                    <a:pt x="24" y="602"/>
                    <a:pt x="27" y="597"/>
                  </a:cubicBezTo>
                  <a:cubicBezTo>
                    <a:pt x="76" y="493"/>
                    <a:pt x="323" y="146"/>
                    <a:pt x="500" y="146"/>
                  </a:cubicBezTo>
                  <a:cubicBezTo>
                    <a:pt x="550" y="146"/>
                    <a:pt x="595" y="175"/>
                    <a:pt x="628" y="245"/>
                  </a:cubicBezTo>
                  <a:cubicBezTo>
                    <a:pt x="678" y="349"/>
                    <a:pt x="651" y="537"/>
                    <a:pt x="605" y="633"/>
                  </a:cubicBezTo>
                  <a:cubicBezTo>
                    <a:pt x="561" y="723"/>
                    <a:pt x="460" y="740"/>
                    <a:pt x="431" y="837"/>
                  </a:cubicBezTo>
                  <a:cubicBezTo>
                    <a:pt x="420" y="873"/>
                    <a:pt x="437" y="910"/>
                    <a:pt x="468" y="927"/>
                  </a:cubicBezTo>
                  <a:cubicBezTo>
                    <a:pt x="474" y="934"/>
                    <a:pt x="480" y="938"/>
                    <a:pt x="488" y="941"/>
                  </a:cubicBezTo>
                  <a:cubicBezTo>
                    <a:pt x="503" y="952"/>
                    <a:pt x="523" y="957"/>
                    <a:pt x="542" y="957"/>
                  </a:cubicBezTo>
                  <a:cubicBezTo>
                    <a:pt x="563" y="957"/>
                    <a:pt x="584" y="951"/>
                    <a:pt x="601" y="941"/>
                  </a:cubicBezTo>
                  <a:cubicBezTo>
                    <a:pt x="772" y="840"/>
                    <a:pt x="828" y="660"/>
                    <a:pt x="832" y="469"/>
                  </a:cubicBezTo>
                  <a:cubicBezTo>
                    <a:pt x="832" y="322"/>
                    <a:pt x="812" y="139"/>
                    <a:pt x="675" y="51"/>
                  </a:cubicBezTo>
                  <a:cubicBezTo>
                    <a:pt x="618" y="16"/>
                    <a:pt x="563" y="0"/>
                    <a:pt x="510" y="0"/>
                  </a:cubicBezTo>
                  <a:close/>
                </a:path>
              </a:pathLst>
            </a:custGeom>
            <a:solidFill>
              <a:srgbClr val="440A29"/>
            </a:solidFill>
            <a:ln>
              <a:noFill/>
            </a:ln>
          </p:spPr>
          <p:txBody>
            <a:bodyPr spcFirstLastPara="1" wrap="square" lIns="43250" tIns="43250" rIns="43250" bIns="43250" anchor="ctr" anchorCtr="0">
              <a:noAutofit/>
            </a:bodyPr>
            <a:lstStyle/>
            <a:p>
              <a:endParaRPr/>
            </a:p>
          </p:txBody>
        </p:sp>
        <p:sp>
          <p:nvSpPr>
            <p:cNvPr id="81" name="Google Shape;1555;p53"/>
            <p:cNvSpPr/>
            <p:nvPr/>
          </p:nvSpPr>
          <p:spPr>
            <a:xfrm>
              <a:off x="1406075" y="3263575"/>
              <a:ext cx="105375" cy="219300"/>
            </a:xfrm>
            <a:custGeom>
              <a:avLst/>
              <a:gdLst/>
              <a:ahLst/>
              <a:cxnLst/>
              <a:rect l="l" t="t" r="r" b="b"/>
              <a:pathLst>
                <a:path w="4215" h="8772" extrusionOk="0">
                  <a:moveTo>
                    <a:pt x="1768" y="1"/>
                  </a:moveTo>
                  <a:cubicBezTo>
                    <a:pt x="1767" y="1"/>
                    <a:pt x="1766" y="1"/>
                    <a:pt x="1765" y="1"/>
                  </a:cubicBezTo>
                  <a:cubicBezTo>
                    <a:pt x="793" y="141"/>
                    <a:pt x="435" y="1278"/>
                    <a:pt x="278" y="2103"/>
                  </a:cubicBezTo>
                  <a:cubicBezTo>
                    <a:pt x="48" y="3279"/>
                    <a:pt x="0" y="4559"/>
                    <a:pt x="125" y="5752"/>
                  </a:cubicBezTo>
                  <a:cubicBezTo>
                    <a:pt x="214" y="6624"/>
                    <a:pt x="415" y="7680"/>
                    <a:pt x="1157" y="8248"/>
                  </a:cubicBezTo>
                  <a:cubicBezTo>
                    <a:pt x="1541" y="8542"/>
                    <a:pt x="2053" y="8702"/>
                    <a:pt x="2530" y="8756"/>
                  </a:cubicBezTo>
                  <a:cubicBezTo>
                    <a:pt x="2623" y="8767"/>
                    <a:pt x="2714" y="8771"/>
                    <a:pt x="2805" y="8771"/>
                  </a:cubicBezTo>
                  <a:cubicBezTo>
                    <a:pt x="2982" y="8771"/>
                    <a:pt x="3157" y="8756"/>
                    <a:pt x="3339" y="8749"/>
                  </a:cubicBezTo>
                  <a:cubicBezTo>
                    <a:pt x="3379" y="8748"/>
                    <a:pt x="3418" y="8747"/>
                    <a:pt x="3458" y="8747"/>
                  </a:cubicBezTo>
                  <a:cubicBezTo>
                    <a:pt x="3579" y="8747"/>
                    <a:pt x="3700" y="8753"/>
                    <a:pt x="3821" y="8753"/>
                  </a:cubicBezTo>
                  <a:cubicBezTo>
                    <a:pt x="3927" y="8753"/>
                    <a:pt x="4035" y="8749"/>
                    <a:pt x="4144" y="8733"/>
                  </a:cubicBezTo>
                  <a:cubicBezTo>
                    <a:pt x="4215" y="8719"/>
                    <a:pt x="4194" y="8609"/>
                    <a:pt x="4127" y="8609"/>
                  </a:cubicBezTo>
                  <a:cubicBezTo>
                    <a:pt x="4013" y="8608"/>
                    <a:pt x="3899" y="8608"/>
                    <a:pt x="3784" y="8608"/>
                  </a:cubicBezTo>
                  <a:cubicBezTo>
                    <a:pt x="3691" y="8608"/>
                    <a:pt x="3597" y="8608"/>
                    <a:pt x="3504" y="8608"/>
                  </a:cubicBezTo>
                  <a:cubicBezTo>
                    <a:pt x="3268" y="8608"/>
                    <a:pt x="3032" y="8607"/>
                    <a:pt x="2798" y="8602"/>
                  </a:cubicBezTo>
                  <a:cubicBezTo>
                    <a:pt x="2293" y="8592"/>
                    <a:pt x="1755" y="8452"/>
                    <a:pt x="1331" y="8171"/>
                  </a:cubicBezTo>
                  <a:cubicBezTo>
                    <a:pt x="509" y="7627"/>
                    <a:pt x="325" y="6427"/>
                    <a:pt x="251" y="5528"/>
                  </a:cubicBezTo>
                  <a:cubicBezTo>
                    <a:pt x="168" y="4529"/>
                    <a:pt x="228" y="3483"/>
                    <a:pt x="385" y="2491"/>
                  </a:cubicBezTo>
                  <a:cubicBezTo>
                    <a:pt x="529" y="1572"/>
                    <a:pt x="826" y="446"/>
                    <a:pt x="1778" y="55"/>
                  </a:cubicBezTo>
                  <a:cubicBezTo>
                    <a:pt x="1811" y="42"/>
                    <a:pt x="1799" y="1"/>
                    <a:pt x="1768" y="1"/>
                  </a:cubicBezTo>
                  <a:close/>
                </a:path>
              </a:pathLst>
            </a:custGeom>
            <a:solidFill>
              <a:srgbClr val="440A29"/>
            </a:solidFill>
            <a:ln>
              <a:noFill/>
            </a:ln>
          </p:spPr>
          <p:txBody>
            <a:bodyPr spcFirstLastPara="1" wrap="square" lIns="43250" tIns="43250" rIns="43250" bIns="43250" anchor="ctr" anchorCtr="0">
              <a:noAutofit/>
            </a:bodyPr>
            <a:lstStyle/>
            <a:p>
              <a:endParaRPr/>
            </a:p>
          </p:txBody>
        </p:sp>
        <p:sp>
          <p:nvSpPr>
            <p:cNvPr id="82" name="Google Shape;1556;p53"/>
            <p:cNvSpPr/>
            <p:nvPr/>
          </p:nvSpPr>
          <p:spPr>
            <a:xfrm>
              <a:off x="1498300" y="3255350"/>
              <a:ext cx="101775" cy="228550"/>
            </a:xfrm>
            <a:custGeom>
              <a:avLst/>
              <a:gdLst/>
              <a:ahLst/>
              <a:cxnLst/>
              <a:rect l="l" t="t" r="r" b="b"/>
              <a:pathLst>
                <a:path w="4071" h="9142" extrusionOk="0">
                  <a:moveTo>
                    <a:pt x="1108" y="0"/>
                  </a:moveTo>
                  <a:cubicBezTo>
                    <a:pt x="1043" y="0"/>
                    <a:pt x="976" y="3"/>
                    <a:pt x="910" y="9"/>
                  </a:cubicBezTo>
                  <a:cubicBezTo>
                    <a:pt x="890" y="9"/>
                    <a:pt x="890" y="33"/>
                    <a:pt x="910" y="37"/>
                  </a:cubicBezTo>
                  <a:cubicBezTo>
                    <a:pt x="2156" y="140"/>
                    <a:pt x="3098" y="1029"/>
                    <a:pt x="3476" y="2195"/>
                  </a:cubicBezTo>
                  <a:cubicBezTo>
                    <a:pt x="3877" y="3422"/>
                    <a:pt x="3683" y="4731"/>
                    <a:pt x="3469" y="5974"/>
                  </a:cubicBezTo>
                  <a:cubicBezTo>
                    <a:pt x="3379" y="6489"/>
                    <a:pt x="3288" y="7000"/>
                    <a:pt x="3112" y="7495"/>
                  </a:cubicBezTo>
                  <a:cubicBezTo>
                    <a:pt x="2914" y="8036"/>
                    <a:pt x="2457" y="8670"/>
                    <a:pt x="1872" y="8844"/>
                  </a:cubicBezTo>
                  <a:cubicBezTo>
                    <a:pt x="1674" y="8905"/>
                    <a:pt x="1463" y="8920"/>
                    <a:pt x="1248" y="8920"/>
                  </a:cubicBezTo>
                  <a:cubicBezTo>
                    <a:pt x="1030" y="8920"/>
                    <a:pt x="808" y="8904"/>
                    <a:pt x="589" y="8904"/>
                  </a:cubicBezTo>
                  <a:cubicBezTo>
                    <a:pt x="413" y="8904"/>
                    <a:pt x="239" y="8914"/>
                    <a:pt x="71" y="8951"/>
                  </a:cubicBezTo>
                  <a:cubicBezTo>
                    <a:pt x="0" y="8965"/>
                    <a:pt x="0" y="9075"/>
                    <a:pt x="71" y="9088"/>
                  </a:cubicBezTo>
                  <a:cubicBezTo>
                    <a:pt x="263" y="9129"/>
                    <a:pt x="462" y="9141"/>
                    <a:pt x="662" y="9141"/>
                  </a:cubicBezTo>
                  <a:cubicBezTo>
                    <a:pt x="903" y="9141"/>
                    <a:pt x="1145" y="9124"/>
                    <a:pt x="1380" y="9119"/>
                  </a:cubicBezTo>
                  <a:cubicBezTo>
                    <a:pt x="1732" y="9111"/>
                    <a:pt x="1969" y="9095"/>
                    <a:pt x="2279" y="8895"/>
                  </a:cubicBezTo>
                  <a:cubicBezTo>
                    <a:pt x="3365" y="8200"/>
                    <a:pt x="3533" y="6906"/>
                    <a:pt x="3720" y="5730"/>
                  </a:cubicBezTo>
                  <a:cubicBezTo>
                    <a:pt x="3934" y="4414"/>
                    <a:pt x="4070" y="3010"/>
                    <a:pt x="3506" y="1754"/>
                  </a:cubicBezTo>
                  <a:cubicBezTo>
                    <a:pt x="3078" y="803"/>
                    <a:pt x="2181" y="0"/>
                    <a:pt x="1108" y="0"/>
                  </a:cubicBezTo>
                  <a:close/>
                </a:path>
              </a:pathLst>
            </a:custGeom>
            <a:solidFill>
              <a:srgbClr val="440A29"/>
            </a:solidFill>
            <a:ln>
              <a:noFill/>
            </a:ln>
          </p:spPr>
          <p:txBody>
            <a:bodyPr spcFirstLastPara="1" wrap="square" lIns="43250" tIns="43250" rIns="43250" bIns="43250" anchor="ctr" anchorCtr="0">
              <a:noAutofit/>
            </a:bodyPr>
            <a:lstStyle/>
            <a:p>
              <a:endParaRPr/>
            </a:p>
          </p:txBody>
        </p:sp>
        <p:sp>
          <p:nvSpPr>
            <p:cNvPr id="83" name="Google Shape;1557;p53"/>
            <p:cNvSpPr/>
            <p:nvPr/>
          </p:nvSpPr>
          <p:spPr>
            <a:xfrm>
              <a:off x="1412475" y="3237100"/>
              <a:ext cx="23800" cy="35050"/>
            </a:xfrm>
            <a:custGeom>
              <a:avLst/>
              <a:gdLst/>
              <a:ahLst/>
              <a:cxnLst/>
              <a:rect l="l" t="t" r="r" b="b"/>
              <a:pathLst>
                <a:path w="952" h="1402" extrusionOk="0">
                  <a:moveTo>
                    <a:pt x="80" y="1"/>
                  </a:moveTo>
                  <a:cubicBezTo>
                    <a:pt x="36" y="1"/>
                    <a:pt x="1" y="66"/>
                    <a:pt x="39" y="102"/>
                  </a:cubicBezTo>
                  <a:cubicBezTo>
                    <a:pt x="213" y="278"/>
                    <a:pt x="386" y="459"/>
                    <a:pt x="503" y="679"/>
                  </a:cubicBezTo>
                  <a:cubicBezTo>
                    <a:pt x="560" y="783"/>
                    <a:pt x="637" y="930"/>
                    <a:pt x="630" y="1054"/>
                  </a:cubicBezTo>
                  <a:cubicBezTo>
                    <a:pt x="623" y="1164"/>
                    <a:pt x="580" y="1164"/>
                    <a:pt x="540" y="1241"/>
                  </a:cubicBezTo>
                  <a:cubicBezTo>
                    <a:pt x="520" y="1274"/>
                    <a:pt x="523" y="1314"/>
                    <a:pt x="554" y="1345"/>
                  </a:cubicBezTo>
                  <a:cubicBezTo>
                    <a:pt x="560" y="1351"/>
                    <a:pt x="566" y="1358"/>
                    <a:pt x="574" y="1365"/>
                  </a:cubicBezTo>
                  <a:cubicBezTo>
                    <a:pt x="597" y="1387"/>
                    <a:pt x="632" y="1401"/>
                    <a:pt x="666" y="1401"/>
                  </a:cubicBezTo>
                  <a:cubicBezTo>
                    <a:pt x="687" y="1401"/>
                    <a:pt x="707" y="1396"/>
                    <a:pt x="724" y="1385"/>
                  </a:cubicBezTo>
                  <a:cubicBezTo>
                    <a:pt x="951" y="1228"/>
                    <a:pt x="884" y="930"/>
                    <a:pt x="780" y="713"/>
                  </a:cubicBezTo>
                  <a:cubicBezTo>
                    <a:pt x="640" y="412"/>
                    <a:pt x="366" y="208"/>
                    <a:pt x="109" y="11"/>
                  </a:cubicBezTo>
                  <a:cubicBezTo>
                    <a:pt x="100" y="4"/>
                    <a:pt x="90" y="1"/>
                    <a:pt x="80" y="1"/>
                  </a:cubicBezTo>
                  <a:close/>
                </a:path>
              </a:pathLst>
            </a:custGeom>
            <a:solidFill>
              <a:srgbClr val="440A29"/>
            </a:solidFill>
            <a:ln>
              <a:noFill/>
            </a:ln>
          </p:spPr>
          <p:txBody>
            <a:bodyPr spcFirstLastPara="1" wrap="square" lIns="43250" tIns="43250" rIns="43250" bIns="43250" anchor="ctr" anchorCtr="0">
              <a:noAutofit/>
            </a:bodyPr>
            <a:lstStyle/>
            <a:p>
              <a:endParaRPr/>
            </a:p>
          </p:txBody>
        </p:sp>
        <p:sp>
          <p:nvSpPr>
            <p:cNvPr id="84" name="Google Shape;1558;p53"/>
            <p:cNvSpPr/>
            <p:nvPr/>
          </p:nvSpPr>
          <p:spPr>
            <a:xfrm>
              <a:off x="1562375" y="3237100"/>
              <a:ext cx="23725" cy="35050"/>
            </a:xfrm>
            <a:custGeom>
              <a:avLst/>
              <a:gdLst/>
              <a:ahLst/>
              <a:cxnLst/>
              <a:rect l="l" t="t" r="r" b="b"/>
              <a:pathLst>
                <a:path w="949" h="1402" extrusionOk="0">
                  <a:moveTo>
                    <a:pt x="871" y="1"/>
                  </a:moveTo>
                  <a:cubicBezTo>
                    <a:pt x="862" y="1"/>
                    <a:pt x="852" y="4"/>
                    <a:pt x="842" y="11"/>
                  </a:cubicBezTo>
                  <a:cubicBezTo>
                    <a:pt x="585" y="208"/>
                    <a:pt x="308" y="412"/>
                    <a:pt x="168" y="713"/>
                  </a:cubicBezTo>
                  <a:cubicBezTo>
                    <a:pt x="68" y="930"/>
                    <a:pt x="0" y="1228"/>
                    <a:pt x="224" y="1385"/>
                  </a:cubicBezTo>
                  <a:cubicBezTo>
                    <a:pt x="242" y="1396"/>
                    <a:pt x="263" y="1401"/>
                    <a:pt x="284" y="1401"/>
                  </a:cubicBezTo>
                  <a:cubicBezTo>
                    <a:pt x="319" y="1401"/>
                    <a:pt x="355" y="1387"/>
                    <a:pt x="378" y="1365"/>
                  </a:cubicBezTo>
                  <a:cubicBezTo>
                    <a:pt x="384" y="1358"/>
                    <a:pt x="392" y="1351"/>
                    <a:pt x="398" y="1345"/>
                  </a:cubicBezTo>
                  <a:cubicBezTo>
                    <a:pt x="424" y="1314"/>
                    <a:pt x="428" y="1274"/>
                    <a:pt x="412" y="1241"/>
                  </a:cubicBezTo>
                  <a:cubicBezTo>
                    <a:pt x="372" y="1164"/>
                    <a:pt x="324" y="1164"/>
                    <a:pt x="318" y="1054"/>
                  </a:cubicBezTo>
                  <a:cubicBezTo>
                    <a:pt x="311" y="930"/>
                    <a:pt x="392" y="783"/>
                    <a:pt x="445" y="679"/>
                  </a:cubicBezTo>
                  <a:cubicBezTo>
                    <a:pt x="565" y="459"/>
                    <a:pt x="739" y="278"/>
                    <a:pt x="913" y="102"/>
                  </a:cubicBezTo>
                  <a:cubicBezTo>
                    <a:pt x="948" y="66"/>
                    <a:pt x="914" y="1"/>
                    <a:pt x="871" y="1"/>
                  </a:cubicBezTo>
                  <a:close/>
                </a:path>
              </a:pathLst>
            </a:custGeom>
            <a:solidFill>
              <a:srgbClr val="440A29"/>
            </a:solidFill>
            <a:ln>
              <a:noFill/>
            </a:ln>
          </p:spPr>
          <p:txBody>
            <a:bodyPr spcFirstLastPara="1" wrap="square" lIns="43250" tIns="43250" rIns="43250" bIns="43250" anchor="ctr" anchorCtr="0">
              <a:noAutofit/>
            </a:bodyPr>
            <a:lstStyle/>
            <a:p>
              <a:endParaRPr/>
            </a:p>
          </p:txBody>
        </p:sp>
        <p:sp>
          <p:nvSpPr>
            <p:cNvPr id="85" name="Google Shape;1559;p53"/>
            <p:cNvSpPr/>
            <p:nvPr/>
          </p:nvSpPr>
          <p:spPr>
            <a:xfrm>
              <a:off x="1435475" y="3368350"/>
              <a:ext cx="15225" cy="15225"/>
            </a:xfrm>
            <a:custGeom>
              <a:avLst/>
              <a:gdLst/>
              <a:ahLst/>
              <a:cxnLst/>
              <a:rect l="l" t="t" r="r" b="b"/>
              <a:pathLst>
                <a:path w="609" h="609" extrusionOk="0">
                  <a:moveTo>
                    <a:pt x="305" y="0"/>
                  </a:moveTo>
                  <a:cubicBezTo>
                    <a:pt x="138" y="0"/>
                    <a:pt x="1" y="137"/>
                    <a:pt x="1" y="305"/>
                  </a:cubicBezTo>
                  <a:cubicBezTo>
                    <a:pt x="1" y="472"/>
                    <a:pt x="138" y="609"/>
                    <a:pt x="305" y="609"/>
                  </a:cubicBezTo>
                  <a:cubicBezTo>
                    <a:pt x="476" y="609"/>
                    <a:pt x="609" y="472"/>
                    <a:pt x="609" y="305"/>
                  </a:cubicBezTo>
                  <a:cubicBezTo>
                    <a:pt x="609" y="137"/>
                    <a:pt x="476" y="0"/>
                    <a:pt x="305" y="0"/>
                  </a:cubicBezTo>
                  <a:close/>
                </a:path>
              </a:pathLst>
            </a:custGeom>
            <a:solidFill>
              <a:srgbClr val="440A29"/>
            </a:solidFill>
            <a:ln>
              <a:noFill/>
            </a:ln>
          </p:spPr>
          <p:txBody>
            <a:bodyPr spcFirstLastPara="1" wrap="square" lIns="43250" tIns="43250" rIns="43250" bIns="43250" anchor="ctr" anchorCtr="0">
              <a:noAutofit/>
            </a:bodyPr>
            <a:lstStyle/>
            <a:p>
              <a:endParaRPr/>
            </a:p>
          </p:txBody>
        </p:sp>
        <p:sp>
          <p:nvSpPr>
            <p:cNvPr id="86" name="Google Shape;1560;p53"/>
            <p:cNvSpPr/>
            <p:nvPr/>
          </p:nvSpPr>
          <p:spPr>
            <a:xfrm>
              <a:off x="1491125" y="3410775"/>
              <a:ext cx="18825" cy="11225"/>
            </a:xfrm>
            <a:custGeom>
              <a:avLst/>
              <a:gdLst/>
              <a:ahLst/>
              <a:cxnLst/>
              <a:rect l="l" t="t" r="r" b="b"/>
              <a:pathLst>
                <a:path w="753" h="449" extrusionOk="0">
                  <a:moveTo>
                    <a:pt x="71" y="1"/>
                  </a:moveTo>
                  <a:cubicBezTo>
                    <a:pt x="31" y="1"/>
                    <a:pt x="0" y="31"/>
                    <a:pt x="0" y="72"/>
                  </a:cubicBezTo>
                  <a:cubicBezTo>
                    <a:pt x="0" y="278"/>
                    <a:pt x="167" y="448"/>
                    <a:pt x="375" y="448"/>
                  </a:cubicBezTo>
                  <a:cubicBezTo>
                    <a:pt x="582" y="448"/>
                    <a:pt x="752" y="278"/>
                    <a:pt x="752" y="72"/>
                  </a:cubicBezTo>
                  <a:cubicBezTo>
                    <a:pt x="752" y="31"/>
                    <a:pt x="719" y="1"/>
                    <a:pt x="679" y="1"/>
                  </a:cubicBezTo>
                  <a:cubicBezTo>
                    <a:pt x="642" y="1"/>
                    <a:pt x="608" y="31"/>
                    <a:pt x="608" y="72"/>
                  </a:cubicBezTo>
                  <a:cubicBezTo>
                    <a:pt x="608" y="201"/>
                    <a:pt x="505" y="305"/>
                    <a:pt x="375" y="305"/>
                  </a:cubicBezTo>
                  <a:cubicBezTo>
                    <a:pt x="247" y="305"/>
                    <a:pt x="144" y="201"/>
                    <a:pt x="144" y="72"/>
                  </a:cubicBezTo>
                  <a:cubicBezTo>
                    <a:pt x="144" y="31"/>
                    <a:pt x="111" y="1"/>
                    <a:pt x="71" y="1"/>
                  </a:cubicBezTo>
                  <a:close/>
                </a:path>
              </a:pathLst>
            </a:custGeom>
            <a:solidFill>
              <a:srgbClr val="440A29"/>
            </a:solidFill>
            <a:ln>
              <a:noFill/>
            </a:ln>
          </p:spPr>
          <p:txBody>
            <a:bodyPr spcFirstLastPara="1" wrap="square" lIns="43250" tIns="43250" rIns="43250" bIns="43250" anchor="ctr" anchorCtr="0">
              <a:noAutofit/>
            </a:bodyPr>
            <a:lstStyle/>
            <a:p>
              <a:endParaRPr/>
            </a:p>
          </p:txBody>
        </p:sp>
        <p:sp>
          <p:nvSpPr>
            <p:cNvPr id="87" name="Google Shape;1561;p53"/>
            <p:cNvSpPr/>
            <p:nvPr/>
          </p:nvSpPr>
          <p:spPr>
            <a:xfrm>
              <a:off x="1544075" y="3368350"/>
              <a:ext cx="15225" cy="15225"/>
            </a:xfrm>
            <a:custGeom>
              <a:avLst/>
              <a:gdLst/>
              <a:ahLst/>
              <a:cxnLst/>
              <a:rect l="l" t="t" r="r" b="b"/>
              <a:pathLst>
                <a:path w="609" h="609" extrusionOk="0">
                  <a:moveTo>
                    <a:pt x="305" y="0"/>
                  </a:moveTo>
                  <a:cubicBezTo>
                    <a:pt x="134" y="0"/>
                    <a:pt x="1" y="137"/>
                    <a:pt x="1" y="305"/>
                  </a:cubicBezTo>
                  <a:cubicBezTo>
                    <a:pt x="1" y="472"/>
                    <a:pt x="134" y="609"/>
                    <a:pt x="305" y="609"/>
                  </a:cubicBezTo>
                  <a:cubicBezTo>
                    <a:pt x="472" y="609"/>
                    <a:pt x="609" y="472"/>
                    <a:pt x="609" y="305"/>
                  </a:cubicBezTo>
                  <a:cubicBezTo>
                    <a:pt x="609" y="137"/>
                    <a:pt x="472" y="0"/>
                    <a:pt x="305" y="0"/>
                  </a:cubicBezTo>
                  <a:close/>
                </a:path>
              </a:pathLst>
            </a:custGeom>
            <a:solidFill>
              <a:srgbClr val="440A29"/>
            </a:solidFill>
            <a:ln>
              <a:noFill/>
            </a:ln>
          </p:spPr>
          <p:txBody>
            <a:bodyPr spcFirstLastPara="1" wrap="square" lIns="43250" tIns="43250" rIns="43250" bIns="43250" anchor="ctr" anchorCtr="0">
              <a:noAutofit/>
            </a:bodyPr>
            <a:lstStyle/>
            <a:p>
              <a:endParaRPr/>
            </a:p>
          </p:txBody>
        </p:sp>
        <p:sp>
          <p:nvSpPr>
            <p:cNvPr id="88" name="Google Shape;1562;p53"/>
            <p:cNvSpPr/>
            <p:nvPr/>
          </p:nvSpPr>
          <p:spPr>
            <a:xfrm>
              <a:off x="1490950" y="3394175"/>
              <a:ext cx="3850" cy="3775"/>
            </a:xfrm>
            <a:custGeom>
              <a:avLst/>
              <a:gdLst/>
              <a:ahLst/>
              <a:cxnLst/>
              <a:rect l="l" t="t" r="r" b="b"/>
              <a:pathLst>
                <a:path w="154" h="151" extrusionOk="0">
                  <a:moveTo>
                    <a:pt x="78" y="0"/>
                  </a:moveTo>
                  <a:cubicBezTo>
                    <a:pt x="38" y="0"/>
                    <a:pt x="1" y="34"/>
                    <a:pt x="1" y="77"/>
                  </a:cubicBezTo>
                  <a:cubicBezTo>
                    <a:pt x="1" y="117"/>
                    <a:pt x="38" y="150"/>
                    <a:pt x="78" y="150"/>
                  </a:cubicBezTo>
                  <a:cubicBezTo>
                    <a:pt x="121" y="150"/>
                    <a:pt x="154" y="117"/>
                    <a:pt x="154" y="77"/>
                  </a:cubicBezTo>
                  <a:cubicBezTo>
                    <a:pt x="154" y="34"/>
                    <a:pt x="121" y="0"/>
                    <a:pt x="78" y="0"/>
                  </a:cubicBezTo>
                  <a:close/>
                </a:path>
              </a:pathLst>
            </a:custGeom>
            <a:solidFill>
              <a:srgbClr val="440A29"/>
            </a:solidFill>
            <a:ln>
              <a:noFill/>
            </a:ln>
          </p:spPr>
          <p:txBody>
            <a:bodyPr spcFirstLastPara="1" wrap="square" lIns="43250" tIns="43250" rIns="43250" bIns="43250" anchor="ctr" anchorCtr="0">
              <a:noAutofit/>
            </a:bodyPr>
            <a:lstStyle/>
            <a:p>
              <a:endParaRPr/>
            </a:p>
          </p:txBody>
        </p:sp>
        <p:sp>
          <p:nvSpPr>
            <p:cNvPr id="89" name="Google Shape;1563;p53"/>
            <p:cNvSpPr/>
            <p:nvPr/>
          </p:nvSpPr>
          <p:spPr>
            <a:xfrm>
              <a:off x="1506225" y="3394175"/>
              <a:ext cx="3800" cy="3775"/>
            </a:xfrm>
            <a:custGeom>
              <a:avLst/>
              <a:gdLst/>
              <a:ahLst/>
              <a:cxnLst/>
              <a:rect l="l" t="t" r="r" b="b"/>
              <a:pathLst>
                <a:path w="152" h="151" extrusionOk="0">
                  <a:moveTo>
                    <a:pt x="75" y="0"/>
                  </a:moveTo>
                  <a:cubicBezTo>
                    <a:pt x="35" y="0"/>
                    <a:pt x="1" y="34"/>
                    <a:pt x="1" y="77"/>
                  </a:cubicBezTo>
                  <a:cubicBezTo>
                    <a:pt x="1" y="117"/>
                    <a:pt x="35" y="150"/>
                    <a:pt x="75" y="150"/>
                  </a:cubicBezTo>
                  <a:cubicBezTo>
                    <a:pt x="118" y="150"/>
                    <a:pt x="152" y="117"/>
                    <a:pt x="152" y="77"/>
                  </a:cubicBezTo>
                  <a:cubicBezTo>
                    <a:pt x="152" y="34"/>
                    <a:pt x="118" y="0"/>
                    <a:pt x="75" y="0"/>
                  </a:cubicBezTo>
                  <a:close/>
                </a:path>
              </a:pathLst>
            </a:custGeom>
            <a:solidFill>
              <a:srgbClr val="440A29"/>
            </a:solidFill>
            <a:ln>
              <a:noFill/>
            </a:ln>
          </p:spPr>
          <p:txBody>
            <a:bodyPr spcFirstLastPara="1" wrap="square" lIns="43250" tIns="43250" rIns="43250" bIns="43250" anchor="ctr" anchorCtr="0">
              <a:noAutofit/>
            </a:bodyPr>
            <a:lstStyle/>
            <a:p>
              <a:endParaRPr/>
            </a:p>
          </p:txBody>
        </p:sp>
        <p:sp>
          <p:nvSpPr>
            <p:cNvPr id="90" name="Google Shape;1564;p53"/>
            <p:cNvSpPr/>
            <p:nvPr/>
          </p:nvSpPr>
          <p:spPr>
            <a:xfrm>
              <a:off x="1391375" y="3210500"/>
              <a:ext cx="70850" cy="71350"/>
            </a:xfrm>
            <a:custGeom>
              <a:avLst/>
              <a:gdLst/>
              <a:ahLst/>
              <a:cxnLst/>
              <a:rect l="l" t="t" r="r" b="b"/>
              <a:pathLst>
                <a:path w="2834" h="2854" extrusionOk="0">
                  <a:moveTo>
                    <a:pt x="802" y="1"/>
                  </a:moveTo>
                  <a:cubicBezTo>
                    <a:pt x="672" y="1"/>
                    <a:pt x="553" y="34"/>
                    <a:pt x="452" y="116"/>
                  </a:cubicBezTo>
                  <a:cubicBezTo>
                    <a:pt x="227" y="296"/>
                    <a:pt x="164" y="661"/>
                    <a:pt x="114" y="921"/>
                  </a:cubicBezTo>
                  <a:cubicBezTo>
                    <a:pt x="51" y="1229"/>
                    <a:pt x="1" y="1563"/>
                    <a:pt x="74" y="1874"/>
                  </a:cubicBezTo>
                  <a:cubicBezTo>
                    <a:pt x="218" y="2458"/>
                    <a:pt x="809" y="2853"/>
                    <a:pt x="1401" y="2853"/>
                  </a:cubicBezTo>
                  <a:cubicBezTo>
                    <a:pt x="1454" y="2853"/>
                    <a:pt x="1461" y="2779"/>
                    <a:pt x="1414" y="2766"/>
                  </a:cubicBezTo>
                  <a:cubicBezTo>
                    <a:pt x="946" y="2629"/>
                    <a:pt x="465" y="2358"/>
                    <a:pt x="355" y="1854"/>
                  </a:cubicBezTo>
                  <a:cubicBezTo>
                    <a:pt x="301" y="1613"/>
                    <a:pt x="315" y="1366"/>
                    <a:pt x="352" y="1122"/>
                  </a:cubicBezTo>
                  <a:cubicBezTo>
                    <a:pt x="385" y="921"/>
                    <a:pt x="428" y="534"/>
                    <a:pt x="576" y="380"/>
                  </a:cubicBezTo>
                  <a:cubicBezTo>
                    <a:pt x="654" y="297"/>
                    <a:pt x="755" y="262"/>
                    <a:pt x="866" y="262"/>
                  </a:cubicBezTo>
                  <a:cubicBezTo>
                    <a:pt x="1250" y="262"/>
                    <a:pt x="1766" y="669"/>
                    <a:pt x="1976" y="871"/>
                  </a:cubicBezTo>
                  <a:cubicBezTo>
                    <a:pt x="2156" y="1041"/>
                    <a:pt x="2256" y="1232"/>
                    <a:pt x="2306" y="1476"/>
                  </a:cubicBezTo>
                  <a:cubicBezTo>
                    <a:pt x="2340" y="1640"/>
                    <a:pt x="2313" y="1817"/>
                    <a:pt x="2380" y="1974"/>
                  </a:cubicBezTo>
                  <a:cubicBezTo>
                    <a:pt x="2391" y="2000"/>
                    <a:pt x="2416" y="2019"/>
                    <a:pt x="2442" y="2019"/>
                  </a:cubicBezTo>
                  <a:cubicBezTo>
                    <a:pt x="2456" y="2019"/>
                    <a:pt x="2470" y="2014"/>
                    <a:pt x="2483" y="2001"/>
                  </a:cubicBezTo>
                  <a:cubicBezTo>
                    <a:pt x="2834" y="1633"/>
                    <a:pt x="2403" y="915"/>
                    <a:pt x="2102" y="654"/>
                  </a:cubicBezTo>
                  <a:cubicBezTo>
                    <a:pt x="1834" y="425"/>
                    <a:pt x="1259" y="1"/>
                    <a:pt x="802" y="1"/>
                  </a:cubicBezTo>
                  <a:close/>
                </a:path>
              </a:pathLst>
            </a:custGeom>
            <a:solidFill>
              <a:srgbClr val="440A29"/>
            </a:solidFill>
            <a:ln>
              <a:noFill/>
            </a:ln>
          </p:spPr>
          <p:txBody>
            <a:bodyPr spcFirstLastPara="1" wrap="square" lIns="43250" tIns="43250" rIns="43250" bIns="43250" anchor="ctr" anchorCtr="0">
              <a:noAutofit/>
            </a:bodyPr>
            <a:lstStyle/>
            <a:p>
              <a:endParaRPr/>
            </a:p>
          </p:txBody>
        </p:sp>
        <p:sp>
          <p:nvSpPr>
            <p:cNvPr id="91" name="Google Shape;1565;p53"/>
            <p:cNvSpPr/>
            <p:nvPr/>
          </p:nvSpPr>
          <p:spPr>
            <a:xfrm>
              <a:off x="1536075" y="3210500"/>
              <a:ext cx="71275" cy="71350"/>
            </a:xfrm>
            <a:custGeom>
              <a:avLst/>
              <a:gdLst/>
              <a:ahLst/>
              <a:cxnLst/>
              <a:rect l="l" t="t" r="r" b="b"/>
              <a:pathLst>
                <a:path w="2851" h="2854" extrusionOk="0">
                  <a:moveTo>
                    <a:pt x="2056" y="1"/>
                  </a:moveTo>
                  <a:cubicBezTo>
                    <a:pt x="1614" y="1"/>
                    <a:pt x="1066" y="397"/>
                    <a:pt x="802" y="614"/>
                  </a:cubicBezTo>
                  <a:cubicBezTo>
                    <a:pt x="484" y="875"/>
                    <a:pt x="0" y="1610"/>
                    <a:pt x="371" y="2001"/>
                  </a:cubicBezTo>
                  <a:cubicBezTo>
                    <a:pt x="384" y="2014"/>
                    <a:pt x="399" y="2019"/>
                    <a:pt x="413" y="2019"/>
                  </a:cubicBezTo>
                  <a:cubicBezTo>
                    <a:pt x="441" y="2019"/>
                    <a:pt x="467" y="2000"/>
                    <a:pt x="478" y="1974"/>
                  </a:cubicBezTo>
                  <a:cubicBezTo>
                    <a:pt x="541" y="1817"/>
                    <a:pt x="514" y="1640"/>
                    <a:pt x="548" y="1476"/>
                  </a:cubicBezTo>
                  <a:cubicBezTo>
                    <a:pt x="594" y="1256"/>
                    <a:pt x="679" y="1078"/>
                    <a:pt x="835" y="915"/>
                  </a:cubicBezTo>
                  <a:cubicBezTo>
                    <a:pt x="1039" y="703"/>
                    <a:pt x="1588" y="263"/>
                    <a:pt x="1989" y="263"/>
                  </a:cubicBezTo>
                  <a:cubicBezTo>
                    <a:pt x="2101" y="263"/>
                    <a:pt x="2201" y="297"/>
                    <a:pt x="2278" y="380"/>
                  </a:cubicBezTo>
                  <a:cubicBezTo>
                    <a:pt x="2546" y="665"/>
                    <a:pt x="2576" y="1446"/>
                    <a:pt x="2513" y="1800"/>
                  </a:cubicBezTo>
                  <a:cubicBezTo>
                    <a:pt x="2412" y="2335"/>
                    <a:pt x="1934" y="2619"/>
                    <a:pt x="1440" y="2766"/>
                  </a:cubicBezTo>
                  <a:cubicBezTo>
                    <a:pt x="1393" y="2779"/>
                    <a:pt x="1403" y="2853"/>
                    <a:pt x="1453" y="2853"/>
                  </a:cubicBezTo>
                  <a:cubicBezTo>
                    <a:pt x="2022" y="2853"/>
                    <a:pt x="2603" y="2482"/>
                    <a:pt x="2764" y="1928"/>
                  </a:cubicBezTo>
                  <a:cubicBezTo>
                    <a:pt x="2850" y="1620"/>
                    <a:pt x="2813" y="1292"/>
                    <a:pt x="2753" y="985"/>
                  </a:cubicBezTo>
                  <a:cubicBezTo>
                    <a:pt x="2703" y="708"/>
                    <a:pt x="2643" y="310"/>
                    <a:pt x="2406" y="116"/>
                  </a:cubicBezTo>
                  <a:cubicBezTo>
                    <a:pt x="2305" y="35"/>
                    <a:pt x="2185" y="1"/>
                    <a:pt x="2056" y="1"/>
                  </a:cubicBezTo>
                  <a:close/>
                </a:path>
              </a:pathLst>
            </a:custGeom>
            <a:solidFill>
              <a:srgbClr val="440A29"/>
            </a:solidFill>
            <a:ln>
              <a:noFill/>
            </a:ln>
          </p:spPr>
          <p:txBody>
            <a:bodyPr spcFirstLastPara="1" wrap="square" lIns="43250" tIns="43250" rIns="43250" bIns="43250" anchor="ctr" anchorCtr="0">
              <a:noAutofit/>
            </a:bodyPr>
            <a:lstStyle/>
            <a:p>
              <a:endParaRPr/>
            </a:p>
          </p:txBody>
        </p:sp>
        <p:sp>
          <p:nvSpPr>
            <p:cNvPr id="92" name="Google Shape;1566;p53"/>
            <p:cNvSpPr/>
            <p:nvPr/>
          </p:nvSpPr>
          <p:spPr>
            <a:xfrm>
              <a:off x="1515600" y="3437650"/>
              <a:ext cx="51000" cy="34950"/>
            </a:xfrm>
            <a:custGeom>
              <a:avLst/>
              <a:gdLst/>
              <a:ahLst/>
              <a:cxnLst/>
              <a:rect l="l" t="t" r="r" b="b"/>
              <a:pathLst>
                <a:path w="2040" h="1398" extrusionOk="0">
                  <a:moveTo>
                    <a:pt x="1988" y="0"/>
                  </a:moveTo>
                  <a:cubicBezTo>
                    <a:pt x="1975" y="0"/>
                    <a:pt x="1963" y="6"/>
                    <a:pt x="1955" y="19"/>
                  </a:cubicBezTo>
                  <a:cubicBezTo>
                    <a:pt x="1765" y="393"/>
                    <a:pt x="1624" y="754"/>
                    <a:pt x="1263" y="1005"/>
                  </a:cubicBezTo>
                  <a:cubicBezTo>
                    <a:pt x="908" y="1254"/>
                    <a:pt x="465" y="1355"/>
                    <a:pt x="37" y="1355"/>
                  </a:cubicBezTo>
                  <a:cubicBezTo>
                    <a:pt x="31" y="1355"/>
                    <a:pt x="24" y="1355"/>
                    <a:pt x="17" y="1355"/>
                  </a:cubicBezTo>
                  <a:cubicBezTo>
                    <a:pt x="0" y="1355"/>
                    <a:pt x="0" y="1382"/>
                    <a:pt x="17" y="1382"/>
                  </a:cubicBezTo>
                  <a:cubicBezTo>
                    <a:pt x="103" y="1393"/>
                    <a:pt x="186" y="1398"/>
                    <a:pt x="268" y="1398"/>
                  </a:cubicBezTo>
                  <a:cubicBezTo>
                    <a:pt x="1108" y="1398"/>
                    <a:pt x="1749" y="865"/>
                    <a:pt x="2028" y="52"/>
                  </a:cubicBezTo>
                  <a:cubicBezTo>
                    <a:pt x="2040" y="23"/>
                    <a:pt x="2014" y="0"/>
                    <a:pt x="1988" y="0"/>
                  </a:cubicBezTo>
                  <a:close/>
                </a:path>
              </a:pathLst>
            </a:custGeom>
            <a:solidFill>
              <a:srgbClr val="440A29"/>
            </a:solidFill>
            <a:ln>
              <a:noFill/>
            </a:ln>
          </p:spPr>
          <p:txBody>
            <a:bodyPr spcFirstLastPara="1" wrap="square" lIns="43250" tIns="43250" rIns="43250" bIns="43250" anchor="ctr" anchorCtr="0">
              <a:noAutofit/>
            </a:bodyPr>
            <a:lstStyle/>
            <a:p>
              <a:endParaRPr/>
            </a:p>
          </p:txBody>
        </p:sp>
        <p:sp>
          <p:nvSpPr>
            <p:cNvPr id="93" name="Google Shape;1567;p53"/>
            <p:cNvSpPr/>
            <p:nvPr/>
          </p:nvSpPr>
          <p:spPr>
            <a:xfrm>
              <a:off x="1511000" y="3470125"/>
              <a:ext cx="2275" cy="2225"/>
            </a:xfrm>
            <a:custGeom>
              <a:avLst/>
              <a:gdLst/>
              <a:ahLst/>
              <a:cxnLst/>
              <a:rect l="l" t="t" r="r" b="b"/>
              <a:pathLst>
                <a:path w="91" h="89" extrusionOk="0">
                  <a:moveTo>
                    <a:pt x="42" y="1"/>
                  </a:moveTo>
                  <a:cubicBezTo>
                    <a:pt x="35" y="1"/>
                    <a:pt x="27" y="3"/>
                    <a:pt x="21" y="6"/>
                  </a:cubicBezTo>
                  <a:cubicBezTo>
                    <a:pt x="10" y="13"/>
                    <a:pt x="1" y="26"/>
                    <a:pt x="1" y="39"/>
                  </a:cubicBezTo>
                  <a:cubicBezTo>
                    <a:pt x="4" y="46"/>
                    <a:pt x="4" y="56"/>
                    <a:pt x="4" y="63"/>
                  </a:cubicBezTo>
                  <a:cubicBezTo>
                    <a:pt x="4" y="73"/>
                    <a:pt x="7" y="79"/>
                    <a:pt x="18" y="86"/>
                  </a:cubicBezTo>
                  <a:cubicBezTo>
                    <a:pt x="22" y="88"/>
                    <a:pt x="27" y="89"/>
                    <a:pt x="32" y="89"/>
                  </a:cubicBezTo>
                  <a:cubicBezTo>
                    <a:pt x="37" y="89"/>
                    <a:pt x="41" y="88"/>
                    <a:pt x="44" y="86"/>
                  </a:cubicBezTo>
                  <a:cubicBezTo>
                    <a:pt x="50" y="83"/>
                    <a:pt x="58" y="79"/>
                    <a:pt x="64" y="76"/>
                  </a:cubicBezTo>
                  <a:cubicBezTo>
                    <a:pt x="87" y="59"/>
                    <a:pt x="91" y="19"/>
                    <a:pt x="64" y="6"/>
                  </a:cubicBezTo>
                  <a:cubicBezTo>
                    <a:pt x="57" y="3"/>
                    <a:pt x="50" y="1"/>
                    <a:pt x="42" y="1"/>
                  </a:cubicBezTo>
                  <a:close/>
                </a:path>
              </a:pathLst>
            </a:custGeom>
            <a:solidFill>
              <a:srgbClr val="440A29"/>
            </a:solidFill>
            <a:ln>
              <a:noFill/>
            </a:ln>
          </p:spPr>
          <p:txBody>
            <a:bodyPr spcFirstLastPara="1" wrap="square" lIns="43250" tIns="43250" rIns="43250" bIns="43250" anchor="ctr" anchorCtr="0">
              <a:noAutofit/>
            </a:bodyPr>
            <a:lstStyle/>
            <a:p>
              <a:endParaRPr/>
            </a:p>
          </p:txBody>
        </p:sp>
        <p:sp>
          <p:nvSpPr>
            <p:cNvPr id="94" name="Google Shape;1568;p53"/>
            <p:cNvSpPr/>
            <p:nvPr/>
          </p:nvSpPr>
          <p:spPr>
            <a:xfrm>
              <a:off x="1506000" y="3472100"/>
              <a:ext cx="350" cy="275"/>
            </a:xfrm>
            <a:custGeom>
              <a:avLst/>
              <a:gdLst/>
              <a:ahLst/>
              <a:cxnLst/>
              <a:rect l="l" t="t" r="r" b="b"/>
              <a:pathLst>
                <a:path w="14" h="11" extrusionOk="0">
                  <a:moveTo>
                    <a:pt x="7" y="0"/>
                  </a:moveTo>
                  <a:cubicBezTo>
                    <a:pt x="0" y="0"/>
                    <a:pt x="0" y="11"/>
                    <a:pt x="7" y="11"/>
                  </a:cubicBezTo>
                  <a:cubicBezTo>
                    <a:pt x="13" y="11"/>
                    <a:pt x="13" y="0"/>
                    <a:pt x="7" y="0"/>
                  </a:cubicBezTo>
                  <a:close/>
                </a:path>
              </a:pathLst>
            </a:custGeom>
            <a:solidFill>
              <a:srgbClr val="440A29"/>
            </a:solidFill>
            <a:ln>
              <a:noFill/>
            </a:ln>
          </p:spPr>
          <p:txBody>
            <a:bodyPr spcFirstLastPara="1" wrap="square" lIns="43250" tIns="43250" rIns="43250" bIns="43250" anchor="ctr" anchorCtr="0">
              <a:noAutofit/>
            </a:bodyPr>
            <a:lstStyle/>
            <a:p>
              <a:endParaRPr/>
            </a:p>
          </p:txBody>
        </p:sp>
        <p:sp>
          <p:nvSpPr>
            <p:cNvPr id="95" name="Google Shape;1569;p53"/>
            <p:cNvSpPr/>
            <p:nvPr/>
          </p:nvSpPr>
          <p:spPr>
            <a:xfrm>
              <a:off x="1453450" y="3479775"/>
              <a:ext cx="99175" cy="88400"/>
            </a:xfrm>
            <a:custGeom>
              <a:avLst/>
              <a:gdLst/>
              <a:ahLst/>
              <a:cxnLst/>
              <a:rect l="l" t="t" r="r" b="b"/>
              <a:pathLst>
                <a:path w="3967" h="3536" extrusionOk="0">
                  <a:moveTo>
                    <a:pt x="3145" y="0"/>
                  </a:moveTo>
                  <a:cubicBezTo>
                    <a:pt x="3063" y="0"/>
                    <a:pt x="2982" y="93"/>
                    <a:pt x="3034" y="178"/>
                  </a:cubicBezTo>
                  <a:cubicBezTo>
                    <a:pt x="3425" y="796"/>
                    <a:pt x="3592" y="1445"/>
                    <a:pt x="3609" y="2173"/>
                  </a:cubicBezTo>
                  <a:cubicBezTo>
                    <a:pt x="3623" y="2705"/>
                    <a:pt x="3475" y="3102"/>
                    <a:pt x="2931" y="3262"/>
                  </a:cubicBezTo>
                  <a:cubicBezTo>
                    <a:pt x="2717" y="3326"/>
                    <a:pt x="2488" y="3344"/>
                    <a:pt x="2259" y="3344"/>
                  </a:cubicBezTo>
                  <a:cubicBezTo>
                    <a:pt x="2116" y="3344"/>
                    <a:pt x="1972" y="3337"/>
                    <a:pt x="1834" y="3329"/>
                  </a:cubicBezTo>
                  <a:cubicBezTo>
                    <a:pt x="1450" y="3309"/>
                    <a:pt x="1020" y="3282"/>
                    <a:pt x="672" y="3098"/>
                  </a:cubicBezTo>
                  <a:cubicBezTo>
                    <a:pt x="230" y="2865"/>
                    <a:pt x="150" y="2480"/>
                    <a:pt x="194" y="2019"/>
                  </a:cubicBezTo>
                  <a:cubicBezTo>
                    <a:pt x="258" y="1308"/>
                    <a:pt x="438" y="626"/>
                    <a:pt x="916" y="78"/>
                  </a:cubicBezTo>
                  <a:cubicBezTo>
                    <a:pt x="939" y="52"/>
                    <a:pt x="918" y="22"/>
                    <a:pt x="892" y="22"/>
                  </a:cubicBezTo>
                  <a:cubicBezTo>
                    <a:pt x="885" y="22"/>
                    <a:pt x="876" y="25"/>
                    <a:pt x="869" y="31"/>
                  </a:cubicBezTo>
                  <a:cubicBezTo>
                    <a:pt x="227" y="549"/>
                    <a:pt x="0" y="1551"/>
                    <a:pt x="24" y="2347"/>
                  </a:cubicBezTo>
                  <a:cubicBezTo>
                    <a:pt x="50" y="3255"/>
                    <a:pt x="1036" y="3446"/>
                    <a:pt x="1768" y="3513"/>
                  </a:cubicBezTo>
                  <a:cubicBezTo>
                    <a:pt x="1920" y="3526"/>
                    <a:pt x="2085" y="3536"/>
                    <a:pt x="2255" y="3536"/>
                  </a:cubicBezTo>
                  <a:cubicBezTo>
                    <a:pt x="2944" y="3536"/>
                    <a:pt x="3692" y="3372"/>
                    <a:pt x="3826" y="2594"/>
                  </a:cubicBezTo>
                  <a:cubicBezTo>
                    <a:pt x="3967" y="1765"/>
                    <a:pt x="3806" y="672"/>
                    <a:pt x="3222" y="34"/>
                  </a:cubicBezTo>
                  <a:cubicBezTo>
                    <a:pt x="3199" y="10"/>
                    <a:pt x="3172" y="0"/>
                    <a:pt x="3145" y="0"/>
                  </a:cubicBezTo>
                  <a:close/>
                </a:path>
              </a:pathLst>
            </a:custGeom>
            <a:solidFill>
              <a:srgbClr val="440A29"/>
            </a:solidFill>
            <a:ln>
              <a:noFill/>
            </a:ln>
          </p:spPr>
          <p:txBody>
            <a:bodyPr spcFirstLastPara="1" wrap="square" lIns="43250" tIns="43250" rIns="43250" bIns="43250" anchor="ctr" anchorCtr="0">
              <a:noAutofit/>
            </a:bodyPr>
            <a:lstStyle/>
            <a:p>
              <a:endParaRPr/>
            </a:p>
          </p:txBody>
        </p:sp>
        <p:sp>
          <p:nvSpPr>
            <p:cNvPr id="96" name="Google Shape;1570;p53"/>
            <p:cNvSpPr/>
            <p:nvPr/>
          </p:nvSpPr>
          <p:spPr>
            <a:xfrm>
              <a:off x="1539175" y="3433175"/>
              <a:ext cx="73175" cy="61700"/>
            </a:xfrm>
            <a:custGeom>
              <a:avLst/>
              <a:gdLst/>
              <a:ahLst/>
              <a:cxnLst/>
              <a:rect l="l" t="t" r="r" b="b"/>
              <a:pathLst>
                <a:path w="2927" h="2468" extrusionOk="0">
                  <a:moveTo>
                    <a:pt x="2482" y="0"/>
                  </a:moveTo>
                  <a:cubicBezTo>
                    <a:pt x="2447" y="0"/>
                    <a:pt x="2424" y="45"/>
                    <a:pt x="2449" y="78"/>
                  </a:cubicBezTo>
                  <a:cubicBezTo>
                    <a:pt x="2927" y="679"/>
                    <a:pt x="2472" y="1601"/>
                    <a:pt x="1914" y="1965"/>
                  </a:cubicBezTo>
                  <a:cubicBezTo>
                    <a:pt x="1646" y="2140"/>
                    <a:pt x="1257" y="2276"/>
                    <a:pt x="890" y="2276"/>
                  </a:cubicBezTo>
                  <a:cubicBezTo>
                    <a:pt x="576" y="2276"/>
                    <a:pt x="279" y="2177"/>
                    <a:pt x="86" y="1918"/>
                  </a:cubicBezTo>
                  <a:cubicBezTo>
                    <a:pt x="77" y="1905"/>
                    <a:pt x="64" y="1899"/>
                    <a:pt x="52" y="1899"/>
                  </a:cubicBezTo>
                  <a:cubicBezTo>
                    <a:pt x="25" y="1899"/>
                    <a:pt x="0" y="1926"/>
                    <a:pt x="16" y="1958"/>
                  </a:cubicBezTo>
                  <a:cubicBezTo>
                    <a:pt x="200" y="2327"/>
                    <a:pt x="556" y="2468"/>
                    <a:pt x="940" y="2468"/>
                  </a:cubicBezTo>
                  <a:cubicBezTo>
                    <a:pt x="1366" y="2468"/>
                    <a:pt x="1826" y="2294"/>
                    <a:pt x="2122" y="2066"/>
                  </a:cubicBezTo>
                  <a:cubicBezTo>
                    <a:pt x="2452" y="1805"/>
                    <a:pt x="2716" y="1424"/>
                    <a:pt x="2780" y="1000"/>
                  </a:cubicBezTo>
                  <a:cubicBezTo>
                    <a:pt x="2830" y="672"/>
                    <a:pt x="2823" y="194"/>
                    <a:pt x="2506" y="7"/>
                  </a:cubicBezTo>
                  <a:cubicBezTo>
                    <a:pt x="2497" y="2"/>
                    <a:pt x="2489" y="0"/>
                    <a:pt x="2482" y="0"/>
                  </a:cubicBezTo>
                  <a:close/>
                </a:path>
              </a:pathLst>
            </a:custGeom>
            <a:solidFill>
              <a:srgbClr val="440A29"/>
            </a:solidFill>
            <a:ln>
              <a:noFill/>
            </a:ln>
          </p:spPr>
          <p:txBody>
            <a:bodyPr spcFirstLastPara="1" wrap="square" lIns="43250" tIns="43250" rIns="43250" bIns="43250" anchor="ctr" anchorCtr="0">
              <a:noAutofit/>
            </a:bodyPr>
            <a:lstStyle/>
            <a:p>
              <a:endParaRPr/>
            </a:p>
          </p:txBody>
        </p:sp>
        <p:sp>
          <p:nvSpPr>
            <p:cNvPr id="97" name="Google Shape;1571;p53"/>
            <p:cNvSpPr/>
            <p:nvPr/>
          </p:nvSpPr>
          <p:spPr>
            <a:xfrm>
              <a:off x="1538075" y="3427125"/>
              <a:ext cx="96075" cy="84450"/>
            </a:xfrm>
            <a:custGeom>
              <a:avLst/>
              <a:gdLst/>
              <a:ahLst/>
              <a:cxnLst/>
              <a:rect l="l" t="t" r="r" b="b"/>
              <a:pathLst>
                <a:path w="3843" h="3378" extrusionOk="0">
                  <a:moveTo>
                    <a:pt x="3308" y="0"/>
                  </a:moveTo>
                  <a:cubicBezTo>
                    <a:pt x="3275" y="0"/>
                    <a:pt x="3242" y="30"/>
                    <a:pt x="3251" y="72"/>
                  </a:cubicBezTo>
                  <a:cubicBezTo>
                    <a:pt x="3445" y="937"/>
                    <a:pt x="3629" y="1863"/>
                    <a:pt x="2934" y="2575"/>
                  </a:cubicBezTo>
                  <a:cubicBezTo>
                    <a:pt x="2516" y="3003"/>
                    <a:pt x="1967" y="3221"/>
                    <a:pt x="1417" y="3221"/>
                  </a:cubicBezTo>
                  <a:cubicBezTo>
                    <a:pt x="929" y="3221"/>
                    <a:pt x="441" y="3049"/>
                    <a:pt x="47" y="2698"/>
                  </a:cubicBezTo>
                  <a:cubicBezTo>
                    <a:pt x="41" y="2694"/>
                    <a:pt x="36" y="2692"/>
                    <a:pt x="31" y="2692"/>
                  </a:cubicBezTo>
                  <a:cubicBezTo>
                    <a:pt x="14" y="2692"/>
                    <a:pt x="1" y="2713"/>
                    <a:pt x="13" y="2729"/>
                  </a:cubicBezTo>
                  <a:cubicBezTo>
                    <a:pt x="407" y="3174"/>
                    <a:pt x="919" y="3378"/>
                    <a:pt x="1441" y="3378"/>
                  </a:cubicBezTo>
                  <a:cubicBezTo>
                    <a:pt x="1968" y="3378"/>
                    <a:pt x="2504" y="3170"/>
                    <a:pt x="2937" y="2792"/>
                  </a:cubicBezTo>
                  <a:cubicBezTo>
                    <a:pt x="3662" y="2160"/>
                    <a:pt x="3842" y="851"/>
                    <a:pt x="3355" y="29"/>
                  </a:cubicBezTo>
                  <a:cubicBezTo>
                    <a:pt x="3343" y="9"/>
                    <a:pt x="3325" y="0"/>
                    <a:pt x="3308" y="0"/>
                  </a:cubicBezTo>
                  <a:close/>
                </a:path>
              </a:pathLst>
            </a:custGeom>
            <a:solidFill>
              <a:srgbClr val="440A29"/>
            </a:solidFill>
            <a:ln>
              <a:noFill/>
            </a:ln>
          </p:spPr>
          <p:txBody>
            <a:bodyPr spcFirstLastPara="1" wrap="square" lIns="43250" tIns="43250" rIns="43250" bIns="43250" anchor="ctr" anchorCtr="0">
              <a:noAutofit/>
            </a:bodyPr>
            <a:lstStyle/>
            <a:p>
              <a:endParaRPr/>
            </a:p>
          </p:txBody>
        </p:sp>
        <p:sp>
          <p:nvSpPr>
            <p:cNvPr id="98" name="Google Shape;1572;p53"/>
            <p:cNvSpPr/>
            <p:nvPr/>
          </p:nvSpPr>
          <p:spPr>
            <a:xfrm>
              <a:off x="1610325" y="3409200"/>
              <a:ext cx="11525" cy="21800"/>
            </a:xfrm>
            <a:custGeom>
              <a:avLst/>
              <a:gdLst/>
              <a:ahLst/>
              <a:cxnLst/>
              <a:rect l="l" t="t" r="r" b="b"/>
              <a:pathLst>
                <a:path w="461" h="872" extrusionOk="0">
                  <a:moveTo>
                    <a:pt x="168" y="1"/>
                  </a:moveTo>
                  <a:cubicBezTo>
                    <a:pt x="1" y="1"/>
                    <a:pt x="53" y="447"/>
                    <a:pt x="90" y="535"/>
                  </a:cubicBezTo>
                  <a:cubicBezTo>
                    <a:pt x="94" y="544"/>
                    <a:pt x="101" y="548"/>
                    <a:pt x="109" y="548"/>
                  </a:cubicBezTo>
                  <a:cubicBezTo>
                    <a:pt x="123" y="548"/>
                    <a:pt x="138" y="537"/>
                    <a:pt x="138" y="522"/>
                  </a:cubicBezTo>
                  <a:cubicBezTo>
                    <a:pt x="141" y="435"/>
                    <a:pt x="124" y="351"/>
                    <a:pt x="134" y="261"/>
                  </a:cubicBezTo>
                  <a:cubicBezTo>
                    <a:pt x="143" y="194"/>
                    <a:pt x="157" y="168"/>
                    <a:pt x="172" y="168"/>
                  </a:cubicBezTo>
                  <a:cubicBezTo>
                    <a:pt x="200" y="168"/>
                    <a:pt x="232" y="261"/>
                    <a:pt x="247" y="325"/>
                  </a:cubicBezTo>
                  <a:cubicBezTo>
                    <a:pt x="295" y="508"/>
                    <a:pt x="338" y="679"/>
                    <a:pt x="408" y="852"/>
                  </a:cubicBezTo>
                  <a:cubicBezTo>
                    <a:pt x="413" y="865"/>
                    <a:pt x="425" y="872"/>
                    <a:pt x="436" y="872"/>
                  </a:cubicBezTo>
                  <a:cubicBezTo>
                    <a:pt x="449" y="872"/>
                    <a:pt x="460" y="864"/>
                    <a:pt x="458" y="846"/>
                  </a:cubicBezTo>
                  <a:cubicBezTo>
                    <a:pt x="445" y="662"/>
                    <a:pt x="418" y="499"/>
                    <a:pt x="371" y="318"/>
                  </a:cubicBezTo>
                  <a:cubicBezTo>
                    <a:pt x="348" y="224"/>
                    <a:pt x="315" y="44"/>
                    <a:pt x="204" y="7"/>
                  </a:cubicBezTo>
                  <a:cubicBezTo>
                    <a:pt x="191" y="3"/>
                    <a:pt x="179" y="1"/>
                    <a:pt x="168" y="1"/>
                  </a:cubicBezTo>
                  <a:close/>
                </a:path>
              </a:pathLst>
            </a:custGeom>
            <a:solidFill>
              <a:srgbClr val="440A29"/>
            </a:solidFill>
            <a:ln>
              <a:noFill/>
            </a:ln>
          </p:spPr>
          <p:txBody>
            <a:bodyPr spcFirstLastPara="1" wrap="square" lIns="43250" tIns="43250" rIns="43250" bIns="43250" anchor="ctr" anchorCtr="0">
              <a:noAutofit/>
            </a:bodyPr>
            <a:lstStyle/>
            <a:p>
              <a:endParaRPr/>
            </a:p>
          </p:txBody>
        </p:sp>
        <p:sp>
          <p:nvSpPr>
            <p:cNvPr id="99" name="Google Shape;1573;p53"/>
            <p:cNvSpPr/>
            <p:nvPr/>
          </p:nvSpPr>
          <p:spPr>
            <a:xfrm>
              <a:off x="1605475" y="3408575"/>
              <a:ext cx="7625" cy="15775"/>
            </a:xfrm>
            <a:custGeom>
              <a:avLst/>
              <a:gdLst/>
              <a:ahLst/>
              <a:cxnLst/>
              <a:rect l="l" t="t" r="r" b="b"/>
              <a:pathLst>
                <a:path w="305" h="631" extrusionOk="0">
                  <a:moveTo>
                    <a:pt x="145" y="0"/>
                  </a:moveTo>
                  <a:cubicBezTo>
                    <a:pt x="118" y="0"/>
                    <a:pt x="91" y="10"/>
                    <a:pt x="68" y="32"/>
                  </a:cubicBezTo>
                  <a:cubicBezTo>
                    <a:pt x="8" y="89"/>
                    <a:pt x="8" y="189"/>
                    <a:pt x="8" y="266"/>
                  </a:cubicBezTo>
                  <a:cubicBezTo>
                    <a:pt x="4" y="370"/>
                    <a:pt x="0" y="524"/>
                    <a:pt x="64" y="610"/>
                  </a:cubicBezTo>
                  <a:cubicBezTo>
                    <a:pt x="74" y="624"/>
                    <a:pt x="87" y="631"/>
                    <a:pt x="99" y="631"/>
                  </a:cubicBezTo>
                  <a:cubicBezTo>
                    <a:pt x="119" y="631"/>
                    <a:pt x="137" y="615"/>
                    <a:pt x="141" y="590"/>
                  </a:cubicBezTo>
                  <a:cubicBezTo>
                    <a:pt x="154" y="480"/>
                    <a:pt x="108" y="360"/>
                    <a:pt x="108" y="246"/>
                  </a:cubicBezTo>
                  <a:cubicBezTo>
                    <a:pt x="108" y="223"/>
                    <a:pt x="97" y="119"/>
                    <a:pt x="117" y="103"/>
                  </a:cubicBezTo>
                  <a:cubicBezTo>
                    <a:pt x="158" y="109"/>
                    <a:pt x="201" y="115"/>
                    <a:pt x="241" y="123"/>
                  </a:cubicBezTo>
                  <a:cubicBezTo>
                    <a:pt x="255" y="149"/>
                    <a:pt x="264" y="172"/>
                    <a:pt x="271" y="200"/>
                  </a:cubicBezTo>
                  <a:cubicBezTo>
                    <a:pt x="278" y="226"/>
                    <a:pt x="284" y="253"/>
                    <a:pt x="295" y="280"/>
                  </a:cubicBezTo>
                  <a:cubicBezTo>
                    <a:pt x="296" y="281"/>
                    <a:pt x="299" y="282"/>
                    <a:pt x="301" y="282"/>
                  </a:cubicBezTo>
                  <a:cubicBezTo>
                    <a:pt x="303" y="282"/>
                    <a:pt x="304" y="281"/>
                    <a:pt x="304" y="280"/>
                  </a:cubicBezTo>
                  <a:cubicBezTo>
                    <a:pt x="288" y="192"/>
                    <a:pt x="298" y="86"/>
                    <a:pt x="224" y="29"/>
                  </a:cubicBezTo>
                  <a:cubicBezTo>
                    <a:pt x="199" y="10"/>
                    <a:pt x="172" y="0"/>
                    <a:pt x="145" y="0"/>
                  </a:cubicBezTo>
                  <a:close/>
                </a:path>
              </a:pathLst>
            </a:custGeom>
            <a:solidFill>
              <a:srgbClr val="440A29"/>
            </a:solidFill>
            <a:ln>
              <a:noFill/>
            </a:ln>
          </p:spPr>
          <p:txBody>
            <a:bodyPr spcFirstLastPara="1" wrap="square" lIns="43250" tIns="43250" rIns="43250" bIns="43250" anchor="ctr" anchorCtr="0">
              <a:noAutofit/>
            </a:bodyPr>
            <a:lstStyle/>
            <a:p>
              <a:endParaRPr/>
            </a:p>
          </p:txBody>
        </p:sp>
        <p:sp>
          <p:nvSpPr>
            <p:cNvPr id="100" name="Google Shape;1574;p53"/>
            <p:cNvSpPr/>
            <p:nvPr/>
          </p:nvSpPr>
          <p:spPr>
            <a:xfrm>
              <a:off x="1597300" y="3410100"/>
              <a:ext cx="9625" cy="18200"/>
            </a:xfrm>
            <a:custGeom>
              <a:avLst/>
              <a:gdLst/>
              <a:ahLst/>
              <a:cxnLst/>
              <a:rect l="l" t="t" r="r" b="b"/>
              <a:pathLst>
                <a:path w="385" h="728" extrusionOk="0">
                  <a:moveTo>
                    <a:pt x="184" y="0"/>
                  </a:moveTo>
                  <a:cubicBezTo>
                    <a:pt x="151" y="0"/>
                    <a:pt x="119" y="10"/>
                    <a:pt x="90" y="31"/>
                  </a:cubicBezTo>
                  <a:cubicBezTo>
                    <a:pt x="7" y="91"/>
                    <a:pt x="0" y="195"/>
                    <a:pt x="10" y="289"/>
                  </a:cubicBezTo>
                  <a:cubicBezTo>
                    <a:pt x="23" y="422"/>
                    <a:pt x="37" y="592"/>
                    <a:pt x="114" y="706"/>
                  </a:cubicBezTo>
                  <a:cubicBezTo>
                    <a:pt x="123" y="721"/>
                    <a:pt x="137" y="728"/>
                    <a:pt x="152" y="728"/>
                  </a:cubicBezTo>
                  <a:cubicBezTo>
                    <a:pt x="174" y="728"/>
                    <a:pt x="196" y="711"/>
                    <a:pt x="197" y="683"/>
                  </a:cubicBezTo>
                  <a:cubicBezTo>
                    <a:pt x="197" y="569"/>
                    <a:pt x="147" y="455"/>
                    <a:pt x="127" y="342"/>
                  </a:cubicBezTo>
                  <a:cubicBezTo>
                    <a:pt x="117" y="305"/>
                    <a:pt x="114" y="269"/>
                    <a:pt x="110" y="235"/>
                  </a:cubicBezTo>
                  <a:cubicBezTo>
                    <a:pt x="102" y="167"/>
                    <a:pt x="143" y="133"/>
                    <a:pt x="234" y="133"/>
                  </a:cubicBezTo>
                  <a:cubicBezTo>
                    <a:pt x="245" y="133"/>
                    <a:pt x="258" y="134"/>
                    <a:pt x="270" y="135"/>
                  </a:cubicBezTo>
                  <a:cubicBezTo>
                    <a:pt x="324" y="171"/>
                    <a:pt x="335" y="279"/>
                    <a:pt x="341" y="335"/>
                  </a:cubicBezTo>
                  <a:cubicBezTo>
                    <a:pt x="342" y="346"/>
                    <a:pt x="350" y="350"/>
                    <a:pt x="358" y="350"/>
                  </a:cubicBezTo>
                  <a:cubicBezTo>
                    <a:pt x="367" y="350"/>
                    <a:pt x="378" y="343"/>
                    <a:pt x="378" y="332"/>
                  </a:cubicBezTo>
                  <a:cubicBezTo>
                    <a:pt x="384" y="235"/>
                    <a:pt x="384" y="122"/>
                    <a:pt x="307" y="51"/>
                  </a:cubicBezTo>
                  <a:cubicBezTo>
                    <a:pt x="273" y="18"/>
                    <a:pt x="228" y="0"/>
                    <a:pt x="184" y="0"/>
                  </a:cubicBezTo>
                  <a:close/>
                </a:path>
              </a:pathLst>
            </a:custGeom>
            <a:solidFill>
              <a:srgbClr val="440A29"/>
            </a:solidFill>
            <a:ln>
              <a:noFill/>
            </a:ln>
          </p:spPr>
          <p:txBody>
            <a:bodyPr spcFirstLastPara="1" wrap="square" lIns="43250" tIns="43250" rIns="43250" bIns="43250" anchor="ctr" anchorCtr="0">
              <a:noAutofit/>
            </a:bodyPr>
            <a:lstStyle/>
            <a:p>
              <a:endParaRPr/>
            </a:p>
          </p:txBody>
        </p:sp>
        <p:sp>
          <p:nvSpPr>
            <p:cNvPr id="101" name="Google Shape;1575;p53"/>
            <p:cNvSpPr/>
            <p:nvPr/>
          </p:nvSpPr>
          <p:spPr>
            <a:xfrm>
              <a:off x="1590950" y="3424300"/>
              <a:ext cx="12925" cy="12675"/>
            </a:xfrm>
            <a:custGeom>
              <a:avLst/>
              <a:gdLst/>
              <a:ahLst/>
              <a:cxnLst/>
              <a:rect l="l" t="t" r="r" b="b"/>
              <a:pathLst>
                <a:path w="517" h="507" extrusionOk="0">
                  <a:moveTo>
                    <a:pt x="202" y="1"/>
                  </a:moveTo>
                  <a:cubicBezTo>
                    <a:pt x="135" y="1"/>
                    <a:pt x="65" y="28"/>
                    <a:pt x="37" y="95"/>
                  </a:cubicBezTo>
                  <a:cubicBezTo>
                    <a:pt x="0" y="182"/>
                    <a:pt x="67" y="265"/>
                    <a:pt x="140" y="308"/>
                  </a:cubicBezTo>
                  <a:cubicBezTo>
                    <a:pt x="191" y="336"/>
                    <a:pt x="248" y="352"/>
                    <a:pt x="294" y="385"/>
                  </a:cubicBezTo>
                  <a:cubicBezTo>
                    <a:pt x="344" y="419"/>
                    <a:pt x="375" y="473"/>
                    <a:pt x="428" y="499"/>
                  </a:cubicBezTo>
                  <a:cubicBezTo>
                    <a:pt x="437" y="504"/>
                    <a:pt x="447" y="506"/>
                    <a:pt x="456" y="506"/>
                  </a:cubicBezTo>
                  <a:cubicBezTo>
                    <a:pt x="489" y="506"/>
                    <a:pt x="516" y="476"/>
                    <a:pt x="508" y="439"/>
                  </a:cubicBezTo>
                  <a:cubicBezTo>
                    <a:pt x="484" y="325"/>
                    <a:pt x="338" y="259"/>
                    <a:pt x="244" y="219"/>
                  </a:cubicBezTo>
                  <a:cubicBezTo>
                    <a:pt x="217" y="208"/>
                    <a:pt x="177" y="199"/>
                    <a:pt x="160" y="172"/>
                  </a:cubicBezTo>
                  <a:cubicBezTo>
                    <a:pt x="120" y="118"/>
                    <a:pt x="177" y="85"/>
                    <a:pt x="228" y="85"/>
                  </a:cubicBezTo>
                  <a:cubicBezTo>
                    <a:pt x="271" y="85"/>
                    <a:pt x="311" y="101"/>
                    <a:pt x="344" y="128"/>
                  </a:cubicBezTo>
                  <a:cubicBezTo>
                    <a:pt x="364" y="142"/>
                    <a:pt x="361" y="148"/>
                    <a:pt x="388" y="152"/>
                  </a:cubicBezTo>
                  <a:cubicBezTo>
                    <a:pt x="395" y="152"/>
                    <a:pt x="401" y="152"/>
                    <a:pt x="401" y="145"/>
                  </a:cubicBezTo>
                  <a:cubicBezTo>
                    <a:pt x="418" y="75"/>
                    <a:pt x="314" y="21"/>
                    <a:pt x="261" y="8"/>
                  </a:cubicBezTo>
                  <a:cubicBezTo>
                    <a:pt x="242" y="3"/>
                    <a:pt x="222" y="1"/>
                    <a:pt x="202" y="1"/>
                  </a:cubicBezTo>
                  <a:close/>
                </a:path>
              </a:pathLst>
            </a:custGeom>
            <a:solidFill>
              <a:srgbClr val="440A29"/>
            </a:solidFill>
            <a:ln>
              <a:noFill/>
            </a:ln>
          </p:spPr>
          <p:txBody>
            <a:bodyPr spcFirstLastPara="1" wrap="square" lIns="43250" tIns="43250" rIns="43250" bIns="43250" anchor="ctr" anchorCtr="0">
              <a:noAutofit/>
            </a:bodyPr>
            <a:lstStyle/>
            <a:p>
              <a:endParaRPr/>
            </a:p>
          </p:txBody>
        </p:sp>
        <p:sp>
          <p:nvSpPr>
            <p:cNvPr id="102" name="Google Shape;1576;p53"/>
            <p:cNvSpPr/>
            <p:nvPr/>
          </p:nvSpPr>
          <p:spPr>
            <a:xfrm>
              <a:off x="1429125" y="3479250"/>
              <a:ext cx="37800" cy="74800"/>
            </a:xfrm>
            <a:custGeom>
              <a:avLst/>
              <a:gdLst/>
              <a:ahLst/>
              <a:cxnLst/>
              <a:rect l="l" t="t" r="r" b="b"/>
              <a:pathLst>
                <a:path w="1512" h="2992" extrusionOk="0">
                  <a:moveTo>
                    <a:pt x="1451" y="1"/>
                  </a:moveTo>
                  <a:cubicBezTo>
                    <a:pt x="1445" y="1"/>
                    <a:pt x="1438" y="2"/>
                    <a:pt x="1431" y="5"/>
                  </a:cubicBezTo>
                  <a:cubicBezTo>
                    <a:pt x="466" y="470"/>
                    <a:pt x="1" y="2010"/>
                    <a:pt x="446" y="2959"/>
                  </a:cubicBezTo>
                  <a:cubicBezTo>
                    <a:pt x="456" y="2982"/>
                    <a:pt x="476" y="2991"/>
                    <a:pt x="497" y="2991"/>
                  </a:cubicBezTo>
                  <a:cubicBezTo>
                    <a:pt x="538" y="2991"/>
                    <a:pt x="583" y="2955"/>
                    <a:pt x="566" y="2909"/>
                  </a:cubicBezTo>
                  <a:cubicBezTo>
                    <a:pt x="228" y="1977"/>
                    <a:pt x="616" y="604"/>
                    <a:pt x="1471" y="75"/>
                  </a:cubicBezTo>
                  <a:cubicBezTo>
                    <a:pt x="1511" y="53"/>
                    <a:pt x="1488" y="1"/>
                    <a:pt x="1451" y="1"/>
                  </a:cubicBezTo>
                  <a:close/>
                </a:path>
              </a:pathLst>
            </a:custGeom>
            <a:solidFill>
              <a:srgbClr val="440A29"/>
            </a:solidFill>
            <a:ln>
              <a:noFill/>
            </a:ln>
          </p:spPr>
          <p:txBody>
            <a:bodyPr spcFirstLastPara="1" wrap="square" lIns="43250" tIns="43250" rIns="43250" bIns="43250" anchor="ctr" anchorCtr="0">
              <a:noAutofit/>
            </a:bodyPr>
            <a:lstStyle/>
            <a:p>
              <a:endParaRPr/>
            </a:p>
          </p:txBody>
        </p:sp>
        <p:sp>
          <p:nvSpPr>
            <p:cNvPr id="103" name="Google Shape;1577;p53"/>
            <p:cNvSpPr/>
            <p:nvPr/>
          </p:nvSpPr>
          <p:spPr>
            <a:xfrm>
              <a:off x="1407600" y="3222950"/>
              <a:ext cx="21050" cy="9100"/>
            </a:xfrm>
            <a:custGeom>
              <a:avLst/>
              <a:gdLst/>
              <a:ahLst/>
              <a:cxnLst/>
              <a:rect l="l" t="t" r="r" b="b"/>
              <a:pathLst>
                <a:path w="842" h="364" extrusionOk="0">
                  <a:moveTo>
                    <a:pt x="341" y="0"/>
                  </a:moveTo>
                  <a:cubicBezTo>
                    <a:pt x="255" y="0"/>
                    <a:pt x="169" y="16"/>
                    <a:pt x="87" y="46"/>
                  </a:cubicBezTo>
                  <a:cubicBezTo>
                    <a:pt x="0" y="74"/>
                    <a:pt x="25" y="196"/>
                    <a:pt x="106" y="196"/>
                  </a:cubicBezTo>
                  <a:cubicBezTo>
                    <a:pt x="113" y="196"/>
                    <a:pt x="120" y="195"/>
                    <a:pt x="127" y="193"/>
                  </a:cubicBezTo>
                  <a:cubicBezTo>
                    <a:pt x="174" y="181"/>
                    <a:pt x="222" y="175"/>
                    <a:pt x="270" y="175"/>
                  </a:cubicBezTo>
                  <a:cubicBezTo>
                    <a:pt x="346" y="175"/>
                    <a:pt x="421" y="190"/>
                    <a:pt x="491" y="223"/>
                  </a:cubicBezTo>
                  <a:cubicBezTo>
                    <a:pt x="585" y="267"/>
                    <a:pt x="648" y="353"/>
                    <a:pt x="755" y="363"/>
                  </a:cubicBezTo>
                  <a:cubicBezTo>
                    <a:pt x="757" y="363"/>
                    <a:pt x="759" y="363"/>
                    <a:pt x="760" y="363"/>
                  </a:cubicBezTo>
                  <a:cubicBezTo>
                    <a:pt x="802" y="363"/>
                    <a:pt x="841" y="321"/>
                    <a:pt x="838" y="283"/>
                  </a:cubicBezTo>
                  <a:cubicBezTo>
                    <a:pt x="825" y="133"/>
                    <a:pt x="661" y="62"/>
                    <a:pt x="534" y="26"/>
                  </a:cubicBezTo>
                  <a:cubicBezTo>
                    <a:pt x="471" y="9"/>
                    <a:pt x="406" y="0"/>
                    <a:pt x="341" y="0"/>
                  </a:cubicBezTo>
                  <a:close/>
                </a:path>
              </a:pathLst>
            </a:custGeom>
            <a:solidFill>
              <a:srgbClr val="FFFFFF"/>
            </a:solidFill>
            <a:ln>
              <a:noFill/>
            </a:ln>
          </p:spPr>
          <p:txBody>
            <a:bodyPr spcFirstLastPara="1" wrap="square" lIns="43250" tIns="43250" rIns="43250" bIns="43250" anchor="ctr" anchorCtr="0">
              <a:noAutofit/>
            </a:bodyPr>
            <a:lstStyle/>
            <a:p>
              <a:endParaRPr/>
            </a:p>
          </p:txBody>
        </p:sp>
        <p:sp>
          <p:nvSpPr>
            <p:cNvPr id="104" name="Google Shape;1578;p53"/>
            <p:cNvSpPr/>
            <p:nvPr/>
          </p:nvSpPr>
          <p:spPr>
            <a:xfrm>
              <a:off x="1569225" y="3222675"/>
              <a:ext cx="17325" cy="11700"/>
            </a:xfrm>
            <a:custGeom>
              <a:avLst/>
              <a:gdLst/>
              <a:ahLst/>
              <a:cxnLst/>
              <a:rect l="l" t="t" r="r" b="b"/>
              <a:pathLst>
                <a:path w="693" h="468" extrusionOk="0">
                  <a:moveTo>
                    <a:pt x="593" y="0"/>
                  </a:moveTo>
                  <a:cubicBezTo>
                    <a:pt x="586" y="0"/>
                    <a:pt x="579" y="1"/>
                    <a:pt x="571" y="4"/>
                  </a:cubicBezTo>
                  <a:cubicBezTo>
                    <a:pt x="468" y="33"/>
                    <a:pt x="358" y="67"/>
                    <a:pt x="264" y="124"/>
                  </a:cubicBezTo>
                  <a:cubicBezTo>
                    <a:pt x="178" y="178"/>
                    <a:pt x="67" y="244"/>
                    <a:pt x="24" y="338"/>
                  </a:cubicBezTo>
                  <a:cubicBezTo>
                    <a:pt x="0" y="397"/>
                    <a:pt x="35" y="468"/>
                    <a:pt x="97" y="468"/>
                  </a:cubicBezTo>
                  <a:cubicBezTo>
                    <a:pt x="105" y="468"/>
                    <a:pt x="113" y="467"/>
                    <a:pt x="121" y="465"/>
                  </a:cubicBezTo>
                  <a:cubicBezTo>
                    <a:pt x="218" y="438"/>
                    <a:pt x="291" y="364"/>
                    <a:pt x="375" y="311"/>
                  </a:cubicBezTo>
                  <a:cubicBezTo>
                    <a:pt x="458" y="251"/>
                    <a:pt x="539" y="187"/>
                    <a:pt x="628" y="133"/>
                  </a:cubicBezTo>
                  <a:cubicBezTo>
                    <a:pt x="693" y="97"/>
                    <a:pt x="659" y="0"/>
                    <a:pt x="593" y="0"/>
                  </a:cubicBezTo>
                  <a:close/>
                </a:path>
              </a:pathLst>
            </a:custGeom>
            <a:solidFill>
              <a:srgbClr val="FFFFFF"/>
            </a:solidFill>
            <a:ln>
              <a:noFill/>
            </a:ln>
          </p:spPr>
          <p:txBody>
            <a:bodyPr spcFirstLastPara="1" wrap="square" lIns="43250" tIns="43250" rIns="43250" bIns="43250" anchor="ctr" anchorCtr="0">
              <a:noAutofit/>
            </a:bodyPr>
            <a:lstStyle/>
            <a:p>
              <a:endParaRPr/>
            </a:p>
          </p:txBody>
        </p:sp>
        <p:sp>
          <p:nvSpPr>
            <p:cNvPr id="105" name="Google Shape;1579;p53"/>
            <p:cNvSpPr/>
            <p:nvPr/>
          </p:nvSpPr>
          <p:spPr>
            <a:xfrm>
              <a:off x="1490125" y="3212550"/>
              <a:ext cx="7875" cy="12600"/>
            </a:xfrm>
            <a:custGeom>
              <a:avLst/>
              <a:gdLst/>
              <a:ahLst/>
              <a:cxnLst/>
              <a:rect l="l" t="t" r="r" b="b"/>
              <a:pathLst>
                <a:path w="315" h="504" extrusionOk="0">
                  <a:moveTo>
                    <a:pt x="133" y="0"/>
                  </a:moveTo>
                  <a:cubicBezTo>
                    <a:pt x="76" y="0"/>
                    <a:pt x="22" y="47"/>
                    <a:pt x="37" y="121"/>
                  </a:cubicBezTo>
                  <a:cubicBezTo>
                    <a:pt x="51" y="171"/>
                    <a:pt x="51" y="228"/>
                    <a:pt x="31" y="275"/>
                  </a:cubicBezTo>
                  <a:cubicBezTo>
                    <a:pt x="0" y="342"/>
                    <a:pt x="3" y="445"/>
                    <a:pt x="83" y="482"/>
                  </a:cubicBezTo>
                  <a:cubicBezTo>
                    <a:pt x="114" y="495"/>
                    <a:pt x="131" y="498"/>
                    <a:pt x="160" y="502"/>
                  </a:cubicBezTo>
                  <a:cubicBezTo>
                    <a:pt x="165" y="503"/>
                    <a:pt x="169" y="503"/>
                    <a:pt x="173" y="503"/>
                  </a:cubicBezTo>
                  <a:cubicBezTo>
                    <a:pt x="251" y="503"/>
                    <a:pt x="314" y="422"/>
                    <a:pt x="314" y="352"/>
                  </a:cubicBezTo>
                  <a:cubicBezTo>
                    <a:pt x="314" y="242"/>
                    <a:pt x="284" y="134"/>
                    <a:pt x="217" y="44"/>
                  </a:cubicBezTo>
                  <a:cubicBezTo>
                    <a:pt x="195" y="14"/>
                    <a:pt x="164" y="0"/>
                    <a:pt x="133" y="0"/>
                  </a:cubicBezTo>
                  <a:close/>
                </a:path>
              </a:pathLst>
            </a:custGeom>
            <a:solidFill>
              <a:srgbClr val="FFFFFF"/>
            </a:solidFill>
            <a:ln>
              <a:noFill/>
            </a:ln>
          </p:spPr>
          <p:txBody>
            <a:bodyPr spcFirstLastPara="1" wrap="square" lIns="43250" tIns="43250" rIns="43250" bIns="43250" anchor="ctr" anchorCtr="0">
              <a:noAutofit/>
            </a:bodyPr>
            <a:lstStyle/>
            <a:p>
              <a:endParaRPr/>
            </a:p>
          </p:txBody>
        </p:sp>
        <p:sp>
          <p:nvSpPr>
            <p:cNvPr id="106" name="Google Shape;1580;p53"/>
            <p:cNvSpPr/>
            <p:nvPr/>
          </p:nvSpPr>
          <p:spPr>
            <a:xfrm>
              <a:off x="1470075" y="3232850"/>
              <a:ext cx="775" cy="600"/>
            </a:xfrm>
            <a:custGeom>
              <a:avLst/>
              <a:gdLst/>
              <a:ahLst/>
              <a:cxnLst/>
              <a:rect l="l" t="t" r="r" b="b"/>
              <a:pathLst>
                <a:path w="31" h="24" extrusionOk="0">
                  <a:moveTo>
                    <a:pt x="17" y="1"/>
                  </a:moveTo>
                  <a:cubicBezTo>
                    <a:pt x="0" y="1"/>
                    <a:pt x="0" y="24"/>
                    <a:pt x="17" y="24"/>
                  </a:cubicBezTo>
                  <a:cubicBezTo>
                    <a:pt x="31" y="24"/>
                    <a:pt x="31" y="1"/>
                    <a:pt x="17" y="1"/>
                  </a:cubicBezTo>
                  <a:close/>
                </a:path>
              </a:pathLst>
            </a:custGeom>
            <a:solidFill>
              <a:srgbClr val="FFFFFF"/>
            </a:solidFill>
            <a:ln>
              <a:noFill/>
            </a:ln>
          </p:spPr>
          <p:txBody>
            <a:bodyPr spcFirstLastPara="1" wrap="square" lIns="43250" tIns="43250" rIns="43250" bIns="43250" anchor="ctr" anchorCtr="0">
              <a:noAutofit/>
            </a:bodyPr>
            <a:lstStyle/>
            <a:p>
              <a:endParaRPr/>
            </a:p>
          </p:txBody>
        </p:sp>
        <p:sp>
          <p:nvSpPr>
            <p:cNvPr id="107" name="Google Shape;1581;p53"/>
            <p:cNvSpPr/>
            <p:nvPr/>
          </p:nvSpPr>
          <p:spPr>
            <a:xfrm>
              <a:off x="1458625" y="3256925"/>
              <a:ext cx="8375" cy="5700"/>
            </a:xfrm>
            <a:custGeom>
              <a:avLst/>
              <a:gdLst/>
              <a:ahLst/>
              <a:cxnLst/>
              <a:rect l="l" t="t" r="r" b="b"/>
              <a:pathLst>
                <a:path w="335" h="228" extrusionOk="0">
                  <a:moveTo>
                    <a:pt x="217" y="1"/>
                  </a:moveTo>
                  <a:cubicBezTo>
                    <a:pt x="200" y="1"/>
                    <a:pt x="183" y="6"/>
                    <a:pt x="168" y="17"/>
                  </a:cubicBezTo>
                  <a:cubicBezTo>
                    <a:pt x="141" y="34"/>
                    <a:pt x="114" y="51"/>
                    <a:pt x="91" y="67"/>
                  </a:cubicBezTo>
                  <a:cubicBezTo>
                    <a:pt x="60" y="87"/>
                    <a:pt x="44" y="114"/>
                    <a:pt x="23" y="140"/>
                  </a:cubicBezTo>
                  <a:cubicBezTo>
                    <a:pt x="0" y="180"/>
                    <a:pt x="34" y="217"/>
                    <a:pt x="71" y="224"/>
                  </a:cubicBezTo>
                  <a:cubicBezTo>
                    <a:pt x="90" y="226"/>
                    <a:pt x="107" y="228"/>
                    <a:pt x="125" y="228"/>
                  </a:cubicBezTo>
                  <a:cubicBezTo>
                    <a:pt x="137" y="228"/>
                    <a:pt x="148" y="227"/>
                    <a:pt x="161" y="224"/>
                  </a:cubicBezTo>
                  <a:cubicBezTo>
                    <a:pt x="191" y="217"/>
                    <a:pt x="218" y="211"/>
                    <a:pt x="244" y="204"/>
                  </a:cubicBezTo>
                  <a:cubicBezTo>
                    <a:pt x="304" y="187"/>
                    <a:pt x="335" y="120"/>
                    <a:pt x="311" y="63"/>
                  </a:cubicBezTo>
                  <a:cubicBezTo>
                    <a:pt x="295" y="27"/>
                    <a:pt x="256" y="1"/>
                    <a:pt x="217" y="1"/>
                  </a:cubicBezTo>
                  <a:close/>
                </a:path>
              </a:pathLst>
            </a:custGeom>
            <a:solidFill>
              <a:srgbClr val="FFFFFF"/>
            </a:solidFill>
            <a:ln>
              <a:noFill/>
            </a:ln>
          </p:spPr>
          <p:txBody>
            <a:bodyPr spcFirstLastPara="1" wrap="square" lIns="43250" tIns="43250" rIns="43250" bIns="43250" anchor="ctr" anchorCtr="0">
              <a:noAutofit/>
            </a:bodyPr>
            <a:lstStyle/>
            <a:p>
              <a:endParaRPr/>
            </a:p>
          </p:txBody>
        </p:sp>
        <p:sp>
          <p:nvSpPr>
            <p:cNvPr id="108" name="Google Shape;1582;p53"/>
            <p:cNvSpPr/>
            <p:nvPr/>
          </p:nvSpPr>
          <p:spPr>
            <a:xfrm>
              <a:off x="1439075" y="3371025"/>
              <a:ext cx="1600" cy="1200"/>
            </a:xfrm>
            <a:custGeom>
              <a:avLst/>
              <a:gdLst/>
              <a:ahLst/>
              <a:cxnLst/>
              <a:rect l="l" t="t" r="r" b="b"/>
              <a:pathLst>
                <a:path w="64" h="48" extrusionOk="0">
                  <a:moveTo>
                    <a:pt x="34" y="1"/>
                  </a:moveTo>
                  <a:cubicBezTo>
                    <a:pt x="0" y="1"/>
                    <a:pt x="0" y="47"/>
                    <a:pt x="34" y="47"/>
                  </a:cubicBezTo>
                  <a:cubicBezTo>
                    <a:pt x="64" y="47"/>
                    <a:pt x="64" y="1"/>
                    <a:pt x="34" y="1"/>
                  </a:cubicBezTo>
                  <a:close/>
                </a:path>
              </a:pathLst>
            </a:custGeom>
            <a:solidFill>
              <a:srgbClr val="FFFFFF"/>
            </a:solidFill>
            <a:ln>
              <a:noFill/>
            </a:ln>
          </p:spPr>
          <p:txBody>
            <a:bodyPr spcFirstLastPara="1" wrap="square" lIns="43250" tIns="43250" rIns="43250" bIns="43250" anchor="ctr" anchorCtr="0">
              <a:noAutofit/>
            </a:bodyPr>
            <a:lstStyle/>
            <a:p>
              <a:endParaRPr/>
            </a:p>
          </p:txBody>
        </p:sp>
        <p:sp>
          <p:nvSpPr>
            <p:cNvPr id="109" name="Google Shape;1583;p53"/>
            <p:cNvSpPr/>
            <p:nvPr/>
          </p:nvSpPr>
          <p:spPr>
            <a:xfrm>
              <a:off x="1547525" y="3371950"/>
              <a:ext cx="1425" cy="1100"/>
            </a:xfrm>
            <a:custGeom>
              <a:avLst/>
              <a:gdLst/>
              <a:ahLst/>
              <a:cxnLst/>
              <a:rect l="l" t="t" r="r" b="b"/>
              <a:pathLst>
                <a:path w="57" h="44" extrusionOk="0">
                  <a:moveTo>
                    <a:pt x="26" y="1"/>
                  </a:moveTo>
                  <a:cubicBezTo>
                    <a:pt x="0" y="1"/>
                    <a:pt x="0" y="44"/>
                    <a:pt x="26" y="44"/>
                  </a:cubicBezTo>
                  <a:cubicBezTo>
                    <a:pt x="56" y="44"/>
                    <a:pt x="56" y="1"/>
                    <a:pt x="26" y="1"/>
                  </a:cubicBezTo>
                  <a:close/>
                </a:path>
              </a:pathLst>
            </a:custGeom>
            <a:solidFill>
              <a:srgbClr val="FFFFFF"/>
            </a:solidFill>
            <a:ln>
              <a:noFill/>
            </a:ln>
          </p:spPr>
          <p:txBody>
            <a:bodyPr spcFirstLastPara="1" wrap="square" lIns="43250" tIns="43250" rIns="43250" bIns="43250" anchor="ctr" anchorCtr="0">
              <a:noAutofit/>
            </a:bodyPr>
            <a:lstStyle/>
            <a:p>
              <a:endParaRPr/>
            </a:p>
          </p:txBody>
        </p:sp>
      </p:grpSp>
      <p:pic>
        <p:nvPicPr>
          <p:cNvPr id="110" name="图片 46085" descr="1-46"/>
          <p:cNvPicPr>
            <a:picLocks noChangeAspect="1"/>
          </p:cNvPicPr>
          <p:nvPr/>
        </p:nvPicPr>
        <p:blipFill>
          <a:blip r:embed="rId6"/>
          <a:stretch>
            <a:fillRect/>
          </a:stretch>
        </p:blipFill>
        <p:spPr>
          <a:xfrm rot="1735563" flipH="1">
            <a:off x="-268325" y="-332149"/>
            <a:ext cx="3711213" cy="3657600"/>
          </a:xfrm>
          <a:prstGeom prst="rect">
            <a:avLst/>
          </a:prstGeom>
          <a:noFill/>
          <a:ln w="9525">
            <a:noFill/>
          </a:ln>
        </p:spPr>
      </p:pic>
    </p:spTree>
    <p:extLst>
      <p:ext uri="{BB962C8B-B14F-4D97-AF65-F5344CB8AC3E}">
        <p14:creationId xmlns:p14="http://schemas.microsoft.com/office/powerpoint/2010/main" val="328107356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8" name="图片 47107" descr="1-17"/>
          <p:cNvPicPr>
            <a:picLocks noChangeAspect="1"/>
          </p:cNvPicPr>
          <p:nvPr/>
        </p:nvPicPr>
        <p:blipFill>
          <a:blip r:embed="rId3"/>
          <a:stretch>
            <a:fillRect/>
          </a:stretch>
        </p:blipFill>
        <p:spPr>
          <a:xfrm>
            <a:off x="-53681" y="4069532"/>
            <a:ext cx="12221234" cy="2788468"/>
          </a:xfrm>
          <a:prstGeom prst="rect">
            <a:avLst/>
          </a:prstGeom>
          <a:noFill/>
          <a:ln w="9525">
            <a:noFill/>
          </a:ln>
        </p:spPr>
      </p:pic>
      <p:pic>
        <p:nvPicPr>
          <p:cNvPr id="47111" name="图片 47110" descr="1-26"/>
          <p:cNvPicPr>
            <a:picLocks noChangeAspect="1"/>
          </p:cNvPicPr>
          <p:nvPr/>
        </p:nvPicPr>
        <p:blipFill>
          <a:blip r:embed="rId4"/>
          <a:stretch>
            <a:fillRect/>
          </a:stretch>
        </p:blipFill>
        <p:spPr>
          <a:xfrm>
            <a:off x="5992023" y="2126681"/>
            <a:ext cx="4872639" cy="3529532"/>
          </a:xfrm>
          <a:prstGeom prst="rect">
            <a:avLst/>
          </a:prstGeom>
          <a:noFill/>
          <a:ln w="9525">
            <a:noFill/>
          </a:ln>
        </p:spPr>
      </p:pic>
      <p:pic>
        <p:nvPicPr>
          <p:cNvPr id="47110" name="图片 47109" descr="1-42"/>
          <p:cNvPicPr>
            <a:picLocks noChangeAspect="1"/>
          </p:cNvPicPr>
          <p:nvPr/>
        </p:nvPicPr>
        <p:blipFill>
          <a:blip r:embed="rId5"/>
          <a:stretch>
            <a:fillRect/>
          </a:stretch>
        </p:blipFill>
        <p:spPr>
          <a:xfrm>
            <a:off x="805324" y="-495191"/>
            <a:ext cx="8873248" cy="7186596"/>
          </a:xfrm>
          <a:prstGeom prst="rect">
            <a:avLst/>
          </a:prstGeom>
          <a:noFill/>
          <a:ln w="9525">
            <a:noFill/>
          </a:ln>
        </p:spPr>
      </p:pic>
      <p:pic>
        <p:nvPicPr>
          <p:cNvPr id="9" name="图片 46087" descr="1-45"/>
          <p:cNvPicPr>
            <a:picLocks noChangeAspect="1"/>
          </p:cNvPicPr>
          <p:nvPr/>
        </p:nvPicPr>
        <p:blipFill>
          <a:blip r:embed="rId6"/>
          <a:stretch>
            <a:fillRect/>
          </a:stretch>
        </p:blipFill>
        <p:spPr>
          <a:xfrm>
            <a:off x="10038756" y="4311706"/>
            <a:ext cx="2375607" cy="2665782"/>
          </a:xfrm>
          <a:prstGeom prst="rect">
            <a:avLst/>
          </a:prstGeom>
          <a:noFill/>
          <a:ln w="9525">
            <a:noFill/>
          </a:ln>
        </p:spPr>
      </p:pic>
      <p:pic>
        <p:nvPicPr>
          <p:cNvPr id="10" name="图片 48133" descr="1-50"/>
          <p:cNvPicPr>
            <a:picLocks noChangeAspect="1"/>
          </p:cNvPicPr>
          <p:nvPr/>
        </p:nvPicPr>
        <p:blipFill>
          <a:blip r:embed="rId7"/>
          <a:stretch>
            <a:fillRect/>
          </a:stretch>
        </p:blipFill>
        <p:spPr>
          <a:xfrm>
            <a:off x="8428340" y="-44053"/>
            <a:ext cx="3962400" cy="3621087"/>
          </a:xfrm>
          <a:prstGeom prst="rect">
            <a:avLst/>
          </a:prstGeom>
          <a:noFill/>
          <a:ln w="9525">
            <a:noFill/>
          </a:ln>
        </p:spPr>
      </p:pic>
      <p:pic>
        <p:nvPicPr>
          <p:cNvPr id="11" name="图片 9220" descr="21"/>
          <p:cNvPicPr>
            <a:picLocks noChangeAspect="1"/>
          </p:cNvPicPr>
          <p:nvPr/>
        </p:nvPicPr>
        <p:blipFill rotWithShape="1">
          <a:blip r:embed="rId8"/>
          <a:srcRect l="15135" t="23865" r="61624" b="16686"/>
          <a:stretch/>
        </p:blipFill>
        <p:spPr>
          <a:xfrm>
            <a:off x="-14656" y="3200402"/>
            <a:ext cx="2152737" cy="3685809"/>
          </a:xfrm>
          <a:prstGeom prst="rect">
            <a:avLst/>
          </a:prstGeom>
          <a:noFill/>
          <a:ln w="9525">
            <a:noFill/>
          </a:ln>
        </p:spPr>
      </p:pic>
      <p:pic>
        <p:nvPicPr>
          <p:cNvPr id="47109" name="图片 47108" descr="1-43"/>
          <p:cNvPicPr>
            <a:picLocks noChangeAspect="1"/>
          </p:cNvPicPr>
          <p:nvPr/>
        </p:nvPicPr>
        <p:blipFill>
          <a:blip r:embed="rId9"/>
          <a:stretch>
            <a:fillRect/>
          </a:stretch>
        </p:blipFill>
        <p:spPr>
          <a:xfrm>
            <a:off x="7122579" y="4150496"/>
            <a:ext cx="3776553" cy="3410043"/>
          </a:xfrm>
          <a:prstGeom prst="rect">
            <a:avLst/>
          </a:prstGeom>
          <a:noFill/>
          <a:ln w="9525">
            <a:noFill/>
          </a:ln>
        </p:spPr>
      </p:pic>
      <p:pic>
        <p:nvPicPr>
          <p:cNvPr id="12" name="图片 46085" descr="1-46"/>
          <p:cNvPicPr>
            <a:picLocks noChangeAspect="1"/>
          </p:cNvPicPr>
          <p:nvPr/>
        </p:nvPicPr>
        <p:blipFill>
          <a:blip r:embed="rId10"/>
          <a:stretch>
            <a:fillRect/>
          </a:stretch>
        </p:blipFill>
        <p:spPr>
          <a:xfrm rot="399488" flipH="1">
            <a:off x="225374" y="36578"/>
            <a:ext cx="3711213" cy="3657600"/>
          </a:xfrm>
          <a:prstGeom prst="rect">
            <a:avLst/>
          </a:prstGeom>
          <a:noFill/>
          <a:ln w="9525">
            <a:noFill/>
          </a:ln>
        </p:spPr>
      </p:pic>
      <p:grpSp>
        <p:nvGrpSpPr>
          <p:cNvPr id="16" name="Group 15"/>
          <p:cNvGrpSpPr/>
          <p:nvPr/>
        </p:nvGrpSpPr>
        <p:grpSpPr>
          <a:xfrm rot="21395964">
            <a:off x="2031158" y="1656881"/>
            <a:ext cx="5439157" cy="4313649"/>
            <a:chOff x="2550898" y="2131507"/>
            <a:chExt cx="7451410" cy="2807398"/>
          </a:xfrm>
        </p:grpSpPr>
        <p:sp>
          <p:nvSpPr>
            <p:cNvPr id="17" name="TextBox 16"/>
            <p:cNvSpPr txBox="1"/>
            <p:nvPr/>
          </p:nvSpPr>
          <p:spPr>
            <a:xfrm>
              <a:off x="2570691" y="2131507"/>
              <a:ext cx="7431617" cy="2800767"/>
            </a:xfrm>
            <a:prstGeom prst="rect">
              <a:avLst/>
            </a:prstGeom>
            <a:noFill/>
            <a:ln>
              <a:noFill/>
            </a:ln>
          </p:spPr>
          <p:txBody>
            <a:bodyPr wrap="square" rtlCol="0">
              <a:spAutoFit/>
            </a:bodyPr>
            <a:lstStyle/>
            <a:p>
              <a:pPr algn="ctr"/>
              <a:r>
                <a:rPr lang="en-GB" sz="8800" dirty="0" err="1">
                  <a:ln w="190500">
                    <a:solidFill>
                      <a:srgbClr val="D89F00"/>
                    </a:solidFill>
                  </a:ln>
                  <a:solidFill>
                    <a:schemeClr val="accent4">
                      <a:lumMod val="40000"/>
                      <a:lumOff val="60000"/>
                    </a:schemeClr>
                  </a:solidFill>
                  <a:latin typeface="UVF Funkydori" panose="02000503000000020003" pitchFamily="2" charset="0"/>
                </a:rPr>
                <a:t>Cảm</a:t>
              </a:r>
              <a:r>
                <a:rPr lang="en-GB" sz="8800" dirty="0">
                  <a:ln w="190500">
                    <a:solidFill>
                      <a:srgbClr val="D89F00"/>
                    </a:solidFill>
                  </a:ln>
                  <a:solidFill>
                    <a:schemeClr val="accent4">
                      <a:lumMod val="40000"/>
                      <a:lumOff val="60000"/>
                    </a:schemeClr>
                  </a:solidFill>
                  <a:latin typeface="UVF Funkydori" panose="02000503000000020003" pitchFamily="2" charset="0"/>
                </a:rPr>
                <a:t> </a:t>
              </a:r>
              <a:r>
                <a:rPr lang="en-GB" sz="8800" dirty="0" err="1">
                  <a:ln w="190500">
                    <a:solidFill>
                      <a:srgbClr val="D89F00"/>
                    </a:solidFill>
                  </a:ln>
                  <a:solidFill>
                    <a:schemeClr val="accent4">
                      <a:lumMod val="40000"/>
                      <a:lumOff val="60000"/>
                    </a:schemeClr>
                  </a:solidFill>
                  <a:latin typeface="UVF Funkydori" panose="02000503000000020003" pitchFamily="2" charset="0"/>
                </a:rPr>
                <a:t>ơn</a:t>
              </a:r>
              <a:r>
                <a:rPr lang="en-GB" sz="8800" dirty="0">
                  <a:ln w="190500">
                    <a:solidFill>
                      <a:srgbClr val="D89F00"/>
                    </a:solidFill>
                  </a:ln>
                  <a:solidFill>
                    <a:schemeClr val="accent4">
                      <a:lumMod val="40000"/>
                      <a:lumOff val="60000"/>
                    </a:schemeClr>
                  </a:solidFill>
                  <a:latin typeface="UVF Funkydori" panose="02000503000000020003" pitchFamily="2" charset="0"/>
                </a:rPr>
                <a:t> </a:t>
              </a:r>
              <a:r>
                <a:rPr lang="en-GB" sz="8800" dirty="0" err="1">
                  <a:ln w="190500">
                    <a:solidFill>
                      <a:srgbClr val="D89F00"/>
                    </a:solidFill>
                  </a:ln>
                  <a:solidFill>
                    <a:schemeClr val="accent4">
                      <a:lumMod val="40000"/>
                      <a:lumOff val="60000"/>
                    </a:schemeClr>
                  </a:solidFill>
                  <a:latin typeface="UVF Funkydori" panose="02000503000000020003" pitchFamily="2" charset="0"/>
                </a:rPr>
                <a:t>quí</a:t>
              </a:r>
              <a:r>
                <a:rPr lang="en-GB" sz="8800" dirty="0">
                  <a:ln w="190500">
                    <a:solidFill>
                      <a:srgbClr val="D89F00"/>
                    </a:solidFill>
                  </a:ln>
                  <a:solidFill>
                    <a:schemeClr val="accent4">
                      <a:lumMod val="40000"/>
                      <a:lumOff val="60000"/>
                    </a:schemeClr>
                  </a:solidFill>
                  <a:latin typeface="UVF Funkydori" panose="02000503000000020003" pitchFamily="2" charset="0"/>
                </a:rPr>
                <a:t> </a:t>
              </a:r>
              <a:r>
                <a:rPr lang="en-GB" sz="8800" dirty="0" err="1">
                  <a:ln w="190500">
                    <a:solidFill>
                      <a:srgbClr val="D89F00"/>
                    </a:solidFill>
                  </a:ln>
                  <a:solidFill>
                    <a:schemeClr val="accent4">
                      <a:lumMod val="40000"/>
                      <a:lumOff val="60000"/>
                    </a:schemeClr>
                  </a:solidFill>
                  <a:latin typeface="UVF Funkydori" panose="02000503000000020003" pitchFamily="2" charset="0"/>
                </a:rPr>
                <a:t>thầy</a:t>
              </a:r>
              <a:r>
                <a:rPr lang="en-GB" sz="8800" dirty="0">
                  <a:ln w="190500">
                    <a:solidFill>
                      <a:srgbClr val="D89F00"/>
                    </a:solidFill>
                  </a:ln>
                  <a:solidFill>
                    <a:schemeClr val="accent4">
                      <a:lumMod val="40000"/>
                      <a:lumOff val="60000"/>
                    </a:schemeClr>
                  </a:solidFill>
                  <a:latin typeface="UVF Funkydori" panose="02000503000000020003" pitchFamily="2" charset="0"/>
                </a:rPr>
                <a:t> </a:t>
              </a:r>
              <a:r>
                <a:rPr lang="en-GB" sz="8800" dirty="0" err="1">
                  <a:ln w="190500">
                    <a:solidFill>
                      <a:srgbClr val="D89F00"/>
                    </a:solidFill>
                  </a:ln>
                  <a:solidFill>
                    <a:schemeClr val="accent4">
                      <a:lumMod val="40000"/>
                      <a:lumOff val="60000"/>
                    </a:schemeClr>
                  </a:solidFill>
                  <a:latin typeface="UVF Funkydori" panose="02000503000000020003" pitchFamily="2" charset="0"/>
                </a:rPr>
                <a:t>cô</a:t>
              </a:r>
              <a:r>
                <a:rPr lang="en-GB" sz="8800" dirty="0">
                  <a:ln w="190500">
                    <a:solidFill>
                      <a:srgbClr val="D89F00"/>
                    </a:solidFill>
                  </a:ln>
                  <a:solidFill>
                    <a:schemeClr val="accent4">
                      <a:lumMod val="40000"/>
                      <a:lumOff val="60000"/>
                    </a:schemeClr>
                  </a:solidFill>
                  <a:latin typeface="UVF Funkydori" panose="02000503000000020003" pitchFamily="2" charset="0"/>
                </a:rPr>
                <a:t> </a:t>
              </a:r>
              <a:r>
                <a:rPr lang="en-GB" sz="8800" dirty="0" err="1">
                  <a:ln w="190500">
                    <a:solidFill>
                      <a:srgbClr val="D89F00"/>
                    </a:solidFill>
                  </a:ln>
                  <a:solidFill>
                    <a:schemeClr val="accent4">
                      <a:lumMod val="40000"/>
                      <a:lumOff val="60000"/>
                    </a:schemeClr>
                  </a:solidFill>
                  <a:latin typeface="UVF Funkydori" panose="02000503000000020003" pitchFamily="2" charset="0"/>
                </a:rPr>
                <a:t>và</a:t>
              </a:r>
              <a:r>
                <a:rPr lang="en-GB" sz="8800" dirty="0">
                  <a:ln w="190500">
                    <a:solidFill>
                      <a:srgbClr val="D89F00"/>
                    </a:solidFill>
                  </a:ln>
                  <a:solidFill>
                    <a:schemeClr val="accent4">
                      <a:lumMod val="40000"/>
                      <a:lumOff val="60000"/>
                    </a:schemeClr>
                  </a:solidFill>
                  <a:latin typeface="UVF Funkydori" panose="02000503000000020003" pitchFamily="2" charset="0"/>
                </a:rPr>
                <a:t> </a:t>
              </a:r>
              <a:r>
                <a:rPr lang="en-GB" sz="8800" dirty="0" err="1">
                  <a:ln w="190500">
                    <a:solidFill>
                      <a:srgbClr val="D89F00"/>
                    </a:solidFill>
                  </a:ln>
                  <a:solidFill>
                    <a:schemeClr val="accent4">
                      <a:lumMod val="40000"/>
                      <a:lumOff val="60000"/>
                    </a:schemeClr>
                  </a:solidFill>
                  <a:latin typeface="UVF Funkydori" panose="02000503000000020003" pitchFamily="2" charset="0"/>
                </a:rPr>
                <a:t>các</a:t>
              </a:r>
              <a:r>
                <a:rPr lang="en-GB" sz="8800" dirty="0">
                  <a:ln w="190500">
                    <a:solidFill>
                      <a:srgbClr val="D89F00"/>
                    </a:solidFill>
                  </a:ln>
                  <a:solidFill>
                    <a:schemeClr val="accent4">
                      <a:lumMod val="40000"/>
                      <a:lumOff val="60000"/>
                    </a:schemeClr>
                  </a:solidFill>
                  <a:latin typeface="UVF Funkydori" panose="02000503000000020003" pitchFamily="2" charset="0"/>
                </a:rPr>
                <a:t> </a:t>
              </a:r>
              <a:r>
                <a:rPr lang="en-GB" sz="8800" dirty="0" err="1">
                  <a:ln w="190500">
                    <a:solidFill>
                      <a:srgbClr val="D89F00"/>
                    </a:solidFill>
                  </a:ln>
                  <a:solidFill>
                    <a:schemeClr val="accent4">
                      <a:lumMod val="40000"/>
                      <a:lumOff val="60000"/>
                    </a:schemeClr>
                  </a:solidFill>
                  <a:latin typeface="UVF Funkydori" panose="02000503000000020003" pitchFamily="2" charset="0"/>
                </a:rPr>
                <a:t>em</a:t>
              </a:r>
              <a:r>
                <a:rPr lang="en-GB" sz="8800" dirty="0">
                  <a:ln w="190500">
                    <a:solidFill>
                      <a:srgbClr val="D89F00"/>
                    </a:solidFill>
                  </a:ln>
                  <a:solidFill>
                    <a:schemeClr val="accent4">
                      <a:lumMod val="40000"/>
                      <a:lumOff val="60000"/>
                    </a:schemeClr>
                  </a:solidFill>
                  <a:latin typeface="UVF Funkydori" panose="02000503000000020003" pitchFamily="2" charset="0"/>
                </a:rPr>
                <a:t> </a:t>
              </a:r>
              <a:r>
                <a:rPr lang="en-GB" sz="8800" dirty="0" err="1">
                  <a:ln w="190500">
                    <a:solidFill>
                      <a:srgbClr val="D89F00"/>
                    </a:solidFill>
                  </a:ln>
                  <a:solidFill>
                    <a:schemeClr val="accent4">
                      <a:lumMod val="40000"/>
                      <a:lumOff val="60000"/>
                    </a:schemeClr>
                  </a:solidFill>
                  <a:latin typeface="UVF Funkydori" panose="02000503000000020003" pitchFamily="2" charset="0"/>
                </a:rPr>
                <a:t>học</a:t>
              </a:r>
              <a:r>
                <a:rPr lang="en-GB" sz="8800" dirty="0">
                  <a:ln w="190500">
                    <a:solidFill>
                      <a:srgbClr val="D89F00"/>
                    </a:solidFill>
                  </a:ln>
                  <a:solidFill>
                    <a:schemeClr val="accent4">
                      <a:lumMod val="40000"/>
                      <a:lumOff val="60000"/>
                    </a:schemeClr>
                  </a:solidFill>
                  <a:latin typeface="UVF Funkydori" panose="02000503000000020003" pitchFamily="2" charset="0"/>
                </a:rPr>
                <a:t> </a:t>
              </a:r>
              <a:r>
                <a:rPr lang="en-GB" sz="8800" dirty="0" err="1">
                  <a:ln w="190500">
                    <a:solidFill>
                      <a:srgbClr val="D89F00"/>
                    </a:solidFill>
                  </a:ln>
                  <a:solidFill>
                    <a:schemeClr val="accent4">
                      <a:lumMod val="40000"/>
                      <a:lumOff val="60000"/>
                    </a:schemeClr>
                  </a:solidFill>
                  <a:latin typeface="UVF Funkydori" panose="02000503000000020003" pitchFamily="2" charset="0"/>
                </a:rPr>
                <a:t>sinh</a:t>
              </a:r>
              <a:endParaRPr lang="en-GB" sz="8800" dirty="0">
                <a:ln w="190500">
                  <a:solidFill>
                    <a:srgbClr val="D89F00"/>
                  </a:solidFill>
                </a:ln>
                <a:solidFill>
                  <a:schemeClr val="accent4">
                    <a:lumMod val="40000"/>
                    <a:lumOff val="60000"/>
                  </a:schemeClr>
                </a:solidFill>
                <a:latin typeface="UVF Funkydori" panose="02000503000000020003" pitchFamily="2" charset="0"/>
              </a:endParaRPr>
            </a:p>
          </p:txBody>
        </p:sp>
        <p:sp>
          <p:nvSpPr>
            <p:cNvPr id="18" name="TextBox 17"/>
            <p:cNvSpPr txBox="1"/>
            <p:nvPr/>
          </p:nvSpPr>
          <p:spPr>
            <a:xfrm>
              <a:off x="2550898" y="2138138"/>
              <a:ext cx="7431617" cy="2800767"/>
            </a:xfrm>
            <a:prstGeom prst="rect">
              <a:avLst/>
            </a:prstGeom>
            <a:noFill/>
            <a:ln>
              <a:noFill/>
            </a:ln>
          </p:spPr>
          <p:txBody>
            <a:bodyPr wrap="square" rtlCol="0">
              <a:spAutoFit/>
            </a:bodyPr>
            <a:lstStyle/>
            <a:p>
              <a:pPr algn="ctr"/>
              <a:r>
                <a:rPr lang="en-GB" sz="8800" dirty="0" err="1">
                  <a:ln w="9525">
                    <a:solidFill>
                      <a:srgbClr val="C00000"/>
                    </a:solidFill>
                  </a:ln>
                  <a:solidFill>
                    <a:srgbClr val="C00000"/>
                  </a:solidFill>
                  <a:latin typeface="UVF Funkydori" panose="02000503000000020003" pitchFamily="2" charset="0"/>
                </a:rPr>
                <a:t>Cảm</a:t>
              </a:r>
              <a:r>
                <a:rPr lang="en-GB" sz="8800" dirty="0">
                  <a:ln w="9525">
                    <a:solidFill>
                      <a:srgbClr val="C00000"/>
                    </a:solidFill>
                  </a:ln>
                  <a:solidFill>
                    <a:srgbClr val="C00000"/>
                  </a:solidFill>
                  <a:latin typeface="UVF Funkydori" panose="02000503000000020003" pitchFamily="2" charset="0"/>
                </a:rPr>
                <a:t> </a:t>
              </a:r>
              <a:r>
                <a:rPr lang="en-GB" sz="8800" dirty="0" err="1">
                  <a:ln w="9525">
                    <a:solidFill>
                      <a:srgbClr val="C00000"/>
                    </a:solidFill>
                  </a:ln>
                  <a:solidFill>
                    <a:srgbClr val="C00000"/>
                  </a:solidFill>
                  <a:latin typeface="UVF Funkydori" panose="02000503000000020003" pitchFamily="2" charset="0"/>
                </a:rPr>
                <a:t>ơn</a:t>
              </a:r>
              <a:r>
                <a:rPr lang="en-GB" sz="8800" dirty="0">
                  <a:ln w="9525">
                    <a:solidFill>
                      <a:srgbClr val="C00000"/>
                    </a:solidFill>
                  </a:ln>
                  <a:solidFill>
                    <a:srgbClr val="C00000"/>
                  </a:solidFill>
                  <a:latin typeface="UVF Funkydori" panose="02000503000000020003" pitchFamily="2" charset="0"/>
                </a:rPr>
                <a:t> </a:t>
              </a:r>
              <a:r>
                <a:rPr lang="en-GB" sz="8800" dirty="0" err="1">
                  <a:ln w="9525">
                    <a:solidFill>
                      <a:srgbClr val="C00000"/>
                    </a:solidFill>
                  </a:ln>
                  <a:solidFill>
                    <a:srgbClr val="C00000"/>
                  </a:solidFill>
                  <a:latin typeface="UVF Funkydori" panose="02000503000000020003" pitchFamily="2" charset="0"/>
                </a:rPr>
                <a:t>quí</a:t>
              </a:r>
              <a:r>
                <a:rPr lang="en-GB" sz="8800" dirty="0">
                  <a:ln w="9525">
                    <a:solidFill>
                      <a:srgbClr val="C00000"/>
                    </a:solidFill>
                  </a:ln>
                  <a:solidFill>
                    <a:srgbClr val="C00000"/>
                  </a:solidFill>
                  <a:latin typeface="UVF Funkydori" panose="02000503000000020003" pitchFamily="2" charset="0"/>
                </a:rPr>
                <a:t> </a:t>
              </a:r>
              <a:r>
                <a:rPr lang="en-GB" sz="8800" dirty="0" err="1">
                  <a:ln w="9525">
                    <a:solidFill>
                      <a:srgbClr val="C00000"/>
                    </a:solidFill>
                  </a:ln>
                  <a:solidFill>
                    <a:srgbClr val="C00000"/>
                  </a:solidFill>
                  <a:latin typeface="UVF Funkydori" panose="02000503000000020003" pitchFamily="2" charset="0"/>
                </a:rPr>
                <a:t>thầy</a:t>
              </a:r>
              <a:r>
                <a:rPr lang="en-GB" sz="8800" dirty="0">
                  <a:ln w="9525">
                    <a:solidFill>
                      <a:srgbClr val="C00000"/>
                    </a:solidFill>
                  </a:ln>
                  <a:solidFill>
                    <a:srgbClr val="C00000"/>
                  </a:solidFill>
                  <a:latin typeface="UVF Funkydori" panose="02000503000000020003" pitchFamily="2" charset="0"/>
                </a:rPr>
                <a:t> </a:t>
              </a:r>
              <a:r>
                <a:rPr lang="en-GB" sz="8800" dirty="0" err="1">
                  <a:ln w="9525">
                    <a:solidFill>
                      <a:srgbClr val="C00000"/>
                    </a:solidFill>
                  </a:ln>
                  <a:solidFill>
                    <a:srgbClr val="C00000"/>
                  </a:solidFill>
                  <a:latin typeface="UVF Funkydori" panose="02000503000000020003" pitchFamily="2" charset="0"/>
                </a:rPr>
                <a:t>cô</a:t>
              </a:r>
              <a:r>
                <a:rPr lang="en-GB" sz="8800" dirty="0">
                  <a:ln w="9525">
                    <a:solidFill>
                      <a:srgbClr val="C00000"/>
                    </a:solidFill>
                  </a:ln>
                  <a:solidFill>
                    <a:srgbClr val="C00000"/>
                  </a:solidFill>
                  <a:latin typeface="UVF Funkydori" panose="02000503000000020003" pitchFamily="2" charset="0"/>
                </a:rPr>
                <a:t> </a:t>
              </a:r>
              <a:r>
                <a:rPr lang="en-GB" sz="8800" dirty="0" err="1">
                  <a:ln w="9525">
                    <a:solidFill>
                      <a:srgbClr val="C00000"/>
                    </a:solidFill>
                  </a:ln>
                  <a:solidFill>
                    <a:srgbClr val="C00000"/>
                  </a:solidFill>
                  <a:latin typeface="UVF Funkydori" panose="02000503000000020003" pitchFamily="2" charset="0"/>
                </a:rPr>
                <a:t>và</a:t>
              </a:r>
              <a:r>
                <a:rPr lang="en-GB" sz="8800" dirty="0">
                  <a:ln w="9525">
                    <a:solidFill>
                      <a:srgbClr val="C00000"/>
                    </a:solidFill>
                  </a:ln>
                  <a:solidFill>
                    <a:srgbClr val="C00000"/>
                  </a:solidFill>
                  <a:latin typeface="UVF Funkydori" panose="02000503000000020003" pitchFamily="2" charset="0"/>
                </a:rPr>
                <a:t> </a:t>
              </a:r>
              <a:r>
                <a:rPr lang="en-GB" sz="8800" dirty="0" err="1">
                  <a:ln w="9525">
                    <a:solidFill>
                      <a:srgbClr val="C00000"/>
                    </a:solidFill>
                  </a:ln>
                  <a:solidFill>
                    <a:srgbClr val="C00000"/>
                  </a:solidFill>
                  <a:latin typeface="UVF Funkydori" panose="02000503000000020003" pitchFamily="2" charset="0"/>
                </a:rPr>
                <a:t>các</a:t>
              </a:r>
              <a:r>
                <a:rPr lang="en-GB" sz="8800" dirty="0">
                  <a:ln w="9525">
                    <a:solidFill>
                      <a:srgbClr val="C00000"/>
                    </a:solidFill>
                  </a:ln>
                  <a:solidFill>
                    <a:srgbClr val="C00000"/>
                  </a:solidFill>
                  <a:latin typeface="UVF Funkydori" panose="02000503000000020003" pitchFamily="2" charset="0"/>
                </a:rPr>
                <a:t> </a:t>
              </a:r>
              <a:r>
                <a:rPr lang="en-GB" sz="8800" dirty="0" err="1">
                  <a:ln w="9525">
                    <a:solidFill>
                      <a:srgbClr val="C00000"/>
                    </a:solidFill>
                  </a:ln>
                  <a:solidFill>
                    <a:srgbClr val="C00000"/>
                  </a:solidFill>
                  <a:latin typeface="UVF Funkydori" panose="02000503000000020003" pitchFamily="2" charset="0"/>
                </a:rPr>
                <a:t>em</a:t>
              </a:r>
              <a:r>
                <a:rPr lang="en-GB" sz="8800" dirty="0">
                  <a:ln w="9525">
                    <a:solidFill>
                      <a:srgbClr val="C00000"/>
                    </a:solidFill>
                  </a:ln>
                  <a:solidFill>
                    <a:srgbClr val="C00000"/>
                  </a:solidFill>
                  <a:latin typeface="UVF Funkydori" panose="02000503000000020003" pitchFamily="2" charset="0"/>
                </a:rPr>
                <a:t> </a:t>
              </a:r>
              <a:r>
                <a:rPr lang="en-GB" sz="8800" dirty="0" err="1">
                  <a:ln w="9525">
                    <a:solidFill>
                      <a:srgbClr val="C00000"/>
                    </a:solidFill>
                  </a:ln>
                  <a:solidFill>
                    <a:srgbClr val="C00000"/>
                  </a:solidFill>
                  <a:latin typeface="UVF Funkydori" panose="02000503000000020003" pitchFamily="2" charset="0"/>
                </a:rPr>
                <a:t>học</a:t>
              </a:r>
              <a:r>
                <a:rPr lang="en-GB" sz="8800" dirty="0">
                  <a:ln w="9525">
                    <a:solidFill>
                      <a:srgbClr val="C00000"/>
                    </a:solidFill>
                  </a:ln>
                  <a:solidFill>
                    <a:srgbClr val="C00000"/>
                  </a:solidFill>
                  <a:latin typeface="UVF Funkydori" panose="02000503000000020003" pitchFamily="2" charset="0"/>
                </a:rPr>
                <a:t> </a:t>
              </a:r>
              <a:r>
                <a:rPr lang="en-GB" sz="8800" dirty="0" err="1">
                  <a:ln w="9525">
                    <a:solidFill>
                      <a:srgbClr val="C00000"/>
                    </a:solidFill>
                  </a:ln>
                  <a:solidFill>
                    <a:srgbClr val="C00000"/>
                  </a:solidFill>
                  <a:latin typeface="UVF Funkydori" panose="02000503000000020003" pitchFamily="2" charset="0"/>
                </a:rPr>
                <a:t>sinh</a:t>
              </a:r>
              <a:endParaRPr lang="en-GB" sz="8800" dirty="0">
                <a:ln w="9525">
                  <a:solidFill>
                    <a:srgbClr val="C00000"/>
                  </a:solidFill>
                </a:ln>
                <a:solidFill>
                  <a:srgbClr val="C00000"/>
                </a:solidFill>
                <a:latin typeface="UVF Funkydori" panose="02000503000000020003" pitchFamily="2" charset="0"/>
              </a:endParaRPr>
            </a:p>
          </p:txBody>
        </p:sp>
      </p:grpSp>
    </p:spTree>
    <p:extLst>
      <p:ext uri="{BB962C8B-B14F-4D97-AF65-F5344CB8AC3E}">
        <p14:creationId xmlns:p14="http://schemas.microsoft.com/office/powerpoint/2010/main" val="2328125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7108"/>
                                        </p:tgtEl>
                                        <p:attrNameLst>
                                          <p:attrName>style.visibility</p:attrName>
                                        </p:attrNameLst>
                                      </p:cBhvr>
                                      <p:to>
                                        <p:strVal val="visible"/>
                                      </p:to>
                                    </p:set>
                                    <p:animEffect transition="in" filter="fade">
                                      <p:cBhvr>
                                        <p:cTn id="7" dur="1000"/>
                                        <p:tgtEl>
                                          <p:spTgt spid="47108"/>
                                        </p:tgtEl>
                                      </p:cBhvr>
                                    </p:animEffect>
                                    <p:anim calcmode="lin" valueType="num">
                                      <p:cBhvr>
                                        <p:cTn id="8" dur="1000" fill="hold"/>
                                        <p:tgtEl>
                                          <p:spTgt spid="47108"/>
                                        </p:tgtEl>
                                        <p:attrNameLst>
                                          <p:attrName>ppt_x</p:attrName>
                                        </p:attrNameLst>
                                      </p:cBhvr>
                                      <p:tavLst>
                                        <p:tav tm="0">
                                          <p:val>
                                            <p:strVal val="#ppt_x"/>
                                          </p:val>
                                        </p:tav>
                                        <p:tav tm="100000">
                                          <p:val>
                                            <p:strVal val="#ppt_x"/>
                                          </p:val>
                                        </p:tav>
                                      </p:tavLst>
                                    </p:anim>
                                    <p:anim calcmode="lin" valueType="num">
                                      <p:cBhvr>
                                        <p:cTn id="9" dur="1000" fill="hold"/>
                                        <p:tgtEl>
                                          <p:spTgt spid="4710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5" presetClass="entr" presetSubtype="0" fill="hold" nodeType="afterEffect">
                                  <p:stCondLst>
                                    <p:cond delay="0"/>
                                  </p:stCondLst>
                                  <p:childTnLst>
                                    <p:set>
                                      <p:cBhvr>
                                        <p:cTn id="12" dur="1" fill="hold">
                                          <p:stCondLst>
                                            <p:cond delay="0"/>
                                          </p:stCondLst>
                                        </p:cTn>
                                        <p:tgtEl>
                                          <p:spTgt spid="47110"/>
                                        </p:tgtEl>
                                        <p:attrNameLst>
                                          <p:attrName>style.visibility</p:attrName>
                                        </p:attrNameLst>
                                      </p:cBhvr>
                                      <p:to>
                                        <p:strVal val="visible"/>
                                      </p:to>
                                    </p:set>
                                    <p:anim calcmode="lin" valueType="num">
                                      <p:cBhvr>
                                        <p:cTn id="13" dur="1000" fill="hold"/>
                                        <p:tgtEl>
                                          <p:spTgt spid="47110"/>
                                        </p:tgtEl>
                                        <p:attrNameLst>
                                          <p:attrName>ppt_w</p:attrName>
                                        </p:attrNameLst>
                                      </p:cBhvr>
                                      <p:tavLst>
                                        <p:tav tm="0">
                                          <p:val>
                                            <p:fltVal val="0"/>
                                          </p:val>
                                        </p:tav>
                                        <p:tav tm="100000">
                                          <p:val>
                                            <p:strVal val="#ppt_w"/>
                                          </p:val>
                                        </p:tav>
                                      </p:tavLst>
                                    </p:anim>
                                    <p:anim calcmode="lin" valueType="num">
                                      <p:cBhvr>
                                        <p:cTn id="14" dur="1000" fill="hold"/>
                                        <p:tgtEl>
                                          <p:spTgt spid="47110"/>
                                        </p:tgtEl>
                                        <p:attrNameLst>
                                          <p:attrName>ppt_h</p:attrName>
                                        </p:attrNameLst>
                                      </p:cBhvr>
                                      <p:tavLst>
                                        <p:tav tm="0">
                                          <p:val>
                                            <p:fltVal val="0"/>
                                          </p:val>
                                        </p:tav>
                                        <p:tav tm="100000">
                                          <p:val>
                                            <p:strVal val="#ppt_h"/>
                                          </p:val>
                                        </p:tav>
                                      </p:tavLst>
                                    </p:anim>
                                    <p:anim calcmode="lin" valueType="num">
                                      <p:cBhvr>
                                        <p:cTn id="15" dur="1000" fill="hold"/>
                                        <p:tgtEl>
                                          <p:spTgt spid="47110"/>
                                        </p:tgtEl>
                                        <p:attrNameLst>
                                          <p:attrName>ppt_x</p:attrName>
                                        </p:attrNameLst>
                                      </p:cBhvr>
                                      <p:tavLst>
                                        <p:tav tm="0" fmla="#ppt_x+(cos(-2*pi*(1-$))*-#ppt_x-sin(-2*pi*(1-$))*(1-#ppt_y))*(1-$)">
                                          <p:val>
                                            <p:fltVal val="0"/>
                                          </p:val>
                                        </p:tav>
                                        <p:tav tm="100000">
                                          <p:val>
                                            <p:fltVal val="1"/>
                                          </p:val>
                                        </p:tav>
                                      </p:tavLst>
                                    </p:anim>
                                    <p:anim calcmode="lin" valueType="num">
                                      <p:cBhvr>
                                        <p:cTn id="16" dur="1000" fill="hold"/>
                                        <p:tgtEl>
                                          <p:spTgt spid="47110"/>
                                        </p:tgtEl>
                                        <p:attrNameLst>
                                          <p:attrName>ppt_y</p:attrName>
                                        </p:attrNameLst>
                                      </p:cBhvr>
                                      <p:tavLst>
                                        <p:tav tm="0" fmla="#ppt_y+(sin(-2*pi*(1-$))*-#ppt_x+cos(-2*pi*(1-$))*(1-#ppt_y))*(1-$)">
                                          <p:val>
                                            <p:fltVal val="0"/>
                                          </p:val>
                                        </p:tav>
                                        <p:tav tm="100000">
                                          <p:val>
                                            <p:fltVal val="1"/>
                                          </p:val>
                                        </p:tav>
                                      </p:tavLst>
                                    </p:anim>
                                  </p:childTnLst>
                                </p:cTn>
                              </p:par>
                            </p:childTnLst>
                          </p:cTn>
                        </p:par>
                        <p:par>
                          <p:cTn id="17" fill="hold">
                            <p:stCondLst>
                              <p:cond delay="2000"/>
                            </p:stCondLst>
                            <p:childTnLst>
                              <p:par>
                                <p:cTn id="18" presetID="16" presetClass="entr" presetSubtype="37" fill="hold" nodeType="afterEffect">
                                  <p:stCondLst>
                                    <p:cond delay="0"/>
                                  </p:stCondLst>
                                  <p:childTnLst>
                                    <p:set>
                                      <p:cBhvr>
                                        <p:cTn id="19" dur="1" fill="hold">
                                          <p:stCondLst>
                                            <p:cond delay="0"/>
                                          </p:stCondLst>
                                        </p:cTn>
                                        <p:tgtEl>
                                          <p:spTgt spid="47111"/>
                                        </p:tgtEl>
                                        <p:attrNameLst>
                                          <p:attrName>style.visibility</p:attrName>
                                        </p:attrNameLst>
                                      </p:cBhvr>
                                      <p:to>
                                        <p:strVal val="visible"/>
                                      </p:to>
                                    </p:set>
                                    <p:animEffect transition="in" filter="barn(outVertical)">
                                      <p:cBhvr>
                                        <p:cTn id="20" dur="500"/>
                                        <p:tgtEl>
                                          <p:spTgt spid="47111"/>
                                        </p:tgtEl>
                                      </p:cBhvr>
                                    </p:animEffect>
                                  </p:childTnLst>
                                </p:cTn>
                              </p:par>
                            </p:childTnLst>
                          </p:cTn>
                        </p:par>
                      </p:childTnLst>
                    </p:cTn>
                  </p:par>
                  <p:par>
                    <p:cTn id="21" fill="hold">
                      <p:stCondLst>
                        <p:cond delay="indefinite"/>
                      </p:stCondLst>
                      <p:childTnLst>
                        <p:par>
                          <p:cTn id="22" fill="hold">
                            <p:stCondLst>
                              <p:cond delay="0"/>
                            </p:stCondLst>
                            <p:childTnLst>
                              <p:par>
                                <p:cTn id="23" presetID="47" presetClass="entr" presetSubtype="0" fill="hold" nodeType="clickEffect">
                                  <p:stCondLst>
                                    <p:cond delay="0"/>
                                  </p:stCondLst>
                                  <p:childTnLst>
                                    <p:set>
                                      <p:cBhvr>
                                        <p:cTn id="24" dur="1" fill="hold">
                                          <p:stCondLst>
                                            <p:cond delay="0"/>
                                          </p:stCondLst>
                                        </p:cTn>
                                        <p:tgtEl>
                                          <p:spTgt spid="47109"/>
                                        </p:tgtEl>
                                        <p:attrNameLst>
                                          <p:attrName>style.visibility</p:attrName>
                                        </p:attrNameLst>
                                      </p:cBhvr>
                                      <p:to>
                                        <p:strVal val="visible"/>
                                      </p:to>
                                    </p:set>
                                    <p:animEffect transition="in" filter="fade">
                                      <p:cBhvr>
                                        <p:cTn id="25" dur="1000"/>
                                        <p:tgtEl>
                                          <p:spTgt spid="47109"/>
                                        </p:tgtEl>
                                      </p:cBhvr>
                                    </p:animEffect>
                                    <p:anim calcmode="lin" valueType="num">
                                      <p:cBhvr>
                                        <p:cTn id="26" dur="1000" fill="hold"/>
                                        <p:tgtEl>
                                          <p:spTgt spid="47109"/>
                                        </p:tgtEl>
                                        <p:attrNameLst>
                                          <p:attrName>ppt_x</p:attrName>
                                        </p:attrNameLst>
                                      </p:cBhvr>
                                      <p:tavLst>
                                        <p:tav tm="0">
                                          <p:val>
                                            <p:strVal val="#ppt_x"/>
                                          </p:val>
                                        </p:tav>
                                        <p:tav tm="100000">
                                          <p:val>
                                            <p:strVal val="#ppt_x"/>
                                          </p:val>
                                        </p:tav>
                                      </p:tavLst>
                                    </p:anim>
                                    <p:anim calcmode="lin" valueType="num">
                                      <p:cBhvr>
                                        <p:cTn id="27" dur="1000" fill="hold"/>
                                        <p:tgtEl>
                                          <p:spTgt spid="47109"/>
                                        </p:tgtEl>
                                        <p:attrNameLst>
                                          <p:attrName>ppt_y</p:attrName>
                                        </p:attrNameLst>
                                      </p:cBhvr>
                                      <p:tavLst>
                                        <p:tav tm="0">
                                          <p:val>
                                            <p:strVal val="#ppt_y-.1"/>
                                          </p:val>
                                        </p:tav>
                                        <p:tav tm="100000">
                                          <p:val>
                                            <p:strVal val="#ppt_y"/>
                                          </p:val>
                                        </p:tav>
                                      </p:tavLst>
                                    </p:anim>
                                  </p:childTnLst>
                                </p:cTn>
                              </p:par>
                            </p:childTnLst>
                          </p:cTn>
                        </p:par>
                        <p:par>
                          <p:cTn id="28" fill="hold">
                            <p:stCondLst>
                              <p:cond delay="1000"/>
                            </p:stCondLst>
                            <p:childTnLst>
                              <p:par>
                                <p:cTn id="29" presetID="47" presetClass="entr" presetSubtype="0" fill="hold" nodeType="after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1000"/>
                                        <p:tgtEl>
                                          <p:spTgt spid="9"/>
                                        </p:tgtEl>
                                      </p:cBhvr>
                                    </p:animEffect>
                                    <p:anim calcmode="lin" valueType="num">
                                      <p:cBhvr>
                                        <p:cTn id="32" dur="1000" fill="hold"/>
                                        <p:tgtEl>
                                          <p:spTgt spid="9"/>
                                        </p:tgtEl>
                                        <p:attrNameLst>
                                          <p:attrName>ppt_x</p:attrName>
                                        </p:attrNameLst>
                                      </p:cBhvr>
                                      <p:tavLst>
                                        <p:tav tm="0">
                                          <p:val>
                                            <p:strVal val="#ppt_x"/>
                                          </p:val>
                                        </p:tav>
                                        <p:tav tm="100000">
                                          <p:val>
                                            <p:strVal val="#ppt_x"/>
                                          </p:val>
                                        </p:tav>
                                      </p:tavLst>
                                    </p:anim>
                                    <p:anim calcmode="lin" valueType="num">
                                      <p:cBhvr>
                                        <p:cTn id="33" dur="1000" fill="hold"/>
                                        <p:tgtEl>
                                          <p:spTgt spid="9"/>
                                        </p:tgtEl>
                                        <p:attrNameLst>
                                          <p:attrName>ppt_y</p:attrName>
                                        </p:attrNameLst>
                                      </p:cBhvr>
                                      <p:tavLst>
                                        <p:tav tm="0">
                                          <p:val>
                                            <p:strVal val="#ppt_y-.1"/>
                                          </p:val>
                                        </p:tav>
                                        <p:tav tm="100000">
                                          <p:val>
                                            <p:strVal val="#ppt_y"/>
                                          </p:val>
                                        </p:tav>
                                      </p:tavLst>
                                    </p:anim>
                                  </p:childTnLst>
                                </p:cTn>
                              </p:par>
                            </p:childTnLst>
                          </p:cTn>
                        </p:par>
                        <p:par>
                          <p:cTn id="34" fill="hold">
                            <p:stCondLst>
                              <p:cond delay="2000"/>
                            </p:stCondLst>
                            <p:childTnLst>
                              <p:par>
                                <p:cTn id="35" presetID="47" presetClass="entr" presetSubtype="0" fill="hold" nodeType="after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1000"/>
                                        <p:tgtEl>
                                          <p:spTgt spid="10"/>
                                        </p:tgtEl>
                                      </p:cBhvr>
                                    </p:animEffect>
                                    <p:anim calcmode="lin" valueType="num">
                                      <p:cBhvr>
                                        <p:cTn id="38" dur="1000" fill="hold"/>
                                        <p:tgtEl>
                                          <p:spTgt spid="10"/>
                                        </p:tgtEl>
                                        <p:attrNameLst>
                                          <p:attrName>ppt_x</p:attrName>
                                        </p:attrNameLst>
                                      </p:cBhvr>
                                      <p:tavLst>
                                        <p:tav tm="0">
                                          <p:val>
                                            <p:strVal val="#ppt_x"/>
                                          </p:val>
                                        </p:tav>
                                        <p:tav tm="100000">
                                          <p:val>
                                            <p:strVal val="#ppt_x"/>
                                          </p:val>
                                        </p:tav>
                                      </p:tavLst>
                                    </p:anim>
                                    <p:anim calcmode="lin" valueType="num">
                                      <p:cBhvr>
                                        <p:cTn id="39" dur="1000" fill="hold"/>
                                        <p:tgtEl>
                                          <p:spTgt spid="10"/>
                                        </p:tgtEl>
                                        <p:attrNameLst>
                                          <p:attrName>ppt_y</p:attrName>
                                        </p:attrNameLst>
                                      </p:cBhvr>
                                      <p:tavLst>
                                        <p:tav tm="0">
                                          <p:val>
                                            <p:strVal val="#ppt_y-.1"/>
                                          </p:val>
                                        </p:tav>
                                        <p:tav tm="100000">
                                          <p:val>
                                            <p:strVal val="#ppt_y"/>
                                          </p:val>
                                        </p:tav>
                                      </p:tavLst>
                                    </p:anim>
                                  </p:childTnLst>
                                </p:cTn>
                              </p:par>
                            </p:childTnLst>
                          </p:cTn>
                        </p:par>
                        <p:par>
                          <p:cTn id="40" fill="hold">
                            <p:stCondLst>
                              <p:cond delay="3000"/>
                            </p:stCondLst>
                            <p:childTnLst>
                              <p:par>
                                <p:cTn id="41" presetID="2" presetClass="entr" presetSubtype="4" fill="hold" nodeType="afterEffect">
                                  <p:stCondLst>
                                    <p:cond delay="0"/>
                                  </p:stCondLst>
                                  <p:childTnLst>
                                    <p:set>
                                      <p:cBhvr>
                                        <p:cTn id="42" dur="1" fill="hold">
                                          <p:stCondLst>
                                            <p:cond delay="0"/>
                                          </p:stCondLst>
                                        </p:cTn>
                                        <p:tgtEl>
                                          <p:spTgt spid="11"/>
                                        </p:tgtEl>
                                        <p:attrNameLst>
                                          <p:attrName>style.visibility</p:attrName>
                                        </p:attrNameLst>
                                      </p:cBhvr>
                                      <p:to>
                                        <p:strVal val="visible"/>
                                      </p:to>
                                    </p:set>
                                    <p:anim calcmode="lin" valueType="num">
                                      <p:cBhvr additive="base">
                                        <p:cTn id="43" dur="500" fill="hold"/>
                                        <p:tgtEl>
                                          <p:spTgt spid="11"/>
                                        </p:tgtEl>
                                        <p:attrNameLst>
                                          <p:attrName>ppt_x</p:attrName>
                                        </p:attrNameLst>
                                      </p:cBhvr>
                                      <p:tavLst>
                                        <p:tav tm="0">
                                          <p:val>
                                            <p:strVal val="#ppt_x"/>
                                          </p:val>
                                        </p:tav>
                                        <p:tav tm="100000">
                                          <p:val>
                                            <p:strVal val="#ppt_x"/>
                                          </p:val>
                                        </p:tav>
                                      </p:tavLst>
                                    </p:anim>
                                    <p:anim calcmode="lin" valueType="num">
                                      <p:cBhvr additive="base">
                                        <p:cTn id="44" dur="500" fill="hold"/>
                                        <p:tgtEl>
                                          <p:spTgt spid="11"/>
                                        </p:tgtEl>
                                        <p:attrNameLst>
                                          <p:attrName>ppt_y</p:attrName>
                                        </p:attrNameLst>
                                      </p:cBhvr>
                                      <p:tavLst>
                                        <p:tav tm="0">
                                          <p:val>
                                            <p:strVal val="1+#ppt_h/2"/>
                                          </p:val>
                                        </p:tav>
                                        <p:tav tm="100000">
                                          <p:val>
                                            <p:strVal val="#ppt_y"/>
                                          </p:val>
                                        </p:tav>
                                      </p:tavLst>
                                    </p:anim>
                                  </p:childTnLst>
                                </p:cTn>
                              </p:par>
                            </p:childTnLst>
                          </p:cTn>
                        </p:par>
                        <p:par>
                          <p:cTn id="45" fill="hold">
                            <p:stCondLst>
                              <p:cond delay="3500"/>
                            </p:stCondLst>
                            <p:childTnLst>
                              <p:par>
                                <p:cTn id="46" presetID="16" presetClass="entr" presetSubtype="37" fill="hold" nodeType="afterEffect">
                                  <p:stCondLst>
                                    <p:cond delay="0"/>
                                  </p:stCondLst>
                                  <p:childTnLst>
                                    <p:set>
                                      <p:cBhvr>
                                        <p:cTn id="47" dur="1" fill="hold">
                                          <p:stCondLst>
                                            <p:cond delay="0"/>
                                          </p:stCondLst>
                                        </p:cTn>
                                        <p:tgtEl>
                                          <p:spTgt spid="12"/>
                                        </p:tgtEl>
                                        <p:attrNameLst>
                                          <p:attrName>style.visibility</p:attrName>
                                        </p:attrNameLst>
                                      </p:cBhvr>
                                      <p:to>
                                        <p:strVal val="visible"/>
                                      </p:to>
                                    </p:set>
                                    <p:animEffect transition="in" filter="barn(outVertical)">
                                      <p:cBhvr>
                                        <p:cTn id="48" dur="500"/>
                                        <p:tgtEl>
                                          <p:spTgt spid="12"/>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4" fill="hold" nodeType="clickEffect">
                                  <p:stCondLst>
                                    <p:cond delay="0"/>
                                  </p:stCondLst>
                                  <p:childTnLst>
                                    <p:set>
                                      <p:cBhvr>
                                        <p:cTn id="52" dur="1" fill="hold">
                                          <p:stCondLst>
                                            <p:cond delay="0"/>
                                          </p:stCondLst>
                                        </p:cTn>
                                        <p:tgtEl>
                                          <p:spTgt spid="16"/>
                                        </p:tgtEl>
                                        <p:attrNameLst>
                                          <p:attrName>style.visibility</p:attrName>
                                        </p:attrNameLst>
                                      </p:cBhvr>
                                      <p:to>
                                        <p:strVal val="visible"/>
                                      </p:to>
                                    </p:set>
                                    <p:animEffect transition="in" filter="wipe(down)">
                                      <p:cBhvr>
                                        <p:cTn id="53" dur="500"/>
                                        <p:tgtEl>
                                          <p:spTgt spid="16"/>
                                        </p:tgtEl>
                                      </p:cBhvr>
                                    </p:animEffect>
                                  </p:childTnLst>
                                </p:cTn>
                              </p:par>
                            </p:childTnLst>
                          </p:cTn>
                        </p:par>
                      </p:childTnLst>
                    </p:cTn>
                  </p:par>
                  <p:par>
                    <p:cTn id="54" fill="hold">
                      <p:stCondLst>
                        <p:cond delay="indefinite"/>
                      </p:stCondLst>
                      <p:childTnLst>
                        <p:par>
                          <p:cTn id="55" fill="hold">
                            <p:stCondLst>
                              <p:cond delay="0"/>
                            </p:stCondLst>
                            <p:childTnLst>
                              <p:par>
                                <p:cTn id="56" presetID="26" presetClass="emph" presetSubtype="0" fill="hold" nodeType="clickEffect">
                                  <p:stCondLst>
                                    <p:cond delay="0"/>
                                  </p:stCondLst>
                                  <p:childTnLst>
                                    <p:animEffect transition="out" filter="fade">
                                      <p:cBhvr>
                                        <p:cTn id="57" dur="500" tmFilter="0, 0; .2, .5; .8, .5; 1, 0"/>
                                        <p:tgtEl>
                                          <p:spTgt spid="16"/>
                                        </p:tgtEl>
                                      </p:cBhvr>
                                    </p:animEffect>
                                    <p:animScale>
                                      <p:cBhvr>
                                        <p:cTn id="58" dur="250" autoRev="1" fill="hold"/>
                                        <p:tgtEl>
                                          <p:spTgt spid="1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8" name="图片 47107" descr="1-17"/>
          <p:cNvPicPr>
            <a:picLocks noChangeAspect="1"/>
          </p:cNvPicPr>
          <p:nvPr/>
        </p:nvPicPr>
        <p:blipFill>
          <a:blip r:embed="rId3"/>
          <a:stretch>
            <a:fillRect/>
          </a:stretch>
        </p:blipFill>
        <p:spPr>
          <a:xfrm>
            <a:off x="-53681" y="4069532"/>
            <a:ext cx="12221234" cy="2788468"/>
          </a:xfrm>
          <a:prstGeom prst="rect">
            <a:avLst/>
          </a:prstGeom>
          <a:noFill/>
          <a:ln w="9525">
            <a:noFill/>
          </a:ln>
        </p:spPr>
      </p:pic>
      <p:pic>
        <p:nvPicPr>
          <p:cNvPr id="47111" name="图片 47110" descr="1-26"/>
          <p:cNvPicPr>
            <a:picLocks noChangeAspect="1"/>
          </p:cNvPicPr>
          <p:nvPr/>
        </p:nvPicPr>
        <p:blipFill>
          <a:blip r:embed="rId4"/>
          <a:stretch>
            <a:fillRect/>
          </a:stretch>
        </p:blipFill>
        <p:spPr>
          <a:xfrm>
            <a:off x="5992023" y="2126681"/>
            <a:ext cx="4872639" cy="3529532"/>
          </a:xfrm>
          <a:prstGeom prst="rect">
            <a:avLst/>
          </a:prstGeom>
          <a:noFill/>
          <a:ln w="9525">
            <a:noFill/>
          </a:ln>
        </p:spPr>
      </p:pic>
      <p:pic>
        <p:nvPicPr>
          <p:cNvPr id="47110" name="图片 47109" descr="1-42"/>
          <p:cNvPicPr>
            <a:picLocks noChangeAspect="1"/>
          </p:cNvPicPr>
          <p:nvPr/>
        </p:nvPicPr>
        <p:blipFill>
          <a:blip r:embed="rId5"/>
          <a:stretch>
            <a:fillRect/>
          </a:stretch>
        </p:blipFill>
        <p:spPr>
          <a:xfrm>
            <a:off x="805324" y="-495191"/>
            <a:ext cx="8457320" cy="7186596"/>
          </a:xfrm>
          <a:prstGeom prst="rect">
            <a:avLst/>
          </a:prstGeom>
          <a:noFill/>
          <a:ln w="9525">
            <a:noFill/>
          </a:ln>
        </p:spPr>
      </p:pic>
      <p:sp>
        <p:nvSpPr>
          <p:cNvPr id="2" name="TextBox 1"/>
          <p:cNvSpPr txBox="1"/>
          <p:nvPr/>
        </p:nvSpPr>
        <p:spPr>
          <a:xfrm rot="21341674">
            <a:off x="1952150" y="1908971"/>
            <a:ext cx="5680344" cy="3631763"/>
          </a:xfrm>
          <a:prstGeom prst="rect">
            <a:avLst/>
          </a:prstGeom>
          <a:noFill/>
        </p:spPr>
        <p:txBody>
          <a:bodyPr wrap="square" rtlCol="0">
            <a:spAutoFit/>
          </a:bodyPr>
          <a:lstStyle/>
          <a:p>
            <a:pPr algn="ctr"/>
            <a:r>
              <a:rPr lang="en-GB" sz="11500" dirty="0">
                <a:ln w="254000">
                  <a:solidFill>
                    <a:srgbClr val="CCFF99"/>
                  </a:solidFill>
                </a:ln>
                <a:solidFill>
                  <a:srgbClr val="CCFF99"/>
                </a:solidFill>
                <a:latin typeface="UTM Showcard" panose="02040603050506020204" pitchFamily="18" charset="0"/>
              </a:rPr>
              <a:t>LUYỆN</a:t>
            </a:r>
            <a:r>
              <a:rPr lang="en-GB" sz="11500" dirty="0">
                <a:ln w="254000">
                  <a:solidFill>
                    <a:schemeClr val="accent4">
                      <a:lumMod val="60000"/>
                      <a:lumOff val="40000"/>
                    </a:schemeClr>
                  </a:solidFill>
                </a:ln>
                <a:solidFill>
                  <a:schemeClr val="accent4">
                    <a:lumMod val="60000"/>
                    <a:lumOff val="40000"/>
                  </a:schemeClr>
                </a:solidFill>
                <a:latin typeface="UTM Showcard" panose="02040603050506020204" pitchFamily="18" charset="0"/>
              </a:rPr>
              <a:t> </a:t>
            </a:r>
            <a:r>
              <a:rPr lang="en-GB" sz="11500" dirty="0">
                <a:ln w="254000">
                  <a:solidFill>
                    <a:srgbClr val="FFE3AB"/>
                  </a:solidFill>
                </a:ln>
                <a:solidFill>
                  <a:srgbClr val="FFE3AB"/>
                </a:solidFill>
                <a:latin typeface="UTM Showcard" panose="02040603050506020204" pitchFamily="18" charset="0"/>
              </a:rPr>
              <a:t>ĐỌC</a:t>
            </a:r>
          </a:p>
        </p:txBody>
      </p:sp>
      <p:sp>
        <p:nvSpPr>
          <p:cNvPr id="8" name="TextBox 7"/>
          <p:cNvSpPr txBox="1"/>
          <p:nvPr/>
        </p:nvSpPr>
        <p:spPr>
          <a:xfrm rot="21341674">
            <a:off x="1952151" y="1923077"/>
            <a:ext cx="5680344" cy="3631763"/>
          </a:xfrm>
          <a:prstGeom prst="rect">
            <a:avLst/>
          </a:prstGeom>
          <a:noFill/>
        </p:spPr>
        <p:txBody>
          <a:bodyPr wrap="square" rtlCol="0">
            <a:spAutoFit/>
          </a:bodyPr>
          <a:lstStyle/>
          <a:p>
            <a:pPr algn="ctr"/>
            <a:r>
              <a:rPr lang="en-GB" sz="11500" dirty="0">
                <a:ln w="19050">
                  <a:solidFill>
                    <a:srgbClr val="008000"/>
                  </a:solidFill>
                  <a:prstDash val="solid"/>
                </a:ln>
                <a:solidFill>
                  <a:srgbClr val="008000"/>
                </a:solidFill>
                <a:latin typeface="UTM Showcard" panose="02040603050506020204" pitchFamily="18" charset="0"/>
              </a:rPr>
              <a:t>LUYỆN</a:t>
            </a:r>
          </a:p>
          <a:p>
            <a:pPr algn="ctr"/>
            <a:r>
              <a:rPr lang="en-GB" sz="11500" dirty="0">
                <a:ln w="19050">
                  <a:solidFill>
                    <a:schemeClr val="accent2">
                      <a:lumMod val="50000"/>
                    </a:schemeClr>
                  </a:solidFill>
                  <a:prstDash val="solid"/>
                </a:ln>
                <a:solidFill>
                  <a:schemeClr val="accent2">
                    <a:lumMod val="75000"/>
                  </a:schemeClr>
                </a:solidFill>
                <a:latin typeface="UTM Showcard" panose="02040603050506020204" pitchFamily="18" charset="0"/>
              </a:rPr>
              <a:t>ĐỌC</a:t>
            </a:r>
          </a:p>
        </p:txBody>
      </p:sp>
      <p:pic>
        <p:nvPicPr>
          <p:cNvPr id="9" name="图片 46087" descr="1-45"/>
          <p:cNvPicPr>
            <a:picLocks noChangeAspect="1"/>
          </p:cNvPicPr>
          <p:nvPr/>
        </p:nvPicPr>
        <p:blipFill>
          <a:blip r:embed="rId6"/>
          <a:stretch>
            <a:fillRect/>
          </a:stretch>
        </p:blipFill>
        <p:spPr>
          <a:xfrm>
            <a:off x="10038756" y="4311706"/>
            <a:ext cx="2375607" cy="2665782"/>
          </a:xfrm>
          <a:prstGeom prst="rect">
            <a:avLst/>
          </a:prstGeom>
          <a:noFill/>
          <a:ln w="9525">
            <a:noFill/>
          </a:ln>
        </p:spPr>
      </p:pic>
      <p:pic>
        <p:nvPicPr>
          <p:cNvPr id="10" name="图片 48133" descr="1-50"/>
          <p:cNvPicPr>
            <a:picLocks noChangeAspect="1"/>
          </p:cNvPicPr>
          <p:nvPr/>
        </p:nvPicPr>
        <p:blipFill>
          <a:blip r:embed="rId7"/>
          <a:stretch>
            <a:fillRect/>
          </a:stretch>
        </p:blipFill>
        <p:spPr>
          <a:xfrm>
            <a:off x="8428340" y="-44053"/>
            <a:ext cx="3962400" cy="3621087"/>
          </a:xfrm>
          <a:prstGeom prst="rect">
            <a:avLst/>
          </a:prstGeom>
          <a:noFill/>
          <a:ln w="9525">
            <a:noFill/>
          </a:ln>
        </p:spPr>
      </p:pic>
      <p:pic>
        <p:nvPicPr>
          <p:cNvPr id="11" name="图片 9220" descr="21"/>
          <p:cNvPicPr>
            <a:picLocks noChangeAspect="1"/>
          </p:cNvPicPr>
          <p:nvPr/>
        </p:nvPicPr>
        <p:blipFill rotWithShape="1">
          <a:blip r:embed="rId8"/>
          <a:srcRect l="15135" t="23865" r="61624" b="16686"/>
          <a:stretch/>
        </p:blipFill>
        <p:spPr>
          <a:xfrm>
            <a:off x="-14656" y="3200402"/>
            <a:ext cx="2152737" cy="3685809"/>
          </a:xfrm>
          <a:prstGeom prst="rect">
            <a:avLst/>
          </a:prstGeom>
          <a:noFill/>
          <a:ln w="9525">
            <a:noFill/>
          </a:ln>
        </p:spPr>
      </p:pic>
      <p:pic>
        <p:nvPicPr>
          <p:cNvPr id="47109" name="图片 47108" descr="1-43"/>
          <p:cNvPicPr>
            <a:picLocks noChangeAspect="1"/>
          </p:cNvPicPr>
          <p:nvPr/>
        </p:nvPicPr>
        <p:blipFill>
          <a:blip r:embed="rId9"/>
          <a:stretch>
            <a:fillRect/>
          </a:stretch>
        </p:blipFill>
        <p:spPr>
          <a:xfrm>
            <a:off x="6951121" y="2856384"/>
            <a:ext cx="3776553" cy="3410043"/>
          </a:xfrm>
          <a:prstGeom prst="rect">
            <a:avLst/>
          </a:prstGeom>
          <a:noFill/>
          <a:ln w="9525">
            <a:noFill/>
          </a:ln>
        </p:spPr>
      </p:pic>
      <p:pic>
        <p:nvPicPr>
          <p:cNvPr id="12" name="图片 46085" descr="1-46"/>
          <p:cNvPicPr>
            <a:picLocks noChangeAspect="1"/>
          </p:cNvPicPr>
          <p:nvPr/>
        </p:nvPicPr>
        <p:blipFill>
          <a:blip r:embed="rId10"/>
          <a:stretch>
            <a:fillRect/>
          </a:stretch>
        </p:blipFill>
        <p:spPr>
          <a:xfrm rot="399488" flipH="1">
            <a:off x="933923" y="24726"/>
            <a:ext cx="3711213" cy="3657600"/>
          </a:xfrm>
          <a:prstGeom prst="rect">
            <a:avLst/>
          </a:prstGeom>
          <a:noFill/>
          <a:ln w="9525">
            <a:noFill/>
          </a:ln>
        </p:spPr>
      </p:pic>
      <p:sp>
        <p:nvSpPr>
          <p:cNvPr id="14" name="Google Shape;293;p1"/>
          <p:cNvSpPr/>
          <p:nvPr/>
        </p:nvSpPr>
        <p:spPr>
          <a:xfrm rot="20699631">
            <a:off x="7058901" y="1016849"/>
            <a:ext cx="1005910" cy="965024"/>
          </a:xfrm>
          <a:custGeom>
            <a:avLst/>
            <a:gdLst/>
            <a:ahLst/>
            <a:cxnLst/>
            <a:rect l="l" t="t" r="r" b="b"/>
            <a:pathLst>
              <a:path w="205159" h="208179" extrusionOk="0">
                <a:moveTo>
                  <a:pt x="146880" y="9822"/>
                </a:moveTo>
                <a:lnTo>
                  <a:pt x="148976" y="64971"/>
                </a:lnTo>
                <a:cubicBezTo>
                  <a:pt x="149071" y="68305"/>
                  <a:pt x="150881" y="71353"/>
                  <a:pt x="153738" y="73163"/>
                </a:cubicBezTo>
                <a:lnTo>
                  <a:pt x="200411" y="102690"/>
                </a:lnTo>
                <a:cubicBezTo>
                  <a:pt x="207555" y="107167"/>
                  <a:pt x="206412" y="117930"/>
                  <a:pt x="198506" y="120883"/>
                </a:cubicBezTo>
                <a:lnTo>
                  <a:pt x="146690" y="139933"/>
                </a:lnTo>
                <a:cubicBezTo>
                  <a:pt x="143547" y="141076"/>
                  <a:pt x="141165" y="143743"/>
                  <a:pt x="140308" y="146982"/>
                </a:cubicBezTo>
                <a:lnTo>
                  <a:pt x="126687" y="200512"/>
                </a:lnTo>
                <a:cubicBezTo>
                  <a:pt x="124592" y="208704"/>
                  <a:pt x="114019" y="210894"/>
                  <a:pt x="108780" y="204322"/>
                </a:cubicBezTo>
                <a:lnTo>
                  <a:pt x="74586" y="160888"/>
                </a:lnTo>
                <a:cubicBezTo>
                  <a:pt x="72490" y="158221"/>
                  <a:pt x="69252" y="156792"/>
                  <a:pt x="65918" y="156983"/>
                </a:cubicBezTo>
                <a:lnTo>
                  <a:pt x="10863" y="160507"/>
                </a:lnTo>
                <a:cubicBezTo>
                  <a:pt x="2481" y="161079"/>
                  <a:pt x="-2948" y="151649"/>
                  <a:pt x="1719" y="144696"/>
                </a:cubicBezTo>
                <a:lnTo>
                  <a:pt x="32390" y="98785"/>
                </a:lnTo>
                <a:cubicBezTo>
                  <a:pt x="34295" y="96023"/>
                  <a:pt x="34676" y="92499"/>
                  <a:pt x="33438" y="89355"/>
                </a:cubicBezTo>
                <a:lnTo>
                  <a:pt x="13054" y="38111"/>
                </a:lnTo>
                <a:cubicBezTo>
                  <a:pt x="9911" y="30300"/>
                  <a:pt x="17150" y="22299"/>
                  <a:pt x="25341" y="24585"/>
                </a:cubicBezTo>
                <a:lnTo>
                  <a:pt x="78491" y="39635"/>
                </a:lnTo>
                <a:cubicBezTo>
                  <a:pt x="81729" y="40587"/>
                  <a:pt x="85158" y="39825"/>
                  <a:pt x="87730" y="37635"/>
                </a:cubicBezTo>
                <a:lnTo>
                  <a:pt x="130212" y="2392"/>
                </a:lnTo>
                <a:cubicBezTo>
                  <a:pt x="136689" y="-3037"/>
                  <a:pt x="146595" y="1344"/>
                  <a:pt x="146880" y="9822"/>
                </a:cubicBezTo>
                <a:close/>
              </a:path>
            </a:pathLst>
          </a:custGeom>
          <a:solidFill>
            <a:srgbClr val="EDB863"/>
          </a:solidFill>
          <a:ln>
            <a:noFill/>
          </a:ln>
        </p:spPr>
        <p:txBody>
          <a:bodyPr spcFirstLastPara="1" wrap="square" lIns="91425" tIns="45700" rIns="91425" bIns="45700" anchor="ctr" anchorCtr="0">
            <a:noAutofit/>
          </a:bodyPr>
          <a:lstStyle/>
          <a:p>
            <a:endParaRPr sz="2800">
              <a:solidFill>
                <a:schemeClr val="dk1"/>
              </a:solidFill>
              <a:latin typeface="Calibri"/>
              <a:ea typeface="Calibri"/>
              <a:cs typeface="Calibri"/>
              <a:sym typeface="Calibri"/>
            </a:endParaRPr>
          </a:p>
        </p:txBody>
      </p:sp>
      <p:sp>
        <p:nvSpPr>
          <p:cNvPr id="13" name="Google Shape;292;p1"/>
          <p:cNvSpPr/>
          <p:nvPr/>
        </p:nvSpPr>
        <p:spPr>
          <a:xfrm rot="20945815">
            <a:off x="7232587" y="1186934"/>
            <a:ext cx="600750" cy="642482"/>
          </a:xfrm>
          <a:custGeom>
            <a:avLst/>
            <a:gdLst/>
            <a:ahLst/>
            <a:cxnLst/>
            <a:rect l="l" t="t" r="r" b="b"/>
            <a:pathLst>
              <a:path w="205159" h="208179" extrusionOk="0">
                <a:moveTo>
                  <a:pt x="146880" y="9822"/>
                </a:moveTo>
                <a:lnTo>
                  <a:pt x="148976" y="64971"/>
                </a:lnTo>
                <a:cubicBezTo>
                  <a:pt x="149071" y="68305"/>
                  <a:pt x="150881" y="71353"/>
                  <a:pt x="153738" y="73163"/>
                </a:cubicBezTo>
                <a:lnTo>
                  <a:pt x="200411" y="102690"/>
                </a:lnTo>
                <a:cubicBezTo>
                  <a:pt x="207555" y="107167"/>
                  <a:pt x="206412" y="117930"/>
                  <a:pt x="198506" y="120883"/>
                </a:cubicBezTo>
                <a:lnTo>
                  <a:pt x="146690" y="139933"/>
                </a:lnTo>
                <a:cubicBezTo>
                  <a:pt x="143547" y="141076"/>
                  <a:pt x="141165" y="143743"/>
                  <a:pt x="140308" y="146982"/>
                </a:cubicBezTo>
                <a:lnTo>
                  <a:pt x="126687" y="200512"/>
                </a:lnTo>
                <a:cubicBezTo>
                  <a:pt x="124592" y="208704"/>
                  <a:pt x="114019" y="210894"/>
                  <a:pt x="108780" y="204322"/>
                </a:cubicBezTo>
                <a:lnTo>
                  <a:pt x="74586" y="160888"/>
                </a:lnTo>
                <a:cubicBezTo>
                  <a:pt x="72490" y="158221"/>
                  <a:pt x="69252" y="156792"/>
                  <a:pt x="65918" y="156983"/>
                </a:cubicBezTo>
                <a:lnTo>
                  <a:pt x="10863" y="160507"/>
                </a:lnTo>
                <a:cubicBezTo>
                  <a:pt x="2481" y="161079"/>
                  <a:pt x="-2948" y="151649"/>
                  <a:pt x="1719" y="144696"/>
                </a:cubicBezTo>
                <a:lnTo>
                  <a:pt x="32390" y="98785"/>
                </a:lnTo>
                <a:cubicBezTo>
                  <a:pt x="34295" y="96023"/>
                  <a:pt x="34676" y="92499"/>
                  <a:pt x="33438" y="89355"/>
                </a:cubicBezTo>
                <a:lnTo>
                  <a:pt x="13054" y="38111"/>
                </a:lnTo>
                <a:cubicBezTo>
                  <a:pt x="9911" y="30300"/>
                  <a:pt x="17150" y="22299"/>
                  <a:pt x="25341" y="24585"/>
                </a:cubicBezTo>
                <a:lnTo>
                  <a:pt x="78491" y="39635"/>
                </a:lnTo>
                <a:cubicBezTo>
                  <a:pt x="81729" y="40587"/>
                  <a:pt x="85158" y="39825"/>
                  <a:pt x="87730" y="37635"/>
                </a:cubicBezTo>
                <a:lnTo>
                  <a:pt x="130212" y="2392"/>
                </a:lnTo>
                <a:cubicBezTo>
                  <a:pt x="136689" y="-3037"/>
                  <a:pt x="146595" y="1344"/>
                  <a:pt x="146880" y="9822"/>
                </a:cubicBezTo>
                <a:close/>
              </a:path>
            </a:pathLst>
          </a:custGeom>
          <a:solidFill>
            <a:srgbClr val="FFC000"/>
          </a:solidFill>
          <a:ln>
            <a:noFill/>
          </a:ln>
        </p:spPr>
        <p:txBody>
          <a:bodyPr spcFirstLastPara="1" wrap="square" lIns="91425" tIns="45700" rIns="91425" bIns="45700" anchor="ctr" anchorCtr="0">
            <a:noAutofit/>
          </a:bodyPr>
          <a:lstStyle/>
          <a:p>
            <a:endParaRPr sz="28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529620332"/>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7108"/>
                                        </p:tgtEl>
                                        <p:attrNameLst>
                                          <p:attrName>style.visibility</p:attrName>
                                        </p:attrNameLst>
                                      </p:cBhvr>
                                      <p:to>
                                        <p:strVal val="visible"/>
                                      </p:to>
                                    </p:set>
                                    <p:animEffect transition="in" filter="fade">
                                      <p:cBhvr>
                                        <p:cTn id="7" dur="1000"/>
                                        <p:tgtEl>
                                          <p:spTgt spid="47108"/>
                                        </p:tgtEl>
                                      </p:cBhvr>
                                    </p:animEffect>
                                    <p:anim calcmode="lin" valueType="num">
                                      <p:cBhvr>
                                        <p:cTn id="8" dur="1000" fill="hold"/>
                                        <p:tgtEl>
                                          <p:spTgt spid="47108"/>
                                        </p:tgtEl>
                                        <p:attrNameLst>
                                          <p:attrName>ppt_x</p:attrName>
                                        </p:attrNameLst>
                                      </p:cBhvr>
                                      <p:tavLst>
                                        <p:tav tm="0">
                                          <p:val>
                                            <p:strVal val="#ppt_x"/>
                                          </p:val>
                                        </p:tav>
                                        <p:tav tm="100000">
                                          <p:val>
                                            <p:strVal val="#ppt_x"/>
                                          </p:val>
                                        </p:tav>
                                      </p:tavLst>
                                    </p:anim>
                                    <p:anim calcmode="lin" valueType="num">
                                      <p:cBhvr>
                                        <p:cTn id="9" dur="1000" fill="hold"/>
                                        <p:tgtEl>
                                          <p:spTgt spid="47108"/>
                                        </p:tgtEl>
                                        <p:attrNameLst>
                                          <p:attrName>ppt_y</p:attrName>
                                        </p:attrNameLst>
                                      </p:cBhvr>
                                      <p:tavLst>
                                        <p:tav tm="0">
                                          <p:val>
                                            <p:strVal val="#ppt_y+.1"/>
                                          </p:val>
                                        </p:tav>
                                        <p:tav tm="100000">
                                          <p:val>
                                            <p:strVal val="#ppt_y"/>
                                          </p:val>
                                        </p:tav>
                                      </p:tavLst>
                                    </p:anim>
                                  </p:childTnLst>
                                </p:cTn>
                              </p:par>
                              <p:par>
                                <p:cTn id="10" presetID="15" presetClass="entr" presetSubtype="0" fill="hold" nodeType="withEffect">
                                  <p:stCondLst>
                                    <p:cond delay="0"/>
                                  </p:stCondLst>
                                  <p:childTnLst>
                                    <p:set>
                                      <p:cBhvr>
                                        <p:cTn id="11" dur="1" fill="hold">
                                          <p:stCondLst>
                                            <p:cond delay="0"/>
                                          </p:stCondLst>
                                        </p:cTn>
                                        <p:tgtEl>
                                          <p:spTgt spid="47110"/>
                                        </p:tgtEl>
                                        <p:attrNameLst>
                                          <p:attrName>style.visibility</p:attrName>
                                        </p:attrNameLst>
                                      </p:cBhvr>
                                      <p:to>
                                        <p:strVal val="visible"/>
                                      </p:to>
                                    </p:set>
                                    <p:anim calcmode="lin" valueType="num">
                                      <p:cBhvr>
                                        <p:cTn id="12" dur="1000" fill="hold"/>
                                        <p:tgtEl>
                                          <p:spTgt spid="47110"/>
                                        </p:tgtEl>
                                        <p:attrNameLst>
                                          <p:attrName>ppt_w</p:attrName>
                                        </p:attrNameLst>
                                      </p:cBhvr>
                                      <p:tavLst>
                                        <p:tav tm="0">
                                          <p:val>
                                            <p:fltVal val="0"/>
                                          </p:val>
                                        </p:tav>
                                        <p:tav tm="100000">
                                          <p:val>
                                            <p:strVal val="#ppt_w"/>
                                          </p:val>
                                        </p:tav>
                                      </p:tavLst>
                                    </p:anim>
                                    <p:anim calcmode="lin" valueType="num">
                                      <p:cBhvr>
                                        <p:cTn id="13" dur="1000" fill="hold"/>
                                        <p:tgtEl>
                                          <p:spTgt spid="47110"/>
                                        </p:tgtEl>
                                        <p:attrNameLst>
                                          <p:attrName>ppt_h</p:attrName>
                                        </p:attrNameLst>
                                      </p:cBhvr>
                                      <p:tavLst>
                                        <p:tav tm="0">
                                          <p:val>
                                            <p:fltVal val="0"/>
                                          </p:val>
                                        </p:tav>
                                        <p:tav tm="100000">
                                          <p:val>
                                            <p:strVal val="#ppt_h"/>
                                          </p:val>
                                        </p:tav>
                                      </p:tavLst>
                                    </p:anim>
                                    <p:anim calcmode="lin" valueType="num">
                                      <p:cBhvr>
                                        <p:cTn id="14" dur="1000" fill="hold"/>
                                        <p:tgtEl>
                                          <p:spTgt spid="47110"/>
                                        </p:tgtEl>
                                        <p:attrNameLst>
                                          <p:attrName>ppt_x</p:attrName>
                                        </p:attrNameLst>
                                      </p:cBhvr>
                                      <p:tavLst>
                                        <p:tav tm="0" fmla="#ppt_x+(cos(-2*pi*(1-$))*-#ppt_x-sin(-2*pi*(1-$))*(1-#ppt_y))*(1-$)">
                                          <p:val>
                                            <p:fltVal val="0"/>
                                          </p:val>
                                        </p:tav>
                                        <p:tav tm="100000">
                                          <p:val>
                                            <p:fltVal val="1"/>
                                          </p:val>
                                        </p:tav>
                                      </p:tavLst>
                                    </p:anim>
                                    <p:anim calcmode="lin" valueType="num">
                                      <p:cBhvr>
                                        <p:cTn id="15" dur="1000" fill="hold"/>
                                        <p:tgtEl>
                                          <p:spTgt spid="47110"/>
                                        </p:tgtEl>
                                        <p:attrNameLst>
                                          <p:attrName>ppt_y</p:attrName>
                                        </p:attrNameLst>
                                      </p:cBhvr>
                                      <p:tavLst>
                                        <p:tav tm="0" fmla="#ppt_y+(sin(-2*pi*(1-$))*-#ppt_x+cos(-2*pi*(1-$))*(1-#ppt_y))*(1-$)">
                                          <p:val>
                                            <p:fltVal val="0"/>
                                          </p:val>
                                        </p:tav>
                                        <p:tav tm="100000">
                                          <p:val>
                                            <p:fltVal val="1"/>
                                          </p:val>
                                        </p:tav>
                                      </p:tavLst>
                                    </p:anim>
                                  </p:childTnLst>
                                </p:cTn>
                              </p:par>
                              <p:par>
                                <p:cTn id="16" presetID="16" presetClass="entr" presetSubtype="37" fill="hold" nodeType="withEffect">
                                  <p:stCondLst>
                                    <p:cond delay="0"/>
                                  </p:stCondLst>
                                  <p:childTnLst>
                                    <p:set>
                                      <p:cBhvr>
                                        <p:cTn id="17" dur="1" fill="hold">
                                          <p:stCondLst>
                                            <p:cond delay="0"/>
                                          </p:stCondLst>
                                        </p:cTn>
                                        <p:tgtEl>
                                          <p:spTgt spid="47111"/>
                                        </p:tgtEl>
                                        <p:attrNameLst>
                                          <p:attrName>style.visibility</p:attrName>
                                        </p:attrNameLst>
                                      </p:cBhvr>
                                      <p:to>
                                        <p:strVal val="visible"/>
                                      </p:to>
                                    </p:set>
                                    <p:animEffect transition="in" filter="barn(outVertical)">
                                      <p:cBhvr>
                                        <p:cTn id="18" dur="500"/>
                                        <p:tgtEl>
                                          <p:spTgt spid="47111"/>
                                        </p:tgtEl>
                                      </p:cBhvr>
                                    </p:animEffect>
                                  </p:childTnLst>
                                </p:cTn>
                              </p:par>
                              <p:par>
                                <p:cTn id="19" presetID="47" presetClass="entr" presetSubtype="0" fill="hold" nodeType="withEffect">
                                  <p:stCondLst>
                                    <p:cond delay="0"/>
                                  </p:stCondLst>
                                  <p:childTnLst>
                                    <p:set>
                                      <p:cBhvr>
                                        <p:cTn id="20" dur="1" fill="hold">
                                          <p:stCondLst>
                                            <p:cond delay="0"/>
                                          </p:stCondLst>
                                        </p:cTn>
                                        <p:tgtEl>
                                          <p:spTgt spid="47109"/>
                                        </p:tgtEl>
                                        <p:attrNameLst>
                                          <p:attrName>style.visibility</p:attrName>
                                        </p:attrNameLst>
                                      </p:cBhvr>
                                      <p:to>
                                        <p:strVal val="visible"/>
                                      </p:to>
                                    </p:set>
                                    <p:animEffect transition="in" filter="fade">
                                      <p:cBhvr>
                                        <p:cTn id="21" dur="1000"/>
                                        <p:tgtEl>
                                          <p:spTgt spid="47109"/>
                                        </p:tgtEl>
                                      </p:cBhvr>
                                    </p:animEffect>
                                    <p:anim calcmode="lin" valueType="num">
                                      <p:cBhvr>
                                        <p:cTn id="22" dur="1000" fill="hold"/>
                                        <p:tgtEl>
                                          <p:spTgt spid="47109"/>
                                        </p:tgtEl>
                                        <p:attrNameLst>
                                          <p:attrName>ppt_x</p:attrName>
                                        </p:attrNameLst>
                                      </p:cBhvr>
                                      <p:tavLst>
                                        <p:tav tm="0">
                                          <p:val>
                                            <p:strVal val="#ppt_x"/>
                                          </p:val>
                                        </p:tav>
                                        <p:tav tm="100000">
                                          <p:val>
                                            <p:strVal val="#ppt_x"/>
                                          </p:val>
                                        </p:tav>
                                      </p:tavLst>
                                    </p:anim>
                                    <p:anim calcmode="lin" valueType="num">
                                      <p:cBhvr>
                                        <p:cTn id="23" dur="1000" fill="hold"/>
                                        <p:tgtEl>
                                          <p:spTgt spid="47109"/>
                                        </p:tgtEl>
                                        <p:attrNameLst>
                                          <p:attrName>ppt_y</p:attrName>
                                        </p:attrNameLst>
                                      </p:cBhvr>
                                      <p:tavLst>
                                        <p:tav tm="0">
                                          <p:val>
                                            <p:strVal val="#ppt_y-.1"/>
                                          </p:val>
                                        </p:tav>
                                        <p:tav tm="100000">
                                          <p:val>
                                            <p:strVal val="#ppt_y"/>
                                          </p:val>
                                        </p:tav>
                                      </p:tavLst>
                                    </p:anim>
                                  </p:childTnLst>
                                </p:cTn>
                              </p:par>
                              <p:par>
                                <p:cTn id="24" presetID="47" presetClass="entr" presetSubtype="0" fill="hold"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1000"/>
                                        <p:tgtEl>
                                          <p:spTgt spid="9"/>
                                        </p:tgtEl>
                                      </p:cBhvr>
                                    </p:animEffect>
                                    <p:anim calcmode="lin" valueType="num">
                                      <p:cBhvr>
                                        <p:cTn id="27" dur="1000" fill="hold"/>
                                        <p:tgtEl>
                                          <p:spTgt spid="9"/>
                                        </p:tgtEl>
                                        <p:attrNameLst>
                                          <p:attrName>ppt_x</p:attrName>
                                        </p:attrNameLst>
                                      </p:cBhvr>
                                      <p:tavLst>
                                        <p:tav tm="0">
                                          <p:val>
                                            <p:strVal val="#ppt_x"/>
                                          </p:val>
                                        </p:tav>
                                        <p:tav tm="100000">
                                          <p:val>
                                            <p:strVal val="#ppt_x"/>
                                          </p:val>
                                        </p:tav>
                                      </p:tavLst>
                                    </p:anim>
                                    <p:anim calcmode="lin" valueType="num">
                                      <p:cBhvr>
                                        <p:cTn id="28" dur="1000" fill="hold"/>
                                        <p:tgtEl>
                                          <p:spTgt spid="9"/>
                                        </p:tgtEl>
                                        <p:attrNameLst>
                                          <p:attrName>ppt_y</p:attrName>
                                        </p:attrNameLst>
                                      </p:cBhvr>
                                      <p:tavLst>
                                        <p:tav tm="0">
                                          <p:val>
                                            <p:strVal val="#ppt_y-.1"/>
                                          </p:val>
                                        </p:tav>
                                        <p:tav tm="100000">
                                          <p:val>
                                            <p:strVal val="#ppt_y"/>
                                          </p:val>
                                        </p:tav>
                                      </p:tavLst>
                                    </p:anim>
                                  </p:childTnLst>
                                </p:cTn>
                              </p:par>
                              <p:par>
                                <p:cTn id="29" presetID="47" presetClass="entr" presetSubtype="0" fill="hold"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1000"/>
                                        <p:tgtEl>
                                          <p:spTgt spid="10"/>
                                        </p:tgtEl>
                                      </p:cBhvr>
                                    </p:animEffect>
                                    <p:anim calcmode="lin" valueType="num">
                                      <p:cBhvr>
                                        <p:cTn id="32" dur="1000" fill="hold"/>
                                        <p:tgtEl>
                                          <p:spTgt spid="10"/>
                                        </p:tgtEl>
                                        <p:attrNameLst>
                                          <p:attrName>ppt_x</p:attrName>
                                        </p:attrNameLst>
                                      </p:cBhvr>
                                      <p:tavLst>
                                        <p:tav tm="0">
                                          <p:val>
                                            <p:strVal val="#ppt_x"/>
                                          </p:val>
                                        </p:tav>
                                        <p:tav tm="100000">
                                          <p:val>
                                            <p:strVal val="#ppt_x"/>
                                          </p:val>
                                        </p:tav>
                                      </p:tavLst>
                                    </p:anim>
                                    <p:anim calcmode="lin" valueType="num">
                                      <p:cBhvr>
                                        <p:cTn id="33" dur="1000" fill="hold"/>
                                        <p:tgtEl>
                                          <p:spTgt spid="10"/>
                                        </p:tgtEl>
                                        <p:attrNameLst>
                                          <p:attrName>ppt_y</p:attrName>
                                        </p:attrNameLst>
                                      </p:cBhvr>
                                      <p:tavLst>
                                        <p:tav tm="0">
                                          <p:val>
                                            <p:strVal val="#ppt_y-.1"/>
                                          </p:val>
                                        </p:tav>
                                        <p:tav tm="100000">
                                          <p:val>
                                            <p:strVal val="#ppt_y"/>
                                          </p:val>
                                        </p:tav>
                                      </p:tavLst>
                                    </p:anim>
                                  </p:childTnLst>
                                </p:cTn>
                              </p:par>
                              <p:par>
                                <p:cTn id="34" presetID="2" presetClass="entr" presetSubtype="4" fill="hold" nodeType="withEffect">
                                  <p:stCondLst>
                                    <p:cond delay="0"/>
                                  </p:stCondLst>
                                  <p:childTnLst>
                                    <p:set>
                                      <p:cBhvr>
                                        <p:cTn id="35" dur="1" fill="hold">
                                          <p:stCondLst>
                                            <p:cond delay="0"/>
                                          </p:stCondLst>
                                        </p:cTn>
                                        <p:tgtEl>
                                          <p:spTgt spid="11"/>
                                        </p:tgtEl>
                                        <p:attrNameLst>
                                          <p:attrName>style.visibility</p:attrName>
                                        </p:attrNameLst>
                                      </p:cBhvr>
                                      <p:to>
                                        <p:strVal val="visible"/>
                                      </p:to>
                                    </p:set>
                                    <p:anim calcmode="lin" valueType="num">
                                      <p:cBhvr additive="base">
                                        <p:cTn id="36" dur="500" fill="hold"/>
                                        <p:tgtEl>
                                          <p:spTgt spid="11"/>
                                        </p:tgtEl>
                                        <p:attrNameLst>
                                          <p:attrName>ppt_x</p:attrName>
                                        </p:attrNameLst>
                                      </p:cBhvr>
                                      <p:tavLst>
                                        <p:tav tm="0">
                                          <p:val>
                                            <p:strVal val="#ppt_x"/>
                                          </p:val>
                                        </p:tav>
                                        <p:tav tm="100000">
                                          <p:val>
                                            <p:strVal val="#ppt_x"/>
                                          </p:val>
                                        </p:tav>
                                      </p:tavLst>
                                    </p:anim>
                                    <p:anim calcmode="lin" valueType="num">
                                      <p:cBhvr additive="base">
                                        <p:cTn id="37" dur="500" fill="hold"/>
                                        <p:tgtEl>
                                          <p:spTgt spid="11"/>
                                        </p:tgtEl>
                                        <p:attrNameLst>
                                          <p:attrName>ppt_y</p:attrName>
                                        </p:attrNameLst>
                                      </p:cBhvr>
                                      <p:tavLst>
                                        <p:tav tm="0">
                                          <p:val>
                                            <p:strVal val="1+#ppt_h/2"/>
                                          </p:val>
                                        </p:tav>
                                        <p:tav tm="100000">
                                          <p:val>
                                            <p:strVal val="#ppt_y"/>
                                          </p:val>
                                        </p:tav>
                                      </p:tavLst>
                                    </p:anim>
                                  </p:childTnLst>
                                </p:cTn>
                              </p:par>
                              <p:par>
                                <p:cTn id="38" presetID="16" presetClass="entr" presetSubtype="37" fill="hold" nodeType="with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barn(outVertical)">
                                      <p:cBhvr>
                                        <p:cTn id="40" dur="500"/>
                                        <p:tgtEl>
                                          <p:spTgt spid="12"/>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grpId="0" nodeType="clickEffect">
                                  <p:stCondLst>
                                    <p:cond delay="0"/>
                                  </p:stCondLst>
                                  <p:childTnLst>
                                    <p:set>
                                      <p:cBhvr>
                                        <p:cTn id="44" dur="1" fill="hold">
                                          <p:stCondLst>
                                            <p:cond delay="0"/>
                                          </p:stCondLst>
                                        </p:cTn>
                                        <p:tgtEl>
                                          <p:spTgt spid="8"/>
                                        </p:tgtEl>
                                        <p:attrNameLst>
                                          <p:attrName>style.visibility</p:attrName>
                                        </p:attrNameLst>
                                      </p:cBhvr>
                                      <p:to>
                                        <p:strVal val="visible"/>
                                      </p:to>
                                    </p:set>
                                    <p:animEffect transition="in" filter="wipe(down)">
                                      <p:cBhvr>
                                        <p:cTn id="45" dur="500"/>
                                        <p:tgtEl>
                                          <p:spTgt spid="8"/>
                                        </p:tgtEl>
                                      </p:cBhvr>
                                    </p:animEffect>
                                  </p:childTnLst>
                                </p:cTn>
                              </p:par>
                              <p:par>
                                <p:cTn id="46" presetID="22" presetClass="entr" presetSubtype="4" fill="hold" grpId="0" nodeType="withEffect">
                                  <p:stCondLst>
                                    <p:cond delay="0"/>
                                  </p:stCondLst>
                                  <p:childTnLst>
                                    <p:set>
                                      <p:cBhvr>
                                        <p:cTn id="47" dur="1" fill="hold">
                                          <p:stCondLst>
                                            <p:cond delay="0"/>
                                          </p:stCondLst>
                                        </p:cTn>
                                        <p:tgtEl>
                                          <p:spTgt spid="2"/>
                                        </p:tgtEl>
                                        <p:attrNameLst>
                                          <p:attrName>style.visibility</p:attrName>
                                        </p:attrNameLst>
                                      </p:cBhvr>
                                      <p:to>
                                        <p:strVal val="visible"/>
                                      </p:to>
                                    </p:set>
                                    <p:animEffect transition="in" filter="wipe(down)">
                                      <p:cBhvr>
                                        <p:cTn id="4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9" name="Group 108"/>
          <p:cNvGrpSpPr/>
          <p:nvPr/>
        </p:nvGrpSpPr>
        <p:grpSpPr>
          <a:xfrm>
            <a:off x="1414751" y="933071"/>
            <a:ext cx="10339099" cy="5839204"/>
            <a:chOff x="1414750" y="933071"/>
            <a:chExt cx="10339099" cy="5839204"/>
          </a:xfrm>
        </p:grpSpPr>
        <p:sp>
          <p:nvSpPr>
            <p:cNvPr id="2" name="Rounded Rectangle 1"/>
            <p:cNvSpPr/>
            <p:nvPr/>
          </p:nvSpPr>
          <p:spPr>
            <a:xfrm>
              <a:off x="1414750" y="933071"/>
              <a:ext cx="10339099" cy="5839204"/>
            </a:xfrm>
            <a:custGeom>
              <a:avLst/>
              <a:gdLst>
                <a:gd name="connsiteX0" fmla="*/ 0 w 9967624"/>
                <a:gd name="connsiteY0" fmla="*/ 927119 h 5562600"/>
                <a:gd name="connsiteX1" fmla="*/ 927119 w 9967624"/>
                <a:gd name="connsiteY1" fmla="*/ 0 h 5562600"/>
                <a:gd name="connsiteX2" fmla="*/ 9040505 w 9967624"/>
                <a:gd name="connsiteY2" fmla="*/ 0 h 5562600"/>
                <a:gd name="connsiteX3" fmla="*/ 9967624 w 9967624"/>
                <a:gd name="connsiteY3" fmla="*/ 927119 h 5562600"/>
                <a:gd name="connsiteX4" fmla="*/ 9967624 w 9967624"/>
                <a:gd name="connsiteY4" fmla="*/ 4635481 h 5562600"/>
                <a:gd name="connsiteX5" fmla="*/ 9040505 w 9967624"/>
                <a:gd name="connsiteY5" fmla="*/ 5562600 h 5562600"/>
                <a:gd name="connsiteX6" fmla="*/ 927119 w 9967624"/>
                <a:gd name="connsiteY6" fmla="*/ 5562600 h 5562600"/>
                <a:gd name="connsiteX7" fmla="*/ 0 w 9967624"/>
                <a:gd name="connsiteY7" fmla="*/ 4635481 h 5562600"/>
                <a:gd name="connsiteX8" fmla="*/ 0 w 9967624"/>
                <a:gd name="connsiteY8" fmla="*/ 927119 h 5562600"/>
                <a:gd name="connsiteX0" fmla="*/ 0 w 9967624"/>
                <a:gd name="connsiteY0" fmla="*/ 927119 h 5562600"/>
                <a:gd name="connsiteX1" fmla="*/ 1260494 w 9967624"/>
                <a:gd name="connsiteY1" fmla="*/ 66675 h 5562600"/>
                <a:gd name="connsiteX2" fmla="*/ 9040505 w 9967624"/>
                <a:gd name="connsiteY2" fmla="*/ 0 h 5562600"/>
                <a:gd name="connsiteX3" fmla="*/ 9967624 w 9967624"/>
                <a:gd name="connsiteY3" fmla="*/ 927119 h 5562600"/>
                <a:gd name="connsiteX4" fmla="*/ 9967624 w 9967624"/>
                <a:gd name="connsiteY4" fmla="*/ 4635481 h 5562600"/>
                <a:gd name="connsiteX5" fmla="*/ 9040505 w 9967624"/>
                <a:gd name="connsiteY5" fmla="*/ 5562600 h 5562600"/>
                <a:gd name="connsiteX6" fmla="*/ 927119 w 9967624"/>
                <a:gd name="connsiteY6" fmla="*/ 5562600 h 5562600"/>
                <a:gd name="connsiteX7" fmla="*/ 0 w 9967624"/>
                <a:gd name="connsiteY7" fmla="*/ 4635481 h 5562600"/>
                <a:gd name="connsiteX8" fmla="*/ 0 w 9967624"/>
                <a:gd name="connsiteY8" fmla="*/ 927119 h 5562600"/>
                <a:gd name="connsiteX0" fmla="*/ 0 w 9967624"/>
                <a:gd name="connsiteY0" fmla="*/ 1136669 h 5772150"/>
                <a:gd name="connsiteX1" fmla="*/ 1260494 w 9967624"/>
                <a:gd name="connsiteY1" fmla="*/ 276225 h 5772150"/>
                <a:gd name="connsiteX2" fmla="*/ 9030980 w 9967624"/>
                <a:gd name="connsiteY2" fmla="*/ 0 h 5772150"/>
                <a:gd name="connsiteX3" fmla="*/ 9967624 w 9967624"/>
                <a:gd name="connsiteY3" fmla="*/ 1136669 h 5772150"/>
                <a:gd name="connsiteX4" fmla="*/ 9967624 w 9967624"/>
                <a:gd name="connsiteY4" fmla="*/ 4845031 h 5772150"/>
                <a:gd name="connsiteX5" fmla="*/ 9040505 w 9967624"/>
                <a:gd name="connsiteY5" fmla="*/ 5772150 h 5772150"/>
                <a:gd name="connsiteX6" fmla="*/ 927119 w 9967624"/>
                <a:gd name="connsiteY6" fmla="*/ 5772150 h 5772150"/>
                <a:gd name="connsiteX7" fmla="*/ 0 w 9967624"/>
                <a:gd name="connsiteY7" fmla="*/ 4845031 h 5772150"/>
                <a:gd name="connsiteX8" fmla="*/ 0 w 9967624"/>
                <a:gd name="connsiteY8" fmla="*/ 1136669 h 5772150"/>
                <a:gd name="connsiteX0" fmla="*/ 0 w 9967624"/>
                <a:gd name="connsiteY0" fmla="*/ 1136669 h 5905500"/>
                <a:gd name="connsiteX1" fmla="*/ 1260494 w 9967624"/>
                <a:gd name="connsiteY1" fmla="*/ 276225 h 5905500"/>
                <a:gd name="connsiteX2" fmla="*/ 9030980 w 9967624"/>
                <a:gd name="connsiteY2" fmla="*/ 0 h 5905500"/>
                <a:gd name="connsiteX3" fmla="*/ 9967624 w 9967624"/>
                <a:gd name="connsiteY3" fmla="*/ 1136669 h 5905500"/>
                <a:gd name="connsiteX4" fmla="*/ 9967624 w 9967624"/>
                <a:gd name="connsiteY4" fmla="*/ 4845031 h 5905500"/>
                <a:gd name="connsiteX5" fmla="*/ 9116705 w 9967624"/>
                <a:gd name="connsiteY5" fmla="*/ 5905500 h 5905500"/>
                <a:gd name="connsiteX6" fmla="*/ 927119 w 9967624"/>
                <a:gd name="connsiteY6" fmla="*/ 5772150 h 5905500"/>
                <a:gd name="connsiteX7" fmla="*/ 0 w 9967624"/>
                <a:gd name="connsiteY7" fmla="*/ 4845031 h 5905500"/>
                <a:gd name="connsiteX8" fmla="*/ 0 w 9967624"/>
                <a:gd name="connsiteY8" fmla="*/ 1136669 h 5905500"/>
                <a:gd name="connsiteX0" fmla="*/ 0 w 9967624"/>
                <a:gd name="connsiteY0" fmla="*/ 1136669 h 5905500"/>
                <a:gd name="connsiteX1" fmla="*/ 1260494 w 9967624"/>
                <a:gd name="connsiteY1" fmla="*/ 276225 h 5905500"/>
                <a:gd name="connsiteX2" fmla="*/ 9030980 w 9967624"/>
                <a:gd name="connsiteY2" fmla="*/ 0 h 5905500"/>
                <a:gd name="connsiteX3" fmla="*/ 9967624 w 9967624"/>
                <a:gd name="connsiteY3" fmla="*/ 1136669 h 5905500"/>
                <a:gd name="connsiteX4" fmla="*/ 9967624 w 9967624"/>
                <a:gd name="connsiteY4" fmla="*/ 4845031 h 5905500"/>
                <a:gd name="connsiteX5" fmla="*/ 9116705 w 9967624"/>
                <a:gd name="connsiteY5" fmla="*/ 5905500 h 5905500"/>
                <a:gd name="connsiteX6" fmla="*/ 698519 w 9967624"/>
                <a:gd name="connsiteY6" fmla="*/ 5591175 h 5905500"/>
                <a:gd name="connsiteX7" fmla="*/ 0 w 9967624"/>
                <a:gd name="connsiteY7" fmla="*/ 4845031 h 5905500"/>
                <a:gd name="connsiteX8" fmla="*/ 0 w 9967624"/>
                <a:gd name="connsiteY8" fmla="*/ 1136669 h 5905500"/>
                <a:gd name="connsiteX0" fmla="*/ 0 w 9967624"/>
                <a:gd name="connsiteY0" fmla="*/ 1136669 h 5905500"/>
                <a:gd name="connsiteX1" fmla="*/ 1260494 w 9967624"/>
                <a:gd name="connsiteY1" fmla="*/ 276225 h 5905500"/>
                <a:gd name="connsiteX2" fmla="*/ 9030980 w 9967624"/>
                <a:gd name="connsiteY2" fmla="*/ 0 h 5905500"/>
                <a:gd name="connsiteX3" fmla="*/ 9967624 w 9967624"/>
                <a:gd name="connsiteY3" fmla="*/ 1136669 h 5905500"/>
                <a:gd name="connsiteX4" fmla="*/ 9853324 w 9967624"/>
                <a:gd name="connsiteY4" fmla="*/ 3397231 h 5905500"/>
                <a:gd name="connsiteX5" fmla="*/ 9116705 w 9967624"/>
                <a:gd name="connsiteY5" fmla="*/ 5905500 h 5905500"/>
                <a:gd name="connsiteX6" fmla="*/ 698519 w 9967624"/>
                <a:gd name="connsiteY6" fmla="*/ 5591175 h 5905500"/>
                <a:gd name="connsiteX7" fmla="*/ 0 w 9967624"/>
                <a:gd name="connsiteY7" fmla="*/ 4845031 h 5905500"/>
                <a:gd name="connsiteX8" fmla="*/ 0 w 9967624"/>
                <a:gd name="connsiteY8" fmla="*/ 1136669 h 5905500"/>
                <a:gd name="connsiteX0" fmla="*/ 0 w 9967624"/>
                <a:gd name="connsiteY0" fmla="*/ 860444 h 5629275"/>
                <a:gd name="connsiteX1" fmla="*/ 1260494 w 9967624"/>
                <a:gd name="connsiteY1" fmla="*/ 0 h 5629275"/>
                <a:gd name="connsiteX2" fmla="*/ 9076894 w 9967624"/>
                <a:gd name="connsiteY2" fmla="*/ 63530 h 5629275"/>
                <a:gd name="connsiteX3" fmla="*/ 9967624 w 9967624"/>
                <a:gd name="connsiteY3" fmla="*/ 860444 h 5629275"/>
                <a:gd name="connsiteX4" fmla="*/ 9853324 w 9967624"/>
                <a:gd name="connsiteY4" fmla="*/ 3121006 h 5629275"/>
                <a:gd name="connsiteX5" fmla="*/ 9116705 w 9967624"/>
                <a:gd name="connsiteY5" fmla="*/ 5629275 h 5629275"/>
                <a:gd name="connsiteX6" fmla="*/ 698519 w 9967624"/>
                <a:gd name="connsiteY6" fmla="*/ 5314950 h 5629275"/>
                <a:gd name="connsiteX7" fmla="*/ 0 w 9967624"/>
                <a:gd name="connsiteY7" fmla="*/ 4568806 h 5629275"/>
                <a:gd name="connsiteX8" fmla="*/ 0 w 9967624"/>
                <a:gd name="connsiteY8" fmla="*/ 860444 h 5629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67624" h="5629275">
                  <a:moveTo>
                    <a:pt x="0" y="860444"/>
                  </a:moveTo>
                  <a:cubicBezTo>
                    <a:pt x="0" y="348410"/>
                    <a:pt x="748460" y="0"/>
                    <a:pt x="1260494" y="0"/>
                  </a:cubicBezTo>
                  <a:lnTo>
                    <a:pt x="9076894" y="63530"/>
                  </a:lnTo>
                  <a:cubicBezTo>
                    <a:pt x="9588928" y="63530"/>
                    <a:pt x="9967624" y="348410"/>
                    <a:pt x="9967624" y="860444"/>
                  </a:cubicBezTo>
                  <a:lnTo>
                    <a:pt x="9853324" y="3121006"/>
                  </a:lnTo>
                  <a:cubicBezTo>
                    <a:pt x="9853324" y="3633040"/>
                    <a:pt x="9628739" y="5629275"/>
                    <a:pt x="9116705" y="5629275"/>
                  </a:cubicBezTo>
                  <a:lnTo>
                    <a:pt x="698519" y="5314950"/>
                  </a:lnTo>
                  <a:cubicBezTo>
                    <a:pt x="186485" y="5314950"/>
                    <a:pt x="0" y="5080840"/>
                    <a:pt x="0" y="4568806"/>
                  </a:cubicBezTo>
                  <a:lnTo>
                    <a:pt x="0" y="860444"/>
                  </a:lnTo>
                  <a:close/>
                </a:path>
              </a:pathLst>
            </a:custGeom>
            <a:solidFill>
              <a:schemeClr val="bg1"/>
            </a:solidFill>
            <a:ln w="19050">
              <a:solidFill>
                <a:schemeClr val="accent6">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accent1"/>
                  </a:solidFill>
                </a:ln>
              </a:endParaRPr>
            </a:p>
          </p:txBody>
        </p:sp>
        <p:sp>
          <p:nvSpPr>
            <p:cNvPr id="6" name="Rectangle 5"/>
            <p:cNvSpPr/>
            <p:nvPr/>
          </p:nvSpPr>
          <p:spPr>
            <a:xfrm>
              <a:off x="1612395" y="1139964"/>
              <a:ext cx="9700646" cy="5632311"/>
            </a:xfrm>
            <a:prstGeom prst="rect">
              <a:avLst/>
            </a:prstGeom>
          </p:spPr>
          <p:txBody>
            <a:bodyPr wrap="square">
              <a:spAutoFit/>
            </a:bodyPr>
            <a:lstStyle/>
            <a:p>
              <a:pPr algn="just"/>
              <a:r>
                <a:rPr lang="en-US" sz="2400" b="1" dirty="0">
                  <a:solidFill>
                    <a:schemeClr val="accent5">
                      <a:lumMod val="50000"/>
                    </a:schemeClr>
                  </a:solidFill>
                </a:rPr>
                <a:t>	</a:t>
              </a:r>
              <a:r>
                <a:rPr lang="vi-VN" sz="2400" b="1" dirty="0">
                  <a:solidFill>
                    <a:schemeClr val="accent5">
                      <a:lumMod val="50000"/>
                    </a:schemeClr>
                  </a:solidFill>
                </a:rPr>
                <a:t>Ngày khai trường đã đến.</a:t>
              </a:r>
            </a:p>
            <a:p>
              <a:pPr algn="just"/>
              <a:r>
                <a:rPr lang="en-US" sz="2400" b="1" dirty="0">
                  <a:solidFill>
                    <a:schemeClr val="accent5">
                      <a:lumMod val="50000"/>
                    </a:schemeClr>
                  </a:solidFill>
                </a:rPr>
                <a:t>	</a:t>
              </a:r>
              <a:r>
                <a:rPr lang="vi-VN" sz="2400" b="1" dirty="0">
                  <a:solidFill>
                    <a:schemeClr val="accent5">
                      <a:lumMod val="50000"/>
                    </a:schemeClr>
                  </a:solidFill>
                </a:rPr>
                <a:t>Sáng sớm, mẹ mới gọi một câu mà tôi đã vùng dậy, khác hẳn mọi ngày. Loáng một cái, tôi đã chuẩn bị xong mọi thứ. Bố ngạc nhiên nhìn tôi, còn mẹ cười tủm tỉm. Tôi rối rít: “Con muốn đến lớp sớm nhất.”.</a:t>
              </a:r>
            </a:p>
            <a:p>
              <a:pPr algn="just"/>
              <a:r>
                <a:rPr lang="en-US" sz="2400" b="1" dirty="0">
                  <a:solidFill>
                    <a:schemeClr val="accent5">
                      <a:lumMod val="50000"/>
                    </a:schemeClr>
                  </a:solidFill>
                </a:rPr>
                <a:t>	</a:t>
              </a:r>
              <a:r>
                <a:rPr lang="vi-VN" sz="2400" b="1" dirty="0">
                  <a:solidFill>
                    <a:schemeClr val="accent5">
                      <a:lumMod val="50000"/>
                    </a:schemeClr>
                  </a:solidFill>
                </a:rPr>
                <a:t>Tôi háo hức tưởng tượng ra cảnh mình đến đầu tiên, cất tiếng chào thật to những bạn đến sau. Nhưng vừa đến cổng trường, tôi đã thấy mấy bạn cùng lớp đang ríu rít nói cười ở trong sân. Thì ra, không chỉ mình tôi muốn đến sớm nhất. Tôi chào mẹ, chạy ào vào cùng các bạn.</a:t>
              </a:r>
            </a:p>
            <a:p>
              <a:pPr algn="just"/>
              <a:r>
                <a:rPr lang="en-US" sz="2400" b="1" dirty="0">
                  <a:solidFill>
                    <a:schemeClr val="accent5">
                      <a:lumMod val="50000"/>
                    </a:schemeClr>
                  </a:solidFill>
                </a:rPr>
                <a:t>	</a:t>
              </a:r>
              <a:r>
                <a:rPr lang="vi-VN" sz="2400" b="1" dirty="0">
                  <a:solidFill>
                    <a:schemeClr val="accent5">
                      <a:lumMod val="50000"/>
                    </a:schemeClr>
                  </a:solidFill>
                </a:rPr>
                <a:t>Chúng tôi tranh nhau kể về chuyện ngày hè. Ngay cạnh chúng tôi, mấy em lớp 1 đang rụt rè níu chặt tay bố mẹ, thật giống tôi năm ngoái. Trước các em, tôi cảm thấy mình lớn bổng lên. Tôi đã là học sinh lớp 2 rồi cơ mà.</a:t>
              </a:r>
            </a:p>
            <a:p>
              <a:pPr algn="r"/>
              <a:r>
                <a:rPr lang="vi-VN" sz="2400" b="1" dirty="0">
                  <a:solidFill>
                    <a:srgbClr val="C00000"/>
                  </a:solidFill>
                </a:rPr>
                <a:t>(Văn Giá)</a:t>
              </a:r>
            </a:p>
          </p:txBody>
        </p:sp>
      </p:grpSp>
      <p:grpSp>
        <p:nvGrpSpPr>
          <p:cNvPr id="110" name="Group 109"/>
          <p:cNvGrpSpPr/>
          <p:nvPr/>
        </p:nvGrpSpPr>
        <p:grpSpPr>
          <a:xfrm>
            <a:off x="1" y="2"/>
            <a:ext cx="1865745" cy="1293091"/>
            <a:chOff x="0" y="0"/>
            <a:chExt cx="1865745" cy="1293091"/>
          </a:xfrm>
        </p:grpSpPr>
        <p:sp>
          <p:nvSpPr>
            <p:cNvPr id="5" name="Cloud 4"/>
            <p:cNvSpPr/>
            <p:nvPr/>
          </p:nvSpPr>
          <p:spPr>
            <a:xfrm>
              <a:off x="0" y="0"/>
              <a:ext cx="1865745" cy="1293091"/>
            </a:xfrm>
            <a:prstGeom prst="cloud">
              <a:avLst/>
            </a:prstGeom>
            <a:ln>
              <a:solidFill>
                <a:schemeClr val="accent6">
                  <a:lumMod val="5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200" b="1" dirty="0" err="1">
                  <a:ln w="190500">
                    <a:solidFill>
                      <a:srgbClr val="FFE3AB"/>
                    </a:solidFill>
                  </a:ln>
                  <a:solidFill>
                    <a:srgbClr val="FFE3AB"/>
                  </a:solidFill>
                  <a:latin typeface="UTM Cancel" panose="02040603050506020204" pitchFamily="18" charset="0"/>
                </a:rPr>
                <a:t>Đọc</a:t>
              </a:r>
              <a:r>
                <a:rPr lang="en-US" sz="3200" b="1" dirty="0">
                  <a:ln w="190500">
                    <a:solidFill>
                      <a:srgbClr val="FFE3AB"/>
                    </a:solidFill>
                  </a:ln>
                  <a:solidFill>
                    <a:srgbClr val="FFE3AB"/>
                  </a:solidFill>
                  <a:latin typeface="UTM Cancel" panose="02040603050506020204" pitchFamily="18" charset="0"/>
                </a:rPr>
                <a:t> </a:t>
              </a:r>
              <a:r>
                <a:rPr lang="en-US" sz="3200" b="1" dirty="0" err="1">
                  <a:ln w="190500">
                    <a:solidFill>
                      <a:srgbClr val="FFE3AB"/>
                    </a:solidFill>
                  </a:ln>
                  <a:solidFill>
                    <a:srgbClr val="FFE3AB"/>
                  </a:solidFill>
                  <a:latin typeface="UTM Cancel" panose="02040603050506020204" pitchFamily="18" charset="0"/>
                </a:rPr>
                <a:t>mẫu</a:t>
              </a:r>
              <a:endParaRPr lang="en-US" sz="3200" b="1" dirty="0">
                <a:ln w="190500">
                  <a:solidFill>
                    <a:srgbClr val="FFE3AB"/>
                  </a:solidFill>
                </a:ln>
                <a:solidFill>
                  <a:srgbClr val="FFE3AB"/>
                </a:solidFill>
                <a:latin typeface="UTM Cancel" panose="02040603050506020204" pitchFamily="18" charset="0"/>
              </a:endParaRPr>
            </a:p>
          </p:txBody>
        </p:sp>
        <p:sp>
          <p:nvSpPr>
            <p:cNvPr id="8" name="Rectangle 7"/>
            <p:cNvSpPr/>
            <p:nvPr/>
          </p:nvSpPr>
          <p:spPr>
            <a:xfrm>
              <a:off x="423679" y="66352"/>
              <a:ext cx="930063" cy="1077218"/>
            </a:xfrm>
            <a:prstGeom prst="rect">
              <a:avLst/>
            </a:prstGeom>
          </p:spPr>
          <p:txBody>
            <a:bodyPr wrap="none">
              <a:spAutoFit/>
            </a:bodyPr>
            <a:lstStyle/>
            <a:p>
              <a:pPr algn="ctr"/>
              <a:r>
                <a:rPr lang="en-US" sz="3200" b="1" dirty="0" err="1">
                  <a:solidFill>
                    <a:srgbClr val="C00000"/>
                  </a:solidFill>
                  <a:latin typeface="UTM Cancel" panose="02040603050506020204" pitchFamily="18" charset="0"/>
                </a:rPr>
                <a:t>Đọc</a:t>
              </a:r>
              <a:r>
                <a:rPr lang="en-US" sz="3200" b="1" dirty="0">
                  <a:solidFill>
                    <a:srgbClr val="C00000"/>
                  </a:solidFill>
                  <a:latin typeface="UTM Cancel" panose="02040603050506020204" pitchFamily="18" charset="0"/>
                </a:rPr>
                <a:t> </a:t>
              </a:r>
            </a:p>
            <a:p>
              <a:pPr algn="ctr"/>
              <a:r>
                <a:rPr lang="en-US" sz="3200" b="1" dirty="0" err="1">
                  <a:solidFill>
                    <a:srgbClr val="C00000"/>
                  </a:solidFill>
                  <a:latin typeface="UTM Cancel" panose="02040603050506020204" pitchFamily="18" charset="0"/>
                </a:rPr>
                <a:t>mẫu</a:t>
              </a:r>
              <a:endParaRPr lang="en-US" sz="3200" b="1" dirty="0">
                <a:solidFill>
                  <a:srgbClr val="C00000"/>
                </a:solidFill>
                <a:latin typeface="UTM Cancel" panose="02040603050506020204" pitchFamily="18" charset="0"/>
              </a:endParaRPr>
            </a:p>
          </p:txBody>
        </p:sp>
      </p:grpSp>
      <p:pic>
        <p:nvPicPr>
          <p:cNvPr id="13" name="doc-toi-la-hoc-sinh-lop-2_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duotone>
              <a:prstClr val="black"/>
              <a:schemeClr val="accent6">
                <a:tint val="45000"/>
                <a:satMod val="400000"/>
              </a:schemeClr>
            </a:duotone>
            <a:extLst>
              <a:ext uri="{BEBA8EAE-BF5A-486C-A8C5-ECC9F3942E4B}">
                <a14:imgProps xmlns:a14="http://schemas.microsoft.com/office/drawing/2010/main">
                  <a14:imgLayer r:embed="rId6">
                    <a14:imgEffect>
                      <a14:brightnessContrast bright="40000" contrast="-40000"/>
                    </a14:imgEffect>
                  </a14:imgLayer>
                </a14:imgProps>
              </a:ext>
            </a:extLst>
          </a:blip>
          <a:stretch>
            <a:fillRect/>
          </a:stretch>
        </p:blipFill>
        <p:spPr>
          <a:xfrm>
            <a:off x="-704319" y="62746"/>
            <a:ext cx="609600" cy="609600"/>
          </a:xfrm>
          <a:prstGeom prst="rect">
            <a:avLst/>
          </a:prstGeom>
        </p:spPr>
      </p:pic>
      <p:pic>
        <p:nvPicPr>
          <p:cNvPr id="15" name="图片 4" descr="5b874a3b62370"/>
          <p:cNvPicPr>
            <a:picLocks noChangeAspect="1"/>
          </p:cNvPicPr>
          <p:nvPr/>
        </p:nvPicPr>
        <p:blipFill>
          <a:blip r:embed="rId7"/>
          <a:stretch>
            <a:fillRect/>
          </a:stretch>
        </p:blipFill>
        <p:spPr>
          <a:xfrm>
            <a:off x="-927447" y="4617605"/>
            <a:ext cx="3344037" cy="2361565"/>
          </a:xfrm>
          <a:prstGeom prst="rect">
            <a:avLst/>
          </a:prstGeom>
        </p:spPr>
      </p:pic>
      <p:grpSp>
        <p:nvGrpSpPr>
          <p:cNvPr id="16" name="Google Shape;1491;p53"/>
          <p:cNvGrpSpPr/>
          <p:nvPr/>
        </p:nvGrpSpPr>
        <p:grpSpPr>
          <a:xfrm>
            <a:off x="12486186" y="4984990"/>
            <a:ext cx="1229814" cy="1873010"/>
            <a:chOff x="1391375" y="3202475"/>
            <a:chExt cx="242775" cy="365700"/>
          </a:xfrm>
        </p:grpSpPr>
        <p:sp>
          <p:nvSpPr>
            <p:cNvPr id="17" name="Google Shape;1492;p53"/>
            <p:cNvSpPr/>
            <p:nvPr/>
          </p:nvSpPr>
          <p:spPr>
            <a:xfrm>
              <a:off x="1488025" y="3355100"/>
              <a:ext cx="25875" cy="31300"/>
            </a:xfrm>
            <a:custGeom>
              <a:avLst/>
              <a:gdLst/>
              <a:ahLst/>
              <a:cxnLst/>
              <a:rect l="l" t="t" r="r" b="b"/>
              <a:pathLst>
                <a:path w="1035" h="1252" extrusionOk="0">
                  <a:moveTo>
                    <a:pt x="515" y="1"/>
                  </a:moveTo>
                  <a:cubicBezTo>
                    <a:pt x="493" y="1"/>
                    <a:pt x="471" y="18"/>
                    <a:pt x="471" y="43"/>
                  </a:cubicBezTo>
                  <a:cubicBezTo>
                    <a:pt x="468" y="189"/>
                    <a:pt x="488" y="337"/>
                    <a:pt x="502" y="484"/>
                  </a:cubicBezTo>
                  <a:lnTo>
                    <a:pt x="502" y="487"/>
                  </a:lnTo>
                  <a:cubicBezTo>
                    <a:pt x="499" y="524"/>
                    <a:pt x="499" y="557"/>
                    <a:pt x="475" y="594"/>
                  </a:cubicBezTo>
                  <a:cubicBezTo>
                    <a:pt x="451" y="634"/>
                    <a:pt x="408" y="664"/>
                    <a:pt x="358" y="684"/>
                  </a:cubicBezTo>
                  <a:cubicBezTo>
                    <a:pt x="258" y="687"/>
                    <a:pt x="151" y="687"/>
                    <a:pt x="58" y="728"/>
                  </a:cubicBezTo>
                  <a:cubicBezTo>
                    <a:pt x="18" y="744"/>
                    <a:pt x="1" y="798"/>
                    <a:pt x="44" y="825"/>
                  </a:cubicBezTo>
                  <a:cubicBezTo>
                    <a:pt x="127" y="875"/>
                    <a:pt x="221" y="891"/>
                    <a:pt x="318" y="895"/>
                  </a:cubicBezTo>
                  <a:cubicBezTo>
                    <a:pt x="321" y="895"/>
                    <a:pt x="325" y="898"/>
                    <a:pt x="328" y="898"/>
                  </a:cubicBezTo>
                  <a:cubicBezTo>
                    <a:pt x="385" y="911"/>
                    <a:pt x="455" y="925"/>
                    <a:pt x="495" y="968"/>
                  </a:cubicBezTo>
                  <a:lnTo>
                    <a:pt x="495" y="971"/>
                  </a:lnTo>
                  <a:cubicBezTo>
                    <a:pt x="491" y="1048"/>
                    <a:pt x="495" y="1128"/>
                    <a:pt x="512" y="1202"/>
                  </a:cubicBezTo>
                  <a:cubicBezTo>
                    <a:pt x="519" y="1233"/>
                    <a:pt x="551" y="1252"/>
                    <a:pt x="582" y="1252"/>
                  </a:cubicBezTo>
                  <a:cubicBezTo>
                    <a:pt x="604" y="1252"/>
                    <a:pt x="626" y="1242"/>
                    <a:pt x="636" y="1219"/>
                  </a:cubicBezTo>
                  <a:cubicBezTo>
                    <a:pt x="659" y="1172"/>
                    <a:pt x="672" y="1122"/>
                    <a:pt x="682" y="1072"/>
                  </a:cubicBezTo>
                  <a:cubicBezTo>
                    <a:pt x="719" y="1005"/>
                    <a:pt x="742" y="935"/>
                    <a:pt x="776" y="868"/>
                  </a:cubicBezTo>
                  <a:cubicBezTo>
                    <a:pt x="829" y="858"/>
                    <a:pt x="880" y="848"/>
                    <a:pt x="929" y="831"/>
                  </a:cubicBezTo>
                  <a:cubicBezTo>
                    <a:pt x="1035" y="796"/>
                    <a:pt x="1027" y="624"/>
                    <a:pt x="909" y="624"/>
                  </a:cubicBezTo>
                  <a:cubicBezTo>
                    <a:pt x="907" y="624"/>
                    <a:pt x="905" y="624"/>
                    <a:pt x="903" y="624"/>
                  </a:cubicBezTo>
                  <a:cubicBezTo>
                    <a:pt x="872" y="627"/>
                    <a:pt x="846" y="630"/>
                    <a:pt x="816" y="634"/>
                  </a:cubicBezTo>
                  <a:cubicBezTo>
                    <a:pt x="808" y="616"/>
                    <a:pt x="794" y="604"/>
                    <a:pt x="775" y="604"/>
                  </a:cubicBezTo>
                  <a:cubicBezTo>
                    <a:pt x="769" y="604"/>
                    <a:pt x="763" y="605"/>
                    <a:pt x="756" y="607"/>
                  </a:cubicBezTo>
                  <a:cubicBezTo>
                    <a:pt x="753" y="608"/>
                    <a:pt x="750" y="609"/>
                    <a:pt x="747" y="609"/>
                  </a:cubicBezTo>
                  <a:cubicBezTo>
                    <a:pt x="719" y="609"/>
                    <a:pt x="690" y="565"/>
                    <a:pt x="669" y="510"/>
                  </a:cubicBezTo>
                  <a:cubicBezTo>
                    <a:pt x="649" y="343"/>
                    <a:pt x="622" y="169"/>
                    <a:pt x="548" y="23"/>
                  </a:cubicBezTo>
                  <a:cubicBezTo>
                    <a:pt x="541" y="7"/>
                    <a:pt x="528" y="1"/>
                    <a:pt x="515" y="1"/>
                  </a:cubicBezTo>
                  <a:close/>
                </a:path>
              </a:pathLst>
            </a:custGeom>
            <a:solidFill>
              <a:srgbClr val="FFFFFF"/>
            </a:solidFill>
            <a:ln>
              <a:noFill/>
            </a:ln>
          </p:spPr>
          <p:txBody>
            <a:bodyPr spcFirstLastPara="1" wrap="square" lIns="43250" tIns="43250" rIns="43250" bIns="43250" anchor="ctr" anchorCtr="0">
              <a:noAutofit/>
            </a:bodyPr>
            <a:lstStyle/>
            <a:p>
              <a:endParaRPr/>
            </a:p>
          </p:txBody>
        </p:sp>
        <p:sp>
          <p:nvSpPr>
            <p:cNvPr id="18" name="Google Shape;1493;p53"/>
            <p:cNvSpPr/>
            <p:nvPr/>
          </p:nvSpPr>
          <p:spPr>
            <a:xfrm>
              <a:off x="1528125" y="3368375"/>
              <a:ext cx="5950" cy="5550"/>
            </a:xfrm>
            <a:custGeom>
              <a:avLst/>
              <a:gdLst/>
              <a:ahLst/>
              <a:cxnLst/>
              <a:rect l="l" t="t" r="r" b="b"/>
              <a:pathLst>
                <a:path w="238" h="222" extrusionOk="0">
                  <a:moveTo>
                    <a:pt x="111" y="1"/>
                  </a:moveTo>
                  <a:cubicBezTo>
                    <a:pt x="89" y="1"/>
                    <a:pt x="67" y="7"/>
                    <a:pt x="50" y="19"/>
                  </a:cubicBezTo>
                  <a:cubicBezTo>
                    <a:pt x="10" y="50"/>
                    <a:pt x="1" y="103"/>
                    <a:pt x="24" y="147"/>
                  </a:cubicBezTo>
                  <a:cubicBezTo>
                    <a:pt x="27" y="156"/>
                    <a:pt x="34" y="164"/>
                    <a:pt x="37" y="170"/>
                  </a:cubicBezTo>
                  <a:cubicBezTo>
                    <a:pt x="53" y="204"/>
                    <a:pt x="88" y="222"/>
                    <a:pt x="123" y="222"/>
                  </a:cubicBezTo>
                  <a:cubicBezTo>
                    <a:pt x="146" y="222"/>
                    <a:pt x="169" y="214"/>
                    <a:pt x="187" y="200"/>
                  </a:cubicBezTo>
                  <a:cubicBezTo>
                    <a:pt x="238" y="160"/>
                    <a:pt x="238" y="93"/>
                    <a:pt x="198" y="50"/>
                  </a:cubicBezTo>
                  <a:cubicBezTo>
                    <a:pt x="191" y="43"/>
                    <a:pt x="184" y="36"/>
                    <a:pt x="178" y="30"/>
                  </a:cubicBezTo>
                  <a:cubicBezTo>
                    <a:pt x="161" y="10"/>
                    <a:pt x="136" y="1"/>
                    <a:pt x="111" y="1"/>
                  </a:cubicBezTo>
                  <a:close/>
                </a:path>
              </a:pathLst>
            </a:custGeom>
            <a:solidFill>
              <a:srgbClr val="FFFFFF"/>
            </a:solidFill>
            <a:ln>
              <a:noFill/>
            </a:ln>
          </p:spPr>
          <p:txBody>
            <a:bodyPr spcFirstLastPara="1" wrap="square" lIns="43250" tIns="43250" rIns="43250" bIns="43250" anchor="ctr" anchorCtr="0">
              <a:noAutofit/>
            </a:bodyPr>
            <a:lstStyle/>
            <a:p>
              <a:endParaRPr/>
            </a:p>
          </p:txBody>
        </p:sp>
        <p:sp>
          <p:nvSpPr>
            <p:cNvPr id="19" name="Google Shape;1494;p53"/>
            <p:cNvSpPr/>
            <p:nvPr/>
          </p:nvSpPr>
          <p:spPr>
            <a:xfrm>
              <a:off x="1485100" y="3390100"/>
              <a:ext cx="8550" cy="9675"/>
            </a:xfrm>
            <a:custGeom>
              <a:avLst/>
              <a:gdLst/>
              <a:ahLst/>
              <a:cxnLst/>
              <a:rect l="l" t="t" r="r" b="b"/>
              <a:pathLst>
                <a:path w="342" h="387" extrusionOk="0">
                  <a:moveTo>
                    <a:pt x="152" y="0"/>
                  </a:moveTo>
                  <a:cubicBezTo>
                    <a:pt x="136" y="0"/>
                    <a:pt x="120" y="14"/>
                    <a:pt x="124" y="36"/>
                  </a:cubicBezTo>
                  <a:cubicBezTo>
                    <a:pt x="124" y="52"/>
                    <a:pt x="127" y="69"/>
                    <a:pt x="131" y="83"/>
                  </a:cubicBezTo>
                  <a:cubicBezTo>
                    <a:pt x="121" y="109"/>
                    <a:pt x="124" y="140"/>
                    <a:pt x="127" y="166"/>
                  </a:cubicBezTo>
                  <a:cubicBezTo>
                    <a:pt x="104" y="177"/>
                    <a:pt x="84" y="186"/>
                    <a:pt x="61" y="200"/>
                  </a:cubicBezTo>
                  <a:cubicBezTo>
                    <a:pt x="47" y="210"/>
                    <a:pt x="31" y="217"/>
                    <a:pt x="14" y="226"/>
                  </a:cubicBezTo>
                  <a:cubicBezTo>
                    <a:pt x="1" y="233"/>
                    <a:pt x="1" y="247"/>
                    <a:pt x="4" y="253"/>
                  </a:cubicBezTo>
                  <a:cubicBezTo>
                    <a:pt x="4" y="277"/>
                    <a:pt x="24" y="300"/>
                    <a:pt x="45" y="300"/>
                  </a:cubicBezTo>
                  <a:cubicBezTo>
                    <a:pt x="52" y="300"/>
                    <a:pt x="58" y="298"/>
                    <a:pt x="64" y="293"/>
                  </a:cubicBezTo>
                  <a:cubicBezTo>
                    <a:pt x="81" y="283"/>
                    <a:pt x="94" y="277"/>
                    <a:pt x="111" y="267"/>
                  </a:cubicBezTo>
                  <a:cubicBezTo>
                    <a:pt x="121" y="267"/>
                    <a:pt x="131" y="263"/>
                    <a:pt x="141" y="260"/>
                  </a:cubicBezTo>
                  <a:cubicBezTo>
                    <a:pt x="144" y="293"/>
                    <a:pt x="155" y="327"/>
                    <a:pt x="167" y="360"/>
                  </a:cubicBezTo>
                  <a:cubicBezTo>
                    <a:pt x="174" y="377"/>
                    <a:pt x="191" y="387"/>
                    <a:pt x="207" y="387"/>
                  </a:cubicBezTo>
                  <a:cubicBezTo>
                    <a:pt x="226" y="387"/>
                    <a:pt x="244" y="374"/>
                    <a:pt x="244" y="347"/>
                  </a:cubicBezTo>
                  <a:cubicBezTo>
                    <a:pt x="241" y="310"/>
                    <a:pt x="238" y="270"/>
                    <a:pt x="232" y="230"/>
                  </a:cubicBezTo>
                  <a:lnTo>
                    <a:pt x="235" y="230"/>
                  </a:lnTo>
                  <a:cubicBezTo>
                    <a:pt x="238" y="226"/>
                    <a:pt x="241" y="226"/>
                    <a:pt x="244" y="223"/>
                  </a:cubicBezTo>
                  <a:cubicBezTo>
                    <a:pt x="258" y="223"/>
                    <a:pt x="275" y="220"/>
                    <a:pt x="288" y="220"/>
                  </a:cubicBezTo>
                  <a:cubicBezTo>
                    <a:pt x="338" y="213"/>
                    <a:pt x="341" y="137"/>
                    <a:pt x="288" y="137"/>
                  </a:cubicBezTo>
                  <a:cubicBezTo>
                    <a:pt x="261" y="137"/>
                    <a:pt x="238" y="140"/>
                    <a:pt x="215" y="143"/>
                  </a:cubicBezTo>
                  <a:cubicBezTo>
                    <a:pt x="211" y="126"/>
                    <a:pt x="207" y="113"/>
                    <a:pt x="201" y="97"/>
                  </a:cubicBezTo>
                  <a:lnTo>
                    <a:pt x="204" y="93"/>
                  </a:lnTo>
                  <a:cubicBezTo>
                    <a:pt x="207" y="77"/>
                    <a:pt x="204" y="66"/>
                    <a:pt x="195" y="52"/>
                  </a:cubicBezTo>
                  <a:cubicBezTo>
                    <a:pt x="191" y="52"/>
                    <a:pt x="187" y="49"/>
                    <a:pt x="187" y="49"/>
                  </a:cubicBezTo>
                  <a:cubicBezTo>
                    <a:pt x="184" y="40"/>
                    <a:pt x="181" y="29"/>
                    <a:pt x="178" y="20"/>
                  </a:cubicBezTo>
                  <a:cubicBezTo>
                    <a:pt x="172" y="6"/>
                    <a:pt x="162" y="0"/>
                    <a:pt x="152" y="0"/>
                  </a:cubicBezTo>
                  <a:close/>
                </a:path>
              </a:pathLst>
            </a:custGeom>
            <a:solidFill>
              <a:srgbClr val="E892CD"/>
            </a:solidFill>
            <a:ln>
              <a:noFill/>
            </a:ln>
          </p:spPr>
          <p:txBody>
            <a:bodyPr spcFirstLastPara="1" wrap="square" lIns="43250" tIns="43250" rIns="43250" bIns="43250" anchor="ctr" anchorCtr="0">
              <a:noAutofit/>
            </a:bodyPr>
            <a:lstStyle/>
            <a:p>
              <a:endParaRPr/>
            </a:p>
          </p:txBody>
        </p:sp>
        <p:sp>
          <p:nvSpPr>
            <p:cNvPr id="20" name="Google Shape;1495;p53"/>
            <p:cNvSpPr/>
            <p:nvPr/>
          </p:nvSpPr>
          <p:spPr>
            <a:xfrm>
              <a:off x="1448775" y="3260875"/>
              <a:ext cx="9950" cy="9025"/>
            </a:xfrm>
            <a:custGeom>
              <a:avLst/>
              <a:gdLst/>
              <a:ahLst/>
              <a:cxnLst/>
              <a:rect l="l" t="t" r="r" b="b"/>
              <a:pathLst>
                <a:path w="398" h="361" extrusionOk="0">
                  <a:moveTo>
                    <a:pt x="211" y="0"/>
                  </a:moveTo>
                  <a:cubicBezTo>
                    <a:pt x="166" y="0"/>
                    <a:pt x="121" y="18"/>
                    <a:pt x="87" y="56"/>
                  </a:cubicBezTo>
                  <a:cubicBezTo>
                    <a:pt x="0" y="149"/>
                    <a:pt x="24" y="323"/>
                    <a:pt x="154" y="357"/>
                  </a:cubicBezTo>
                  <a:cubicBezTo>
                    <a:pt x="163" y="359"/>
                    <a:pt x="173" y="360"/>
                    <a:pt x="182" y="360"/>
                  </a:cubicBezTo>
                  <a:cubicBezTo>
                    <a:pt x="199" y="360"/>
                    <a:pt x="214" y="356"/>
                    <a:pt x="227" y="350"/>
                  </a:cubicBezTo>
                  <a:cubicBezTo>
                    <a:pt x="284" y="350"/>
                    <a:pt x="341" y="317"/>
                    <a:pt x="368" y="266"/>
                  </a:cubicBezTo>
                  <a:cubicBezTo>
                    <a:pt x="397" y="213"/>
                    <a:pt x="391" y="149"/>
                    <a:pt x="365" y="96"/>
                  </a:cubicBezTo>
                  <a:cubicBezTo>
                    <a:pt x="333" y="34"/>
                    <a:pt x="272" y="0"/>
                    <a:pt x="211" y="0"/>
                  </a:cubicBezTo>
                  <a:close/>
                </a:path>
              </a:pathLst>
            </a:custGeom>
            <a:solidFill>
              <a:srgbClr val="FFFFFF"/>
            </a:solidFill>
            <a:ln>
              <a:noFill/>
            </a:ln>
          </p:spPr>
          <p:txBody>
            <a:bodyPr spcFirstLastPara="1" wrap="square" lIns="43250" tIns="43250" rIns="43250" bIns="43250" anchor="ctr" anchorCtr="0">
              <a:noAutofit/>
            </a:bodyPr>
            <a:lstStyle/>
            <a:p>
              <a:endParaRPr/>
            </a:p>
          </p:txBody>
        </p:sp>
        <p:sp>
          <p:nvSpPr>
            <p:cNvPr id="21" name="Google Shape;1496;p53"/>
            <p:cNvSpPr/>
            <p:nvPr/>
          </p:nvSpPr>
          <p:spPr>
            <a:xfrm>
              <a:off x="1470550" y="3313425"/>
              <a:ext cx="9150" cy="7100"/>
            </a:xfrm>
            <a:custGeom>
              <a:avLst/>
              <a:gdLst/>
              <a:ahLst/>
              <a:cxnLst/>
              <a:rect l="l" t="t" r="r" b="b"/>
              <a:pathLst>
                <a:path w="366" h="284" extrusionOk="0">
                  <a:moveTo>
                    <a:pt x="130" y="0"/>
                  </a:moveTo>
                  <a:cubicBezTo>
                    <a:pt x="78" y="0"/>
                    <a:pt x="29" y="49"/>
                    <a:pt x="38" y="103"/>
                  </a:cubicBezTo>
                  <a:cubicBezTo>
                    <a:pt x="1" y="197"/>
                    <a:pt x="95" y="284"/>
                    <a:pt x="185" y="284"/>
                  </a:cubicBezTo>
                  <a:cubicBezTo>
                    <a:pt x="216" y="284"/>
                    <a:pt x="247" y="273"/>
                    <a:pt x="272" y="249"/>
                  </a:cubicBezTo>
                  <a:cubicBezTo>
                    <a:pt x="365" y="160"/>
                    <a:pt x="275" y="9"/>
                    <a:pt x="158" y="6"/>
                  </a:cubicBezTo>
                  <a:cubicBezTo>
                    <a:pt x="149" y="2"/>
                    <a:pt x="139" y="0"/>
                    <a:pt x="130" y="0"/>
                  </a:cubicBezTo>
                  <a:close/>
                </a:path>
              </a:pathLst>
            </a:custGeom>
            <a:solidFill>
              <a:srgbClr val="FFFFFF"/>
            </a:solidFill>
            <a:ln>
              <a:noFill/>
            </a:ln>
          </p:spPr>
          <p:txBody>
            <a:bodyPr spcFirstLastPara="1" wrap="square" lIns="43250" tIns="43250" rIns="43250" bIns="43250" anchor="ctr" anchorCtr="0">
              <a:noAutofit/>
            </a:bodyPr>
            <a:lstStyle/>
            <a:p>
              <a:endParaRPr/>
            </a:p>
          </p:txBody>
        </p:sp>
        <p:sp>
          <p:nvSpPr>
            <p:cNvPr id="22" name="Google Shape;1497;p53"/>
            <p:cNvSpPr/>
            <p:nvPr/>
          </p:nvSpPr>
          <p:spPr>
            <a:xfrm>
              <a:off x="1398825" y="3204450"/>
              <a:ext cx="205500" cy="276300"/>
            </a:xfrm>
            <a:custGeom>
              <a:avLst/>
              <a:gdLst/>
              <a:ahLst/>
              <a:cxnLst/>
              <a:rect l="l" t="t" r="r" b="b"/>
              <a:pathLst>
                <a:path w="8220" h="11052" extrusionOk="0">
                  <a:moveTo>
                    <a:pt x="4067" y="0"/>
                  </a:moveTo>
                  <a:lnTo>
                    <a:pt x="3686" y="68"/>
                  </a:lnTo>
                  <a:lnTo>
                    <a:pt x="3492" y="301"/>
                  </a:lnTo>
                  <a:lnTo>
                    <a:pt x="3492" y="1123"/>
                  </a:lnTo>
                  <a:lnTo>
                    <a:pt x="3442" y="1394"/>
                  </a:lnTo>
                  <a:lnTo>
                    <a:pt x="3161" y="947"/>
                  </a:lnTo>
                  <a:lnTo>
                    <a:pt x="2807" y="766"/>
                  </a:lnTo>
                  <a:lnTo>
                    <a:pt x="2503" y="893"/>
                  </a:lnTo>
                  <a:lnTo>
                    <a:pt x="2576" y="1360"/>
                  </a:lnTo>
                  <a:lnTo>
                    <a:pt x="2994" y="1785"/>
                  </a:lnTo>
                  <a:lnTo>
                    <a:pt x="2997" y="1922"/>
                  </a:lnTo>
                  <a:lnTo>
                    <a:pt x="2733" y="1922"/>
                  </a:lnTo>
                  <a:lnTo>
                    <a:pt x="2379" y="2056"/>
                  </a:lnTo>
                  <a:lnTo>
                    <a:pt x="2165" y="2056"/>
                  </a:lnTo>
                  <a:lnTo>
                    <a:pt x="2075" y="1478"/>
                  </a:lnTo>
                  <a:lnTo>
                    <a:pt x="1698" y="967"/>
                  </a:lnTo>
                  <a:lnTo>
                    <a:pt x="962" y="495"/>
                  </a:lnTo>
                  <a:lnTo>
                    <a:pt x="298" y="418"/>
                  </a:lnTo>
                  <a:lnTo>
                    <a:pt x="0" y="963"/>
                  </a:lnTo>
                  <a:lnTo>
                    <a:pt x="0" y="2056"/>
                  </a:lnTo>
                  <a:lnTo>
                    <a:pt x="237" y="2664"/>
                  </a:lnTo>
                  <a:lnTo>
                    <a:pt x="836" y="2978"/>
                  </a:lnTo>
                  <a:lnTo>
                    <a:pt x="1156" y="3098"/>
                  </a:lnTo>
                  <a:lnTo>
                    <a:pt x="839" y="3773"/>
                  </a:lnTo>
                  <a:lnTo>
                    <a:pt x="731" y="4318"/>
                  </a:lnTo>
                  <a:cubicBezTo>
                    <a:pt x="1343" y="4398"/>
                    <a:pt x="1781" y="4548"/>
                    <a:pt x="1771" y="4685"/>
                  </a:cubicBezTo>
                  <a:cubicBezTo>
                    <a:pt x="1762" y="4816"/>
                    <a:pt x="1332" y="4901"/>
                    <a:pt x="744" y="4901"/>
                  </a:cubicBezTo>
                  <a:cubicBezTo>
                    <a:pt x="703" y="4901"/>
                    <a:pt x="661" y="4900"/>
                    <a:pt x="618" y="4899"/>
                  </a:cubicBezTo>
                  <a:lnTo>
                    <a:pt x="525" y="5373"/>
                  </a:lnTo>
                  <a:lnTo>
                    <a:pt x="515" y="5547"/>
                  </a:lnTo>
                  <a:cubicBezTo>
                    <a:pt x="1176" y="5547"/>
                    <a:pt x="1678" y="5644"/>
                    <a:pt x="1684" y="5788"/>
                  </a:cubicBezTo>
                  <a:cubicBezTo>
                    <a:pt x="1691" y="5939"/>
                    <a:pt x="1169" y="6085"/>
                    <a:pt x="481" y="6146"/>
                  </a:cubicBezTo>
                  <a:lnTo>
                    <a:pt x="438" y="6861"/>
                  </a:lnTo>
                  <a:lnTo>
                    <a:pt x="495" y="8157"/>
                  </a:lnTo>
                  <a:lnTo>
                    <a:pt x="782" y="9497"/>
                  </a:lnTo>
                  <a:lnTo>
                    <a:pt x="1300" y="10373"/>
                  </a:lnTo>
                  <a:lnTo>
                    <a:pt x="1938" y="10797"/>
                  </a:lnTo>
                  <a:lnTo>
                    <a:pt x="2997" y="11051"/>
                  </a:lnTo>
                  <a:lnTo>
                    <a:pt x="5620" y="11031"/>
                  </a:lnTo>
                  <a:lnTo>
                    <a:pt x="6319" y="10750"/>
                  </a:lnTo>
                  <a:lnTo>
                    <a:pt x="6903" y="10155"/>
                  </a:lnTo>
                  <a:lnTo>
                    <a:pt x="7217" y="9491"/>
                  </a:lnTo>
                  <a:lnTo>
                    <a:pt x="7501" y="8325"/>
                  </a:lnTo>
                  <a:lnTo>
                    <a:pt x="7725" y="6861"/>
                  </a:lnTo>
                  <a:lnTo>
                    <a:pt x="7765" y="6149"/>
                  </a:lnTo>
                  <a:cubicBezTo>
                    <a:pt x="7043" y="6095"/>
                    <a:pt x="6493" y="5942"/>
                    <a:pt x="6499" y="5788"/>
                  </a:cubicBezTo>
                  <a:cubicBezTo>
                    <a:pt x="6505" y="5645"/>
                    <a:pt x="7009" y="5547"/>
                    <a:pt x="7675" y="5547"/>
                  </a:cubicBezTo>
                  <a:cubicBezTo>
                    <a:pt x="7706" y="5547"/>
                    <a:pt x="7737" y="5547"/>
                    <a:pt x="7768" y="5547"/>
                  </a:cubicBezTo>
                  <a:lnTo>
                    <a:pt x="7702" y="4896"/>
                  </a:lnTo>
                  <a:cubicBezTo>
                    <a:pt x="7615" y="4899"/>
                    <a:pt x="7531" y="4901"/>
                    <a:pt x="7449" y="4901"/>
                  </a:cubicBezTo>
                  <a:cubicBezTo>
                    <a:pt x="6854" y="4901"/>
                    <a:pt x="6420" y="4818"/>
                    <a:pt x="6409" y="4685"/>
                  </a:cubicBezTo>
                  <a:cubicBezTo>
                    <a:pt x="6399" y="4539"/>
                    <a:pt x="6890" y="4385"/>
                    <a:pt x="7552" y="4304"/>
                  </a:cubicBezTo>
                  <a:lnTo>
                    <a:pt x="7415" y="3857"/>
                  </a:lnTo>
                  <a:lnTo>
                    <a:pt x="7117" y="3308"/>
                  </a:lnTo>
                  <a:lnTo>
                    <a:pt x="6943" y="3052"/>
                  </a:lnTo>
                  <a:lnTo>
                    <a:pt x="7415" y="2901"/>
                  </a:lnTo>
                  <a:lnTo>
                    <a:pt x="7896" y="2580"/>
                  </a:lnTo>
                  <a:lnTo>
                    <a:pt x="8166" y="2142"/>
                  </a:lnTo>
                  <a:lnTo>
                    <a:pt x="8220" y="1368"/>
                  </a:lnTo>
                  <a:lnTo>
                    <a:pt x="7748" y="418"/>
                  </a:lnTo>
                  <a:lnTo>
                    <a:pt x="7234" y="378"/>
                  </a:lnTo>
                  <a:lnTo>
                    <a:pt x="6419" y="1057"/>
                  </a:lnTo>
                  <a:lnTo>
                    <a:pt x="5928" y="1621"/>
                  </a:lnTo>
                  <a:lnTo>
                    <a:pt x="5928" y="2279"/>
                  </a:lnTo>
                  <a:lnTo>
                    <a:pt x="5637" y="2166"/>
                  </a:lnTo>
                  <a:lnTo>
                    <a:pt x="5042" y="2059"/>
                  </a:lnTo>
                  <a:lnTo>
                    <a:pt x="5139" y="1785"/>
                  </a:lnTo>
                  <a:lnTo>
                    <a:pt x="5089" y="1368"/>
                  </a:lnTo>
                  <a:lnTo>
                    <a:pt x="4872" y="1280"/>
                  </a:lnTo>
                  <a:lnTo>
                    <a:pt x="4601" y="1448"/>
                  </a:lnTo>
                  <a:lnTo>
                    <a:pt x="4448" y="1661"/>
                  </a:lnTo>
                  <a:lnTo>
                    <a:pt x="4417" y="766"/>
                  </a:lnTo>
                  <a:lnTo>
                    <a:pt x="4297" y="378"/>
                  </a:lnTo>
                  <a:lnTo>
                    <a:pt x="4067" y="0"/>
                  </a:lnTo>
                  <a:close/>
                </a:path>
              </a:pathLst>
            </a:custGeom>
            <a:solidFill>
              <a:srgbClr val="FFFFFF"/>
            </a:solidFill>
            <a:ln>
              <a:noFill/>
            </a:ln>
          </p:spPr>
          <p:txBody>
            <a:bodyPr spcFirstLastPara="1" wrap="square" lIns="43250" tIns="43250" rIns="43250" bIns="43250" anchor="ctr" anchorCtr="0">
              <a:noAutofit/>
            </a:bodyPr>
            <a:lstStyle/>
            <a:p>
              <a:endParaRPr/>
            </a:p>
          </p:txBody>
        </p:sp>
        <p:sp>
          <p:nvSpPr>
            <p:cNvPr id="23" name="Google Shape;1498;p53"/>
            <p:cNvSpPr/>
            <p:nvPr/>
          </p:nvSpPr>
          <p:spPr>
            <a:xfrm>
              <a:off x="1490950" y="3247300"/>
              <a:ext cx="15300" cy="74725"/>
            </a:xfrm>
            <a:custGeom>
              <a:avLst/>
              <a:gdLst/>
              <a:ahLst/>
              <a:cxnLst/>
              <a:rect l="l" t="t" r="r" b="b"/>
              <a:pathLst>
                <a:path w="612" h="2989" extrusionOk="0">
                  <a:moveTo>
                    <a:pt x="308" y="1"/>
                  </a:moveTo>
                  <a:cubicBezTo>
                    <a:pt x="138" y="1"/>
                    <a:pt x="1" y="669"/>
                    <a:pt x="1" y="1494"/>
                  </a:cubicBezTo>
                  <a:cubicBezTo>
                    <a:pt x="1" y="2320"/>
                    <a:pt x="138" y="2988"/>
                    <a:pt x="308" y="2988"/>
                  </a:cubicBezTo>
                  <a:cubicBezTo>
                    <a:pt x="475" y="2988"/>
                    <a:pt x="612" y="2320"/>
                    <a:pt x="612" y="1494"/>
                  </a:cubicBezTo>
                  <a:cubicBezTo>
                    <a:pt x="612" y="669"/>
                    <a:pt x="475" y="1"/>
                    <a:pt x="308" y="1"/>
                  </a:cubicBezTo>
                  <a:close/>
                </a:path>
              </a:pathLst>
            </a:custGeom>
            <a:solidFill>
              <a:srgbClr val="A183E2"/>
            </a:solidFill>
            <a:ln>
              <a:noFill/>
            </a:ln>
          </p:spPr>
          <p:txBody>
            <a:bodyPr spcFirstLastPara="1" wrap="square" lIns="43250" tIns="43250" rIns="43250" bIns="43250" anchor="ctr" anchorCtr="0">
              <a:noAutofit/>
            </a:bodyPr>
            <a:lstStyle/>
            <a:p>
              <a:endParaRPr/>
            </a:p>
          </p:txBody>
        </p:sp>
        <p:sp>
          <p:nvSpPr>
            <p:cNvPr id="24" name="Google Shape;1499;p53"/>
            <p:cNvSpPr/>
            <p:nvPr/>
          </p:nvSpPr>
          <p:spPr>
            <a:xfrm>
              <a:off x="1518850" y="3255675"/>
              <a:ext cx="16975" cy="48875"/>
            </a:xfrm>
            <a:custGeom>
              <a:avLst/>
              <a:gdLst/>
              <a:ahLst/>
              <a:cxnLst/>
              <a:rect l="l" t="t" r="r" b="b"/>
              <a:pathLst>
                <a:path w="679" h="1955" extrusionOk="0">
                  <a:moveTo>
                    <a:pt x="284" y="4"/>
                  </a:moveTo>
                  <a:cubicBezTo>
                    <a:pt x="144" y="4"/>
                    <a:pt x="100" y="97"/>
                    <a:pt x="71" y="461"/>
                  </a:cubicBezTo>
                  <a:cubicBezTo>
                    <a:pt x="0" y="1283"/>
                    <a:pt x="208" y="1955"/>
                    <a:pt x="375" y="1955"/>
                  </a:cubicBezTo>
                  <a:cubicBezTo>
                    <a:pt x="542" y="1955"/>
                    <a:pt x="679" y="1287"/>
                    <a:pt x="679" y="461"/>
                  </a:cubicBezTo>
                  <a:cubicBezTo>
                    <a:pt x="679" y="0"/>
                    <a:pt x="679" y="73"/>
                    <a:pt x="418" y="20"/>
                  </a:cubicBezTo>
                  <a:cubicBezTo>
                    <a:pt x="365" y="10"/>
                    <a:pt x="321" y="4"/>
                    <a:pt x="284" y="4"/>
                  </a:cubicBezTo>
                  <a:close/>
                </a:path>
              </a:pathLst>
            </a:custGeom>
            <a:solidFill>
              <a:srgbClr val="A183E2"/>
            </a:solidFill>
            <a:ln>
              <a:noFill/>
            </a:ln>
          </p:spPr>
          <p:txBody>
            <a:bodyPr spcFirstLastPara="1" wrap="square" lIns="43250" tIns="43250" rIns="43250" bIns="43250" anchor="ctr" anchorCtr="0">
              <a:noAutofit/>
            </a:bodyPr>
            <a:lstStyle/>
            <a:p>
              <a:endParaRPr/>
            </a:p>
          </p:txBody>
        </p:sp>
        <p:sp>
          <p:nvSpPr>
            <p:cNvPr id="25" name="Google Shape;1500;p53"/>
            <p:cNvSpPr/>
            <p:nvPr/>
          </p:nvSpPr>
          <p:spPr>
            <a:xfrm>
              <a:off x="1558775" y="3312050"/>
              <a:ext cx="32600" cy="14925"/>
            </a:xfrm>
            <a:custGeom>
              <a:avLst/>
              <a:gdLst/>
              <a:ahLst/>
              <a:cxnLst/>
              <a:rect l="l" t="t" r="r" b="b"/>
              <a:pathLst>
                <a:path w="1304" h="597" extrusionOk="0">
                  <a:moveTo>
                    <a:pt x="1154" y="0"/>
                  </a:moveTo>
                  <a:cubicBezTo>
                    <a:pt x="492" y="81"/>
                    <a:pt x="1" y="235"/>
                    <a:pt x="11" y="381"/>
                  </a:cubicBezTo>
                  <a:cubicBezTo>
                    <a:pt x="22" y="514"/>
                    <a:pt x="456" y="597"/>
                    <a:pt x="1051" y="597"/>
                  </a:cubicBezTo>
                  <a:cubicBezTo>
                    <a:pt x="1133" y="597"/>
                    <a:pt x="1217" y="595"/>
                    <a:pt x="1304" y="592"/>
                  </a:cubicBezTo>
                  <a:lnTo>
                    <a:pt x="1284" y="425"/>
                  </a:lnTo>
                  <a:lnTo>
                    <a:pt x="1154" y="0"/>
                  </a:lnTo>
                  <a:close/>
                </a:path>
              </a:pathLst>
            </a:custGeom>
            <a:solidFill>
              <a:srgbClr val="A183E2"/>
            </a:solidFill>
            <a:ln>
              <a:noFill/>
            </a:ln>
          </p:spPr>
          <p:txBody>
            <a:bodyPr spcFirstLastPara="1" wrap="square" lIns="43250" tIns="43250" rIns="43250" bIns="43250" anchor="ctr" anchorCtr="0">
              <a:noAutofit/>
            </a:bodyPr>
            <a:lstStyle/>
            <a:p>
              <a:endParaRPr/>
            </a:p>
          </p:txBody>
        </p:sp>
        <p:sp>
          <p:nvSpPr>
            <p:cNvPr id="26" name="Google Shape;1501;p53"/>
            <p:cNvSpPr/>
            <p:nvPr/>
          </p:nvSpPr>
          <p:spPr>
            <a:xfrm>
              <a:off x="1561125" y="3343100"/>
              <a:ext cx="32425" cy="15075"/>
            </a:xfrm>
            <a:custGeom>
              <a:avLst/>
              <a:gdLst/>
              <a:ahLst/>
              <a:cxnLst/>
              <a:rect l="l" t="t" r="r" b="b"/>
              <a:pathLst>
                <a:path w="1297" h="603" extrusionOk="0">
                  <a:moveTo>
                    <a:pt x="1183" y="1"/>
                  </a:moveTo>
                  <a:cubicBezTo>
                    <a:pt x="517" y="1"/>
                    <a:pt x="13" y="99"/>
                    <a:pt x="7" y="242"/>
                  </a:cubicBezTo>
                  <a:cubicBezTo>
                    <a:pt x="1" y="396"/>
                    <a:pt x="551" y="549"/>
                    <a:pt x="1273" y="603"/>
                  </a:cubicBezTo>
                  <a:lnTo>
                    <a:pt x="1296" y="188"/>
                  </a:lnTo>
                  <a:lnTo>
                    <a:pt x="1276" y="1"/>
                  </a:lnTo>
                  <a:cubicBezTo>
                    <a:pt x="1245" y="1"/>
                    <a:pt x="1214" y="1"/>
                    <a:pt x="1183" y="1"/>
                  </a:cubicBezTo>
                  <a:close/>
                </a:path>
              </a:pathLst>
            </a:custGeom>
            <a:solidFill>
              <a:srgbClr val="A183E2"/>
            </a:solidFill>
            <a:ln>
              <a:noFill/>
            </a:ln>
          </p:spPr>
          <p:txBody>
            <a:bodyPr spcFirstLastPara="1" wrap="square" lIns="43250" tIns="43250" rIns="43250" bIns="43250" anchor="ctr" anchorCtr="0">
              <a:noAutofit/>
            </a:bodyPr>
            <a:lstStyle/>
            <a:p>
              <a:endParaRPr/>
            </a:p>
          </p:txBody>
        </p:sp>
        <p:sp>
          <p:nvSpPr>
            <p:cNvPr id="27" name="Google Shape;1502;p53"/>
            <p:cNvSpPr/>
            <p:nvPr/>
          </p:nvSpPr>
          <p:spPr>
            <a:xfrm>
              <a:off x="1414275" y="3312400"/>
              <a:ext cx="29100" cy="14575"/>
            </a:xfrm>
            <a:custGeom>
              <a:avLst/>
              <a:gdLst/>
              <a:ahLst/>
              <a:cxnLst/>
              <a:rect l="l" t="t" r="r" b="b"/>
              <a:pathLst>
                <a:path w="1164" h="583" extrusionOk="0">
                  <a:moveTo>
                    <a:pt x="113" y="0"/>
                  </a:moveTo>
                  <a:lnTo>
                    <a:pt x="0" y="581"/>
                  </a:lnTo>
                  <a:cubicBezTo>
                    <a:pt x="43" y="582"/>
                    <a:pt x="85" y="583"/>
                    <a:pt x="126" y="583"/>
                  </a:cubicBezTo>
                  <a:cubicBezTo>
                    <a:pt x="714" y="583"/>
                    <a:pt x="1144" y="498"/>
                    <a:pt x="1153" y="367"/>
                  </a:cubicBezTo>
                  <a:cubicBezTo>
                    <a:pt x="1163" y="230"/>
                    <a:pt x="725" y="80"/>
                    <a:pt x="113" y="0"/>
                  </a:cubicBezTo>
                  <a:close/>
                </a:path>
              </a:pathLst>
            </a:custGeom>
            <a:solidFill>
              <a:srgbClr val="A183E2"/>
            </a:solidFill>
            <a:ln>
              <a:noFill/>
            </a:ln>
          </p:spPr>
          <p:txBody>
            <a:bodyPr spcFirstLastPara="1" wrap="square" lIns="43250" tIns="43250" rIns="43250" bIns="43250" anchor="ctr" anchorCtr="0">
              <a:noAutofit/>
            </a:bodyPr>
            <a:lstStyle/>
            <a:p>
              <a:endParaRPr/>
            </a:p>
          </p:txBody>
        </p:sp>
        <p:sp>
          <p:nvSpPr>
            <p:cNvPr id="28" name="Google Shape;1503;p53"/>
            <p:cNvSpPr/>
            <p:nvPr/>
          </p:nvSpPr>
          <p:spPr>
            <a:xfrm>
              <a:off x="1410850" y="3343125"/>
              <a:ext cx="30250" cy="14975"/>
            </a:xfrm>
            <a:custGeom>
              <a:avLst/>
              <a:gdLst/>
              <a:ahLst/>
              <a:cxnLst/>
              <a:rect l="l" t="t" r="r" b="b"/>
              <a:pathLst>
                <a:path w="1210" h="599" extrusionOk="0">
                  <a:moveTo>
                    <a:pt x="34" y="0"/>
                  </a:moveTo>
                  <a:lnTo>
                    <a:pt x="0" y="599"/>
                  </a:lnTo>
                  <a:cubicBezTo>
                    <a:pt x="688" y="538"/>
                    <a:pt x="1210" y="392"/>
                    <a:pt x="1203" y="241"/>
                  </a:cubicBezTo>
                  <a:cubicBezTo>
                    <a:pt x="1197" y="97"/>
                    <a:pt x="695" y="0"/>
                    <a:pt x="34" y="0"/>
                  </a:cubicBezTo>
                  <a:close/>
                </a:path>
              </a:pathLst>
            </a:custGeom>
            <a:solidFill>
              <a:srgbClr val="A183E2"/>
            </a:solidFill>
            <a:ln>
              <a:noFill/>
            </a:ln>
          </p:spPr>
          <p:txBody>
            <a:bodyPr spcFirstLastPara="1" wrap="square" lIns="43250" tIns="43250" rIns="43250" bIns="43250" anchor="ctr" anchorCtr="0">
              <a:noAutofit/>
            </a:bodyPr>
            <a:lstStyle/>
            <a:p>
              <a:endParaRPr/>
            </a:p>
          </p:txBody>
        </p:sp>
        <p:sp>
          <p:nvSpPr>
            <p:cNvPr id="29" name="Google Shape;1504;p53"/>
            <p:cNvSpPr/>
            <p:nvPr/>
          </p:nvSpPr>
          <p:spPr>
            <a:xfrm>
              <a:off x="1461375" y="3256075"/>
              <a:ext cx="15225" cy="48475"/>
            </a:xfrm>
            <a:custGeom>
              <a:avLst/>
              <a:gdLst/>
              <a:ahLst/>
              <a:cxnLst/>
              <a:rect l="l" t="t" r="r" b="b"/>
              <a:pathLst>
                <a:path w="609" h="1939" extrusionOk="0">
                  <a:moveTo>
                    <a:pt x="65" y="1"/>
                  </a:moveTo>
                  <a:cubicBezTo>
                    <a:pt x="25" y="1"/>
                    <a:pt x="1" y="101"/>
                    <a:pt x="1" y="445"/>
                  </a:cubicBezTo>
                  <a:cubicBezTo>
                    <a:pt x="1" y="1271"/>
                    <a:pt x="138" y="1939"/>
                    <a:pt x="305" y="1939"/>
                  </a:cubicBezTo>
                  <a:cubicBezTo>
                    <a:pt x="475" y="1939"/>
                    <a:pt x="609" y="1271"/>
                    <a:pt x="609" y="445"/>
                  </a:cubicBezTo>
                  <a:cubicBezTo>
                    <a:pt x="609" y="101"/>
                    <a:pt x="586" y="1"/>
                    <a:pt x="546" y="1"/>
                  </a:cubicBezTo>
                  <a:cubicBezTo>
                    <a:pt x="491" y="1"/>
                    <a:pt x="404" y="198"/>
                    <a:pt x="305" y="198"/>
                  </a:cubicBezTo>
                  <a:cubicBezTo>
                    <a:pt x="208" y="198"/>
                    <a:pt x="120" y="1"/>
                    <a:pt x="65" y="1"/>
                  </a:cubicBezTo>
                  <a:close/>
                </a:path>
              </a:pathLst>
            </a:custGeom>
            <a:solidFill>
              <a:srgbClr val="A183E2"/>
            </a:solidFill>
            <a:ln>
              <a:noFill/>
            </a:ln>
          </p:spPr>
          <p:txBody>
            <a:bodyPr spcFirstLastPara="1" wrap="square" lIns="43250" tIns="43250" rIns="43250" bIns="43250" anchor="ctr" anchorCtr="0">
              <a:noAutofit/>
            </a:bodyPr>
            <a:lstStyle/>
            <a:p>
              <a:endParaRPr/>
            </a:p>
          </p:txBody>
        </p:sp>
        <p:sp>
          <p:nvSpPr>
            <p:cNvPr id="30" name="Google Shape;1505;p53"/>
            <p:cNvSpPr/>
            <p:nvPr/>
          </p:nvSpPr>
          <p:spPr>
            <a:xfrm>
              <a:off x="1393375" y="3215475"/>
              <a:ext cx="61525" cy="66450"/>
            </a:xfrm>
            <a:custGeom>
              <a:avLst/>
              <a:gdLst/>
              <a:ahLst/>
              <a:cxnLst/>
              <a:rect l="l" t="t" r="r" b="b"/>
              <a:pathLst>
                <a:path w="2461" h="2658" extrusionOk="0">
                  <a:moveTo>
                    <a:pt x="479" y="0"/>
                  </a:moveTo>
                  <a:lnTo>
                    <a:pt x="1" y="1114"/>
                  </a:lnTo>
                  <a:lnTo>
                    <a:pt x="372" y="2139"/>
                  </a:lnTo>
                  <a:lnTo>
                    <a:pt x="973" y="2523"/>
                  </a:lnTo>
                  <a:lnTo>
                    <a:pt x="1374" y="2657"/>
                  </a:lnTo>
                  <a:lnTo>
                    <a:pt x="1896" y="2110"/>
                  </a:lnTo>
                  <a:lnTo>
                    <a:pt x="2340" y="1952"/>
                  </a:lnTo>
                  <a:lnTo>
                    <a:pt x="2460" y="1738"/>
                  </a:lnTo>
                  <a:lnTo>
                    <a:pt x="2200" y="833"/>
                  </a:lnTo>
                  <a:lnTo>
                    <a:pt x="1180" y="0"/>
                  </a:lnTo>
                  <a:close/>
                </a:path>
              </a:pathLst>
            </a:custGeom>
            <a:solidFill>
              <a:srgbClr val="A183E2"/>
            </a:solidFill>
            <a:ln>
              <a:noFill/>
            </a:ln>
          </p:spPr>
          <p:txBody>
            <a:bodyPr spcFirstLastPara="1" wrap="square" lIns="43250" tIns="43250" rIns="43250" bIns="43250" anchor="ctr" anchorCtr="0">
              <a:noAutofit/>
            </a:bodyPr>
            <a:lstStyle/>
            <a:p>
              <a:endParaRPr/>
            </a:p>
          </p:txBody>
        </p:sp>
        <p:sp>
          <p:nvSpPr>
            <p:cNvPr id="31" name="Google Shape;1506;p53"/>
            <p:cNvSpPr/>
            <p:nvPr/>
          </p:nvSpPr>
          <p:spPr>
            <a:xfrm>
              <a:off x="1545825" y="3213900"/>
              <a:ext cx="58100" cy="68025"/>
            </a:xfrm>
            <a:custGeom>
              <a:avLst/>
              <a:gdLst/>
              <a:ahLst/>
              <a:cxnLst/>
              <a:rect l="l" t="t" r="r" b="b"/>
              <a:pathLst>
                <a:path w="2324" h="2721" extrusionOk="0">
                  <a:moveTo>
                    <a:pt x="1725" y="0"/>
                  </a:moveTo>
                  <a:lnTo>
                    <a:pt x="696" y="388"/>
                  </a:lnTo>
                  <a:lnTo>
                    <a:pt x="48" y="1113"/>
                  </a:lnTo>
                  <a:lnTo>
                    <a:pt x="1" y="1922"/>
                  </a:lnTo>
                  <a:lnTo>
                    <a:pt x="455" y="2132"/>
                  </a:lnTo>
                  <a:lnTo>
                    <a:pt x="1020" y="2720"/>
                  </a:lnTo>
                  <a:lnTo>
                    <a:pt x="1287" y="2603"/>
                  </a:lnTo>
                  <a:lnTo>
                    <a:pt x="1989" y="2299"/>
                  </a:lnTo>
                  <a:lnTo>
                    <a:pt x="2323" y="1210"/>
                  </a:lnTo>
                  <a:lnTo>
                    <a:pt x="2183" y="441"/>
                  </a:lnTo>
                  <a:lnTo>
                    <a:pt x="1725" y="0"/>
                  </a:lnTo>
                  <a:close/>
                </a:path>
              </a:pathLst>
            </a:custGeom>
            <a:solidFill>
              <a:srgbClr val="A183E2"/>
            </a:solidFill>
            <a:ln>
              <a:noFill/>
            </a:ln>
          </p:spPr>
          <p:txBody>
            <a:bodyPr spcFirstLastPara="1" wrap="square" lIns="43250" tIns="43250" rIns="43250" bIns="43250" anchor="ctr" anchorCtr="0">
              <a:noAutofit/>
            </a:bodyPr>
            <a:lstStyle/>
            <a:p>
              <a:endParaRPr/>
            </a:p>
          </p:txBody>
        </p:sp>
        <p:sp>
          <p:nvSpPr>
            <p:cNvPr id="32" name="Google Shape;1507;p53"/>
            <p:cNvSpPr/>
            <p:nvPr/>
          </p:nvSpPr>
          <p:spPr>
            <a:xfrm>
              <a:off x="1450675" y="3204700"/>
              <a:ext cx="75400" cy="77225"/>
            </a:xfrm>
            <a:custGeom>
              <a:avLst/>
              <a:gdLst/>
              <a:ahLst/>
              <a:cxnLst/>
              <a:rect l="l" t="t" r="r" b="b"/>
              <a:pathLst>
                <a:path w="3016" h="3089" extrusionOk="0">
                  <a:moveTo>
                    <a:pt x="1742" y="1"/>
                  </a:moveTo>
                  <a:lnTo>
                    <a:pt x="1458" y="181"/>
                  </a:lnTo>
                  <a:lnTo>
                    <a:pt x="1341" y="605"/>
                  </a:lnTo>
                  <a:lnTo>
                    <a:pt x="1418" y="1350"/>
                  </a:lnTo>
                  <a:lnTo>
                    <a:pt x="977" y="883"/>
                  </a:lnTo>
                  <a:lnTo>
                    <a:pt x="659" y="756"/>
                  </a:lnTo>
                  <a:lnTo>
                    <a:pt x="429" y="1047"/>
                  </a:lnTo>
                  <a:lnTo>
                    <a:pt x="539" y="1438"/>
                  </a:lnTo>
                  <a:lnTo>
                    <a:pt x="1017" y="1945"/>
                  </a:lnTo>
                  <a:lnTo>
                    <a:pt x="659" y="1912"/>
                  </a:lnTo>
                  <a:lnTo>
                    <a:pt x="252" y="2116"/>
                  </a:lnTo>
                  <a:lnTo>
                    <a:pt x="1" y="2500"/>
                  </a:lnTo>
                  <a:lnTo>
                    <a:pt x="91" y="2965"/>
                  </a:lnTo>
                  <a:lnTo>
                    <a:pt x="572" y="3088"/>
                  </a:lnTo>
                  <a:lnTo>
                    <a:pt x="1100" y="2985"/>
                  </a:lnTo>
                  <a:cubicBezTo>
                    <a:pt x="1100" y="2985"/>
                    <a:pt x="1408" y="2687"/>
                    <a:pt x="1835" y="2303"/>
                  </a:cubicBezTo>
                  <a:cubicBezTo>
                    <a:pt x="2063" y="2095"/>
                    <a:pt x="2329" y="2047"/>
                    <a:pt x="2527" y="2047"/>
                  </a:cubicBezTo>
                  <a:cubicBezTo>
                    <a:pt x="2698" y="2047"/>
                    <a:pt x="2818" y="2083"/>
                    <a:pt x="2818" y="2083"/>
                  </a:cubicBezTo>
                  <a:lnTo>
                    <a:pt x="3015" y="1651"/>
                  </a:lnTo>
                  <a:lnTo>
                    <a:pt x="2978" y="1264"/>
                  </a:lnTo>
                  <a:lnTo>
                    <a:pt x="2704" y="1327"/>
                  </a:lnTo>
                  <a:lnTo>
                    <a:pt x="2397" y="1488"/>
                  </a:lnTo>
                  <a:lnTo>
                    <a:pt x="2390" y="1264"/>
                  </a:lnTo>
                  <a:lnTo>
                    <a:pt x="2343" y="468"/>
                  </a:lnTo>
                  <a:lnTo>
                    <a:pt x="2082" y="141"/>
                  </a:lnTo>
                  <a:lnTo>
                    <a:pt x="1742" y="1"/>
                  </a:lnTo>
                  <a:close/>
                </a:path>
              </a:pathLst>
            </a:custGeom>
            <a:solidFill>
              <a:srgbClr val="CAB4EF"/>
            </a:solidFill>
            <a:ln>
              <a:noFill/>
            </a:ln>
          </p:spPr>
          <p:txBody>
            <a:bodyPr spcFirstLastPara="1" wrap="square" lIns="43250" tIns="43250" rIns="43250" bIns="43250" anchor="ctr" anchorCtr="0">
              <a:noAutofit/>
            </a:bodyPr>
            <a:lstStyle/>
            <a:p>
              <a:endParaRPr/>
            </a:p>
          </p:txBody>
        </p:sp>
        <p:sp>
          <p:nvSpPr>
            <p:cNvPr id="33" name="Google Shape;1508;p53"/>
            <p:cNvSpPr/>
            <p:nvPr/>
          </p:nvSpPr>
          <p:spPr>
            <a:xfrm>
              <a:off x="1418350" y="3374850"/>
              <a:ext cx="160925" cy="105975"/>
            </a:xfrm>
            <a:custGeom>
              <a:avLst/>
              <a:gdLst/>
              <a:ahLst/>
              <a:cxnLst/>
              <a:rect l="l" t="t" r="r" b="b"/>
              <a:pathLst>
                <a:path w="6437" h="4239" extrusionOk="0">
                  <a:moveTo>
                    <a:pt x="3286" y="1"/>
                  </a:moveTo>
                  <a:cubicBezTo>
                    <a:pt x="1241" y="1"/>
                    <a:pt x="4" y="1785"/>
                    <a:pt x="1" y="2681"/>
                  </a:cubicBezTo>
                  <a:cubicBezTo>
                    <a:pt x="1" y="2875"/>
                    <a:pt x="131" y="2985"/>
                    <a:pt x="131" y="2985"/>
                  </a:cubicBezTo>
                  <a:lnTo>
                    <a:pt x="479" y="3489"/>
                  </a:lnTo>
                  <a:lnTo>
                    <a:pt x="953" y="3884"/>
                  </a:lnTo>
                  <a:lnTo>
                    <a:pt x="1852" y="4235"/>
                  </a:lnTo>
                  <a:lnTo>
                    <a:pt x="4882" y="4238"/>
                  </a:lnTo>
                  <a:lnTo>
                    <a:pt x="5177" y="4148"/>
                  </a:lnTo>
                  <a:lnTo>
                    <a:pt x="5704" y="3797"/>
                  </a:lnTo>
                  <a:lnTo>
                    <a:pt x="6270" y="3102"/>
                  </a:lnTo>
                  <a:cubicBezTo>
                    <a:pt x="6270" y="3102"/>
                    <a:pt x="6436" y="2858"/>
                    <a:pt x="6436" y="2675"/>
                  </a:cubicBezTo>
                  <a:cubicBezTo>
                    <a:pt x="6436" y="1909"/>
                    <a:pt x="5334" y="1"/>
                    <a:pt x="3286" y="1"/>
                  </a:cubicBezTo>
                  <a:close/>
                </a:path>
              </a:pathLst>
            </a:custGeom>
            <a:solidFill>
              <a:srgbClr val="CAB4EF"/>
            </a:solidFill>
            <a:ln>
              <a:noFill/>
            </a:ln>
          </p:spPr>
          <p:txBody>
            <a:bodyPr spcFirstLastPara="1" wrap="square" lIns="43250" tIns="43250" rIns="43250" bIns="43250" anchor="ctr" anchorCtr="0">
              <a:noAutofit/>
            </a:bodyPr>
            <a:lstStyle/>
            <a:p>
              <a:endParaRPr/>
            </a:p>
          </p:txBody>
        </p:sp>
        <p:sp>
          <p:nvSpPr>
            <p:cNvPr id="34" name="Google Shape;1509;p53"/>
            <p:cNvSpPr/>
            <p:nvPr/>
          </p:nvSpPr>
          <p:spPr>
            <a:xfrm>
              <a:off x="1416950" y="3383550"/>
              <a:ext cx="24000" cy="14400"/>
            </a:xfrm>
            <a:custGeom>
              <a:avLst/>
              <a:gdLst/>
              <a:ahLst/>
              <a:cxnLst/>
              <a:rect l="l" t="t" r="r" b="b"/>
              <a:pathLst>
                <a:path w="960" h="576" extrusionOk="0">
                  <a:moveTo>
                    <a:pt x="478" y="1"/>
                  </a:moveTo>
                  <a:cubicBezTo>
                    <a:pt x="214" y="1"/>
                    <a:pt x="0" y="131"/>
                    <a:pt x="0" y="288"/>
                  </a:cubicBezTo>
                  <a:cubicBezTo>
                    <a:pt x="0" y="448"/>
                    <a:pt x="214" y="575"/>
                    <a:pt x="478" y="575"/>
                  </a:cubicBezTo>
                  <a:cubicBezTo>
                    <a:pt x="742" y="575"/>
                    <a:pt x="959" y="448"/>
                    <a:pt x="959" y="288"/>
                  </a:cubicBezTo>
                  <a:cubicBezTo>
                    <a:pt x="959" y="131"/>
                    <a:pt x="742" y="1"/>
                    <a:pt x="478" y="1"/>
                  </a:cubicBezTo>
                  <a:close/>
                </a:path>
              </a:pathLst>
            </a:custGeom>
            <a:solidFill>
              <a:srgbClr val="F7C4DB"/>
            </a:solidFill>
            <a:ln>
              <a:noFill/>
            </a:ln>
          </p:spPr>
          <p:txBody>
            <a:bodyPr spcFirstLastPara="1" wrap="square" lIns="43250" tIns="43250" rIns="43250" bIns="43250" anchor="ctr" anchorCtr="0">
              <a:noAutofit/>
            </a:bodyPr>
            <a:lstStyle/>
            <a:p>
              <a:endParaRPr/>
            </a:p>
          </p:txBody>
        </p:sp>
        <p:sp>
          <p:nvSpPr>
            <p:cNvPr id="35" name="Google Shape;1510;p53"/>
            <p:cNvSpPr/>
            <p:nvPr/>
          </p:nvSpPr>
          <p:spPr>
            <a:xfrm>
              <a:off x="1556925" y="3383550"/>
              <a:ext cx="24025" cy="14400"/>
            </a:xfrm>
            <a:custGeom>
              <a:avLst/>
              <a:gdLst/>
              <a:ahLst/>
              <a:cxnLst/>
              <a:rect l="l" t="t" r="r" b="b"/>
              <a:pathLst>
                <a:path w="961" h="576" extrusionOk="0">
                  <a:moveTo>
                    <a:pt x="482" y="1"/>
                  </a:moveTo>
                  <a:cubicBezTo>
                    <a:pt x="218" y="1"/>
                    <a:pt x="1" y="131"/>
                    <a:pt x="1" y="288"/>
                  </a:cubicBezTo>
                  <a:cubicBezTo>
                    <a:pt x="1" y="448"/>
                    <a:pt x="218" y="575"/>
                    <a:pt x="482" y="575"/>
                  </a:cubicBezTo>
                  <a:cubicBezTo>
                    <a:pt x="747" y="575"/>
                    <a:pt x="960" y="448"/>
                    <a:pt x="960" y="288"/>
                  </a:cubicBezTo>
                  <a:cubicBezTo>
                    <a:pt x="960" y="131"/>
                    <a:pt x="747" y="1"/>
                    <a:pt x="482" y="1"/>
                  </a:cubicBezTo>
                  <a:close/>
                </a:path>
              </a:pathLst>
            </a:custGeom>
            <a:solidFill>
              <a:srgbClr val="F7C4DB"/>
            </a:solidFill>
            <a:ln>
              <a:noFill/>
            </a:ln>
          </p:spPr>
          <p:txBody>
            <a:bodyPr spcFirstLastPara="1" wrap="square" lIns="43250" tIns="43250" rIns="43250" bIns="43250" anchor="ctr" anchorCtr="0">
              <a:noAutofit/>
            </a:bodyPr>
            <a:lstStyle/>
            <a:p>
              <a:endParaRPr/>
            </a:p>
          </p:txBody>
        </p:sp>
        <p:sp>
          <p:nvSpPr>
            <p:cNvPr id="36" name="Google Shape;1511;p53"/>
            <p:cNvSpPr/>
            <p:nvPr/>
          </p:nvSpPr>
          <p:spPr>
            <a:xfrm>
              <a:off x="1437325" y="3409350"/>
              <a:ext cx="188650" cy="156525"/>
            </a:xfrm>
            <a:custGeom>
              <a:avLst/>
              <a:gdLst/>
              <a:ahLst/>
              <a:cxnLst/>
              <a:rect l="l" t="t" r="r" b="b"/>
              <a:pathLst>
                <a:path w="7546" h="6261" extrusionOk="0">
                  <a:moveTo>
                    <a:pt x="6837" y="1"/>
                  </a:moveTo>
                  <a:lnTo>
                    <a:pt x="6743" y="155"/>
                  </a:lnTo>
                  <a:lnTo>
                    <a:pt x="6533" y="98"/>
                  </a:lnTo>
                  <a:lnTo>
                    <a:pt x="6436" y="192"/>
                  </a:lnTo>
                  <a:lnTo>
                    <a:pt x="6533" y="613"/>
                  </a:lnTo>
                  <a:lnTo>
                    <a:pt x="6302" y="633"/>
                  </a:lnTo>
                  <a:lnTo>
                    <a:pt x="6208" y="746"/>
                  </a:lnTo>
                  <a:lnTo>
                    <a:pt x="6569" y="920"/>
                  </a:lnTo>
                  <a:cubicBezTo>
                    <a:pt x="6746" y="1161"/>
                    <a:pt x="6823" y="1495"/>
                    <a:pt x="6800" y="1933"/>
                  </a:cubicBezTo>
                  <a:lnTo>
                    <a:pt x="6419" y="2715"/>
                  </a:lnTo>
                  <a:cubicBezTo>
                    <a:pt x="6419" y="2715"/>
                    <a:pt x="5617" y="3172"/>
                    <a:pt x="5557" y="3229"/>
                  </a:cubicBezTo>
                  <a:cubicBezTo>
                    <a:pt x="5538" y="3249"/>
                    <a:pt x="5409" y="3256"/>
                    <a:pt x="5245" y="3256"/>
                  </a:cubicBezTo>
                  <a:cubicBezTo>
                    <a:pt x="4918" y="3256"/>
                    <a:pt x="4451" y="3229"/>
                    <a:pt x="4451" y="3229"/>
                  </a:cubicBezTo>
                  <a:lnTo>
                    <a:pt x="4123" y="2858"/>
                  </a:lnTo>
                  <a:lnTo>
                    <a:pt x="3726" y="2858"/>
                  </a:lnTo>
                  <a:lnTo>
                    <a:pt x="1317" y="2828"/>
                  </a:lnTo>
                  <a:lnTo>
                    <a:pt x="1093" y="2855"/>
                  </a:lnTo>
                  <a:lnTo>
                    <a:pt x="572" y="3269"/>
                  </a:lnTo>
                  <a:lnTo>
                    <a:pt x="191" y="3938"/>
                  </a:lnTo>
                  <a:lnTo>
                    <a:pt x="1" y="4816"/>
                  </a:lnTo>
                  <a:lnTo>
                    <a:pt x="174" y="5722"/>
                  </a:lnTo>
                  <a:lnTo>
                    <a:pt x="906" y="5675"/>
                  </a:lnTo>
                  <a:cubicBezTo>
                    <a:pt x="1210" y="6029"/>
                    <a:pt x="2003" y="6260"/>
                    <a:pt x="2757" y="6260"/>
                  </a:cubicBezTo>
                  <a:cubicBezTo>
                    <a:pt x="3516" y="6260"/>
                    <a:pt x="4235" y="6026"/>
                    <a:pt x="4374" y="5448"/>
                  </a:cubicBezTo>
                  <a:lnTo>
                    <a:pt x="4374" y="4760"/>
                  </a:lnTo>
                  <a:lnTo>
                    <a:pt x="4183" y="3630"/>
                  </a:lnTo>
                  <a:lnTo>
                    <a:pt x="4564" y="3784"/>
                  </a:lnTo>
                  <a:lnTo>
                    <a:pt x="5366" y="4014"/>
                  </a:lnTo>
                  <a:lnTo>
                    <a:pt x="6112" y="3898"/>
                  </a:lnTo>
                  <a:lnTo>
                    <a:pt x="6703" y="3593"/>
                  </a:lnTo>
                  <a:lnTo>
                    <a:pt x="7104" y="3229"/>
                  </a:lnTo>
                  <a:lnTo>
                    <a:pt x="7448" y="2678"/>
                  </a:lnTo>
                  <a:lnTo>
                    <a:pt x="7545" y="1989"/>
                  </a:lnTo>
                  <a:lnTo>
                    <a:pt x="7525" y="1244"/>
                  </a:lnTo>
                  <a:lnTo>
                    <a:pt x="7298" y="710"/>
                  </a:lnTo>
                  <a:lnTo>
                    <a:pt x="7124" y="58"/>
                  </a:lnTo>
                  <a:lnTo>
                    <a:pt x="7010" y="118"/>
                  </a:lnTo>
                  <a:lnTo>
                    <a:pt x="6837" y="1"/>
                  </a:lnTo>
                  <a:close/>
                </a:path>
              </a:pathLst>
            </a:custGeom>
            <a:solidFill>
              <a:srgbClr val="FFFFFF"/>
            </a:solidFill>
            <a:ln>
              <a:noFill/>
            </a:ln>
          </p:spPr>
          <p:txBody>
            <a:bodyPr spcFirstLastPara="1" wrap="square" lIns="43250" tIns="43250" rIns="43250" bIns="43250" anchor="ctr" anchorCtr="0">
              <a:noAutofit/>
            </a:bodyPr>
            <a:lstStyle/>
            <a:p>
              <a:endParaRPr/>
            </a:p>
          </p:txBody>
        </p:sp>
        <p:sp>
          <p:nvSpPr>
            <p:cNvPr id="37" name="Google Shape;1512;p53"/>
            <p:cNvSpPr/>
            <p:nvPr/>
          </p:nvSpPr>
          <p:spPr>
            <a:xfrm>
              <a:off x="1464825" y="3490900"/>
              <a:ext cx="72075" cy="73125"/>
            </a:xfrm>
            <a:custGeom>
              <a:avLst/>
              <a:gdLst/>
              <a:ahLst/>
              <a:cxnLst/>
              <a:rect l="l" t="t" r="r" b="b"/>
              <a:pathLst>
                <a:path w="2883" h="2925" extrusionOk="0">
                  <a:moveTo>
                    <a:pt x="1416" y="0"/>
                  </a:moveTo>
                  <a:cubicBezTo>
                    <a:pt x="895" y="0"/>
                    <a:pt x="120" y="378"/>
                    <a:pt x="60" y="1407"/>
                  </a:cubicBezTo>
                  <a:cubicBezTo>
                    <a:pt x="0" y="2433"/>
                    <a:pt x="882" y="2861"/>
                    <a:pt x="882" y="2861"/>
                  </a:cubicBezTo>
                  <a:lnTo>
                    <a:pt x="1951" y="2924"/>
                  </a:lnTo>
                  <a:cubicBezTo>
                    <a:pt x="1951" y="2924"/>
                    <a:pt x="2883" y="2490"/>
                    <a:pt x="2810" y="1407"/>
                  </a:cubicBezTo>
                  <a:cubicBezTo>
                    <a:pt x="2733" y="324"/>
                    <a:pt x="1938" y="0"/>
                    <a:pt x="1416" y="0"/>
                  </a:cubicBezTo>
                  <a:close/>
                </a:path>
              </a:pathLst>
            </a:custGeom>
            <a:solidFill>
              <a:srgbClr val="CAB4EF"/>
            </a:solidFill>
            <a:ln>
              <a:noFill/>
            </a:ln>
          </p:spPr>
          <p:txBody>
            <a:bodyPr spcFirstLastPara="1" wrap="square" lIns="43250" tIns="43250" rIns="43250" bIns="43250" anchor="ctr" anchorCtr="0">
              <a:noAutofit/>
            </a:bodyPr>
            <a:lstStyle/>
            <a:p>
              <a:endParaRPr/>
            </a:p>
          </p:txBody>
        </p:sp>
        <p:sp>
          <p:nvSpPr>
            <p:cNvPr id="38" name="Google Shape;1513;p53"/>
            <p:cNvSpPr/>
            <p:nvPr/>
          </p:nvSpPr>
          <p:spPr>
            <a:xfrm>
              <a:off x="1557025" y="3490375"/>
              <a:ext cx="7800" cy="17975"/>
            </a:xfrm>
            <a:custGeom>
              <a:avLst/>
              <a:gdLst/>
              <a:ahLst/>
              <a:cxnLst/>
              <a:rect l="l" t="t" r="r" b="b"/>
              <a:pathLst>
                <a:path w="312" h="719" extrusionOk="0">
                  <a:moveTo>
                    <a:pt x="140" y="1"/>
                  </a:moveTo>
                  <a:cubicBezTo>
                    <a:pt x="115" y="1"/>
                    <a:pt x="91" y="12"/>
                    <a:pt x="81" y="35"/>
                  </a:cubicBezTo>
                  <a:cubicBezTo>
                    <a:pt x="1" y="212"/>
                    <a:pt x="7" y="389"/>
                    <a:pt x="17" y="580"/>
                  </a:cubicBezTo>
                  <a:cubicBezTo>
                    <a:pt x="22" y="672"/>
                    <a:pt x="98" y="719"/>
                    <a:pt x="171" y="719"/>
                  </a:cubicBezTo>
                  <a:cubicBezTo>
                    <a:pt x="243" y="719"/>
                    <a:pt x="311" y="673"/>
                    <a:pt x="305" y="580"/>
                  </a:cubicBezTo>
                  <a:cubicBezTo>
                    <a:pt x="294" y="389"/>
                    <a:pt x="291" y="208"/>
                    <a:pt x="201" y="35"/>
                  </a:cubicBezTo>
                  <a:cubicBezTo>
                    <a:pt x="191" y="13"/>
                    <a:pt x="165" y="1"/>
                    <a:pt x="140" y="1"/>
                  </a:cubicBezTo>
                  <a:close/>
                </a:path>
              </a:pathLst>
            </a:custGeom>
            <a:solidFill>
              <a:srgbClr val="A183E2"/>
            </a:solidFill>
            <a:ln>
              <a:noFill/>
            </a:ln>
          </p:spPr>
          <p:txBody>
            <a:bodyPr spcFirstLastPara="1" wrap="square" lIns="43250" tIns="43250" rIns="43250" bIns="43250" anchor="ctr" anchorCtr="0">
              <a:noAutofit/>
            </a:bodyPr>
            <a:lstStyle/>
            <a:p>
              <a:endParaRPr/>
            </a:p>
          </p:txBody>
        </p:sp>
        <p:sp>
          <p:nvSpPr>
            <p:cNvPr id="39" name="Google Shape;1514;p53"/>
            <p:cNvSpPr/>
            <p:nvPr/>
          </p:nvSpPr>
          <p:spPr>
            <a:xfrm>
              <a:off x="1576825" y="3488025"/>
              <a:ext cx="9700" cy="21000"/>
            </a:xfrm>
            <a:custGeom>
              <a:avLst/>
              <a:gdLst/>
              <a:ahLst/>
              <a:cxnLst/>
              <a:rect l="l" t="t" r="r" b="b"/>
              <a:pathLst>
                <a:path w="388" h="840" extrusionOk="0">
                  <a:moveTo>
                    <a:pt x="116" y="1"/>
                  </a:moveTo>
                  <a:cubicBezTo>
                    <a:pt x="105" y="1"/>
                    <a:pt x="95" y="4"/>
                    <a:pt x="87" y="12"/>
                  </a:cubicBezTo>
                  <a:cubicBezTo>
                    <a:pt x="0" y="95"/>
                    <a:pt x="47" y="282"/>
                    <a:pt x="61" y="393"/>
                  </a:cubicBezTo>
                  <a:cubicBezTo>
                    <a:pt x="81" y="533"/>
                    <a:pt x="97" y="697"/>
                    <a:pt x="191" y="811"/>
                  </a:cubicBezTo>
                  <a:cubicBezTo>
                    <a:pt x="208" y="831"/>
                    <a:pt x="233" y="840"/>
                    <a:pt x="260" y="840"/>
                  </a:cubicBezTo>
                  <a:cubicBezTo>
                    <a:pt x="306" y="840"/>
                    <a:pt x="356" y="811"/>
                    <a:pt x="365" y="763"/>
                  </a:cubicBezTo>
                  <a:cubicBezTo>
                    <a:pt x="388" y="623"/>
                    <a:pt x="328" y="470"/>
                    <a:pt x="288" y="336"/>
                  </a:cubicBezTo>
                  <a:cubicBezTo>
                    <a:pt x="261" y="233"/>
                    <a:pt x="241" y="55"/>
                    <a:pt x="138" y="5"/>
                  </a:cubicBezTo>
                  <a:cubicBezTo>
                    <a:pt x="131" y="2"/>
                    <a:pt x="123" y="1"/>
                    <a:pt x="116" y="1"/>
                  </a:cubicBezTo>
                  <a:close/>
                </a:path>
              </a:pathLst>
            </a:custGeom>
            <a:solidFill>
              <a:srgbClr val="A183E2"/>
            </a:solidFill>
            <a:ln>
              <a:noFill/>
            </a:ln>
          </p:spPr>
          <p:txBody>
            <a:bodyPr spcFirstLastPara="1" wrap="square" lIns="43250" tIns="43250" rIns="43250" bIns="43250" anchor="ctr" anchorCtr="0">
              <a:noAutofit/>
            </a:bodyPr>
            <a:lstStyle/>
            <a:p>
              <a:endParaRPr/>
            </a:p>
          </p:txBody>
        </p:sp>
        <p:sp>
          <p:nvSpPr>
            <p:cNvPr id="40" name="Google Shape;1515;p53"/>
            <p:cNvSpPr/>
            <p:nvPr/>
          </p:nvSpPr>
          <p:spPr>
            <a:xfrm>
              <a:off x="1591275" y="3479575"/>
              <a:ext cx="18975" cy="20700"/>
            </a:xfrm>
            <a:custGeom>
              <a:avLst/>
              <a:gdLst/>
              <a:ahLst/>
              <a:cxnLst/>
              <a:rect l="l" t="t" r="r" b="b"/>
              <a:pathLst>
                <a:path w="759" h="828" extrusionOk="0">
                  <a:moveTo>
                    <a:pt x="90" y="0"/>
                  </a:moveTo>
                  <a:cubicBezTo>
                    <a:pt x="33" y="0"/>
                    <a:pt x="1" y="77"/>
                    <a:pt x="24" y="126"/>
                  </a:cubicBezTo>
                  <a:cubicBezTo>
                    <a:pt x="81" y="239"/>
                    <a:pt x="181" y="330"/>
                    <a:pt x="251" y="433"/>
                  </a:cubicBezTo>
                  <a:cubicBezTo>
                    <a:pt x="325" y="540"/>
                    <a:pt x="395" y="648"/>
                    <a:pt x="459" y="761"/>
                  </a:cubicBezTo>
                  <a:cubicBezTo>
                    <a:pt x="485" y="808"/>
                    <a:pt x="526" y="827"/>
                    <a:pt x="568" y="827"/>
                  </a:cubicBezTo>
                  <a:cubicBezTo>
                    <a:pt x="662" y="827"/>
                    <a:pt x="758" y="727"/>
                    <a:pt x="696" y="620"/>
                  </a:cubicBezTo>
                  <a:cubicBezTo>
                    <a:pt x="562" y="397"/>
                    <a:pt x="368" y="109"/>
                    <a:pt x="118" y="6"/>
                  </a:cubicBezTo>
                  <a:cubicBezTo>
                    <a:pt x="108" y="2"/>
                    <a:pt x="98" y="0"/>
                    <a:pt x="90" y="0"/>
                  </a:cubicBezTo>
                  <a:close/>
                </a:path>
              </a:pathLst>
            </a:custGeom>
            <a:solidFill>
              <a:srgbClr val="A183E2"/>
            </a:solidFill>
            <a:ln>
              <a:noFill/>
            </a:ln>
          </p:spPr>
          <p:txBody>
            <a:bodyPr spcFirstLastPara="1" wrap="square" lIns="43250" tIns="43250" rIns="43250" bIns="43250" anchor="ctr" anchorCtr="0">
              <a:noAutofit/>
            </a:bodyPr>
            <a:lstStyle/>
            <a:p>
              <a:endParaRPr/>
            </a:p>
          </p:txBody>
        </p:sp>
        <p:sp>
          <p:nvSpPr>
            <p:cNvPr id="41" name="Google Shape;1516;p53"/>
            <p:cNvSpPr/>
            <p:nvPr/>
          </p:nvSpPr>
          <p:spPr>
            <a:xfrm>
              <a:off x="1601975" y="3463875"/>
              <a:ext cx="23675" cy="12500"/>
            </a:xfrm>
            <a:custGeom>
              <a:avLst/>
              <a:gdLst/>
              <a:ahLst/>
              <a:cxnLst/>
              <a:rect l="l" t="t" r="r" b="b"/>
              <a:pathLst>
                <a:path w="947" h="500" extrusionOk="0">
                  <a:moveTo>
                    <a:pt x="133" y="1"/>
                  </a:moveTo>
                  <a:cubicBezTo>
                    <a:pt x="95" y="1"/>
                    <a:pt x="59" y="9"/>
                    <a:pt x="27" y="29"/>
                  </a:cubicBezTo>
                  <a:cubicBezTo>
                    <a:pt x="10" y="39"/>
                    <a:pt x="0" y="62"/>
                    <a:pt x="7" y="82"/>
                  </a:cubicBezTo>
                  <a:cubicBezTo>
                    <a:pt x="51" y="206"/>
                    <a:pt x="211" y="246"/>
                    <a:pt x="321" y="296"/>
                  </a:cubicBezTo>
                  <a:cubicBezTo>
                    <a:pt x="468" y="360"/>
                    <a:pt x="612" y="463"/>
                    <a:pt x="765" y="497"/>
                  </a:cubicBezTo>
                  <a:cubicBezTo>
                    <a:pt x="773" y="499"/>
                    <a:pt x="781" y="500"/>
                    <a:pt x="789" y="500"/>
                  </a:cubicBezTo>
                  <a:cubicBezTo>
                    <a:pt x="879" y="500"/>
                    <a:pt x="946" y="387"/>
                    <a:pt x="873" y="316"/>
                  </a:cubicBezTo>
                  <a:cubicBezTo>
                    <a:pt x="755" y="206"/>
                    <a:pt x="581" y="153"/>
                    <a:pt x="438" y="93"/>
                  </a:cubicBezTo>
                  <a:cubicBezTo>
                    <a:pt x="352" y="58"/>
                    <a:pt x="235" y="1"/>
                    <a:pt x="133" y="1"/>
                  </a:cubicBezTo>
                  <a:close/>
                </a:path>
              </a:pathLst>
            </a:custGeom>
            <a:solidFill>
              <a:srgbClr val="A183E2"/>
            </a:solidFill>
            <a:ln>
              <a:noFill/>
            </a:ln>
          </p:spPr>
          <p:txBody>
            <a:bodyPr spcFirstLastPara="1" wrap="square" lIns="43250" tIns="43250" rIns="43250" bIns="43250" anchor="ctr" anchorCtr="0">
              <a:noAutofit/>
            </a:bodyPr>
            <a:lstStyle/>
            <a:p>
              <a:endParaRPr/>
            </a:p>
          </p:txBody>
        </p:sp>
        <p:sp>
          <p:nvSpPr>
            <p:cNvPr id="42" name="Google Shape;1517;p53"/>
            <p:cNvSpPr/>
            <p:nvPr/>
          </p:nvSpPr>
          <p:spPr>
            <a:xfrm>
              <a:off x="1446575" y="3495200"/>
              <a:ext cx="18175" cy="10025"/>
            </a:xfrm>
            <a:custGeom>
              <a:avLst/>
              <a:gdLst/>
              <a:ahLst/>
              <a:cxnLst/>
              <a:rect l="l" t="t" r="r" b="b"/>
              <a:pathLst>
                <a:path w="727" h="401" extrusionOk="0">
                  <a:moveTo>
                    <a:pt x="83" y="0"/>
                  </a:moveTo>
                  <a:cubicBezTo>
                    <a:pt x="26" y="0"/>
                    <a:pt x="0" y="85"/>
                    <a:pt x="38" y="129"/>
                  </a:cubicBezTo>
                  <a:cubicBezTo>
                    <a:pt x="105" y="209"/>
                    <a:pt x="178" y="263"/>
                    <a:pt x="272" y="310"/>
                  </a:cubicBezTo>
                  <a:cubicBezTo>
                    <a:pt x="350" y="350"/>
                    <a:pt x="452" y="400"/>
                    <a:pt x="542" y="400"/>
                  </a:cubicBezTo>
                  <a:cubicBezTo>
                    <a:pt x="548" y="400"/>
                    <a:pt x="553" y="400"/>
                    <a:pt x="559" y="399"/>
                  </a:cubicBezTo>
                  <a:cubicBezTo>
                    <a:pt x="666" y="390"/>
                    <a:pt x="726" y="243"/>
                    <a:pt x="619" y="183"/>
                  </a:cubicBezTo>
                  <a:cubicBezTo>
                    <a:pt x="539" y="139"/>
                    <a:pt x="442" y="136"/>
                    <a:pt x="359" y="106"/>
                  </a:cubicBezTo>
                  <a:cubicBezTo>
                    <a:pt x="275" y="75"/>
                    <a:pt x="192" y="39"/>
                    <a:pt x="109" y="6"/>
                  </a:cubicBezTo>
                  <a:cubicBezTo>
                    <a:pt x="99" y="2"/>
                    <a:pt x="91" y="0"/>
                    <a:pt x="83" y="0"/>
                  </a:cubicBezTo>
                  <a:close/>
                </a:path>
              </a:pathLst>
            </a:custGeom>
            <a:solidFill>
              <a:srgbClr val="A183E2"/>
            </a:solidFill>
            <a:ln>
              <a:noFill/>
            </a:ln>
          </p:spPr>
          <p:txBody>
            <a:bodyPr spcFirstLastPara="1" wrap="square" lIns="43250" tIns="43250" rIns="43250" bIns="43250" anchor="ctr" anchorCtr="0">
              <a:noAutofit/>
            </a:bodyPr>
            <a:lstStyle/>
            <a:p>
              <a:endParaRPr/>
            </a:p>
          </p:txBody>
        </p:sp>
        <p:sp>
          <p:nvSpPr>
            <p:cNvPr id="43" name="Google Shape;1518;p53"/>
            <p:cNvSpPr/>
            <p:nvPr/>
          </p:nvSpPr>
          <p:spPr>
            <a:xfrm>
              <a:off x="1439400" y="3514350"/>
              <a:ext cx="19675" cy="8300"/>
            </a:xfrm>
            <a:custGeom>
              <a:avLst/>
              <a:gdLst/>
              <a:ahLst/>
              <a:cxnLst/>
              <a:rect l="l" t="t" r="r" b="b"/>
              <a:pathLst>
                <a:path w="787" h="332" extrusionOk="0">
                  <a:moveTo>
                    <a:pt x="194" y="0"/>
                  </a:moveTo>
                  <a:cubicBezTo>
                    <a:pt x="140" y="0"/>
                    <a:pt x="88" y="9"/>
                    <a:pt x="31" y="34"/>
                  </a:cubicBezTo>
                  <a:cubicBezTo>
                    <a:pt x="1" y="48"/>
                    <a:pt x="1" y="91"/>
                    <a:pt x="21" y="111"/>
                  </a:cubicBezTo>
                  <a:cubicBezTo>
                    <a:pt x="108" y="195"/>
                    <a:pt x="208" y="215"/>
                    <a:pt x="322" y="255"/>
                  </a:cubicBezTo>
                  <a:cubicBezTo>
                    <a:pt x="408" y="284"/>
                    <a:pt x="509" y="331"/>
                    <a:pt x="603" y="331"/>
                  </a:cubicBezTo>
                  <a:cubicBezTo>
                    <a:pt x="629" y="331"/>
                    <a:pt x="655" y="328"/>
                    <a:pt x="679" y="319"/>
                  </a:cubicBezTo>
                  <a:cubicBezTo>
                    <a:pt x="763" y="289"/>
                    <a:pt x="786" y="199"/>
                    <a:pt x="729" y="131"/>
                  </a:cubicBezTo>
                  <a:cubicBezTo>
                    <a:pt x="649" y="38"/>
                    <a:pt x="492" y="31"/>
                    <a:pt x="375" y="18"/>
                  </a:cubicBezTo>
                  <a:cubicBezTo>
                    <a:pt x="310" y="10"/>
                    <a:pt x="252" y="0"/>
                    <a:pt x="194" y="0"/>
                  </a:cubicBezTo>
                  <a:close/>
                </a:path>
              </a:pathLst>
            </a:custGeom>
            <a:solidFill>
              <a:srgbClr val="A183E2"/>
            </a:solidFill>
            <a:ln>
              <a:noFill/>
            </a:ln>
          </p:spPr>
          <p:txBody>
            <a:bodyPr spcFirstLastPara="1" wrap="square" lIns="43250" tIns="43250" rIns="43250" bIns="43250" anchor="ctr" anchorCtr="0">
              <a:noAutofit/>
            </a:bodyPr>
            <a:lstStyle/>
            <a:p>
              <a:endParaRPr/>
            </a:p>
          </p:txBody>
        </p:sp>
        <p:sp>
          <p:nvSpPr>
            <p:cNvPr id="44" name="Google Shape;1519;p53"/>
            <p:cNvSpPr/>
            <p:nvPr/>
          </p:nvSpPr>
          <p:spPr>
            <a:xfrm>
              <a:off x="1436900" y="3534500"/>
              <a:ext cx="21500" cy="6150"/>
            </a:xfrm>
            <a:custGeom>
              <a:avLst/>
              <a:gdLst/>
              <a:ahLst/>
              <a:cxnLst/>
              <a:rect l="l" t="t" r="r" b="b"/>
              <a:pathLst>
                <a:path w="860" h="246" extrusionOk="0">
                  <a:moveTo>
                    <a:pt x="530" y="1"/>
                  </a:moveTo>
                  <a:cubicBezTo>
                    <a:pt x="468" y="1"/>
                    <a:pt x="407" y="4"/>
                    <a:pt x="348" y="7"/>
                  </a:cubicBezTo>
                  <a:cubicBezTo>
                    <a:pt x="245" y="14"/>
                    <a:pt x="121" y="4"/>
                    <a:pt x="34" y="58"/>
                  </a:cubicBezTo>
                  <a:cubicBezTo>
                    <a:pt x="1" y="78"/>
                    <a:pt x="7" y="115"/>
                    <a:pt x="34" y="135"/>
                  </a:cubicBezTo>
                  <a:cubicBezTo>
                    <a:pt x="115" y="195"/>
                    <a:pt x="245" y="198"/>
                    <a:pt x="342" y="215"/>
                  </a:cubicBezTo>
                  <a:cubicBezTo>
                    <a:pt x="441" y="229"/>
                    <a:pt x="544" y="246"/>
                    <a:pt x="642" y="246"/>
                  </a:cubicBezTo>
                  <a:cubicBezTo>
                    <a:pt x="657" y="246"/>
                    <a:pt x="671" y="245"/>
                    <a:pt x="686" y="244"/>
                  </a:cubicBezTo>
                  <a:cubicBezTo>
                    <a:pt x="812" y="238"/>
                    <a:pt x="860" y="34"/>
                    <a:pt x="719" y="14"/>
                  </a:cubicBezTo>
                  <a:cubicBezTo>
                    <a:pt x="657" y="4"/>
                    <a:pt x="593" y="1"/>
                    <a:pt x="530" y="1"/>
                  </a:cubicBezTo>
                  <a:close/>
                </a:path>
              </a:pathLst>
            </a:custGeom>
            <a:solidFill>
              <a:srgbClr val="A183E2"/>
            </a:solidFill>
            <a:ln>
              <a:noFill/>
            </a:ln>
          </p:spPr>
          <p:txBody>
            <a:bodyPr spcFirstLastPara="1" wrap="square" lIns="43250" tIns="43250" rIns="43250" bIns="43250" anchor="ctr" anchorCtr="0">
              <a:noAutofit/>
            </a:bodyPr>
            <a:lstStyle/>
            <a:p>
              <a:endParaRPr/>
            </a:p>
          </p:txBody>
        </p:sp>
        <p:sp>
          <p:nvSpPr>
            <p:cNvPr id="45" name="Google Shape;1520;p53"/>
            <p:cNvSpPr/>
            <p:nvPr/>
          </p:nvSpPr>
          <p:spPr>
            <a:xfrm>
              <a:off x="1592525" y="3409350"/>
              <a:ext cx="28425" cy="27625"/>
            </a:xfrm>
            <a:custGeom>
              <a:avLst/>
              <a:gdLst/>
              <a:ahLst/>
              <a:cxnLst/>
              <a:rect l="l" t="t" r="r" b="b"/>
              <a:pathLst>
                <a:path w="1137" h="1105" extrusionOk="0">
                  <a:moveTo>
                    <a:pt x="629" y="1"/>
                  </a:moveTo>
                  <a:lnTo>
                    <a:pt x="535" y="155"/>
                  </a:lnTo>
                  <a:lnTo>
                    <a:pt x="325" y="98"/>
                  </a:lnTo>
                  <a:lnTo>
                    <a:pt x="251" y="285"/>
                  </a:lnTo>
                  <a:lnTo>
                    <a:pt x="325" y="613"/>
                  </a:lnTo>
                  <a:lnTo>
                    <a:pt x="94" y="633"/>
                  </a:lnTo>
                  <a:lnTo>
                    <a:pt x="0" y="746"/>
                  </a:lnTo>
                  <a:lnTo>
                    <a:pt x="235" y="946"/>
                  </a:lnTo>
                  <a:lnTo>
                    <a:pt x="392" y="1060"/>
                  </a:lnTo>
                  <a:cubicBezTo>
                    <a:pt x="392" y="1060"/>
                    <a:pt x="524" y="1105"/>
                    <a:pt x="681" y="1105"/>
                  </a:cubicBezTo>
                  <a:cubicBezTo>
                    <a:pt x="854" y="1105"/>
                    <a:pt x="1056" y="1050"/>
                    <a:pt x="1137" y="820"/>
                  </a:cubicBezTo>
                  <a:lnTo>
                    <a:pt x="916" y="58"/>
                  </a:lnTo>
                  <a:lnTo>
                    <a:pt x="802" y="118"/>
                  </a:lnTo>
                  <a:lnTo>
                    <a:pt x="629" y="1"/>
                  </a:lnTo>
                  <a:close/>
                </a:path>
              </a:pathLst>
            </a:custGeom>
            <a:solidFill>
              <a:srgbClr val="A183E2"/>
            </a:solidFill>
            <a:ln>
              <a:noFill/>
            </a:ln>
          </p:spPr>
          <p:txBody>
            <a:bodyPr spcFirstLastPara="1" wrap="square" lIns="43250" tIns="43250" rIns="43250" bIns="43250" anchor="ctr" anchorCtr="0">
              <a:noAutofit/>
            </a:bodyPr>
            <a:lstStyle/>
            <a:p>
              <a:endParaRPr/>
            </a:p>
          </p:txBody>
        </p:sp>
        <p:sp>
          <p:nvSpPr>
            <p:cNvPr id="46" name="Google Shape;1521;p53"/>
            <p:cNvSpPr/>
            <p:nvPr/>
          </p:nvSpPr>
          <p:spPr>
            <a:xfrm>
              <a:off x="1523275" y="3256675"/>
              <a:ext cx="1450" cy="100"/>
            </a:xfrm>
            <a:custGeom>
              <a:avLst/>
              <a:gdLst/>
              <a:ahLst/>
              <a:cxnLst/>
              <a:rect l="l" t="t" r="r" b="b"/>
              <a:pathLst>
                <a:path w="58" h="4" extrusionOk="0">
                  <a:moveTo>
                    <a:pt x="0" y="0"/>
                  </a:moveTo>
                  <a:lnTo>
                    <a:pt x="57" y="4"/>
                  </a:lnTo>
                  <a:cubicBezTo>
                    <a:pt x="37" y="0"/>
                    <a:pt x="17" y="0"/>
                    <a:pt x="0" y="0"/>
                  </a:cubicBezTo>
                  <a:close/>
                </a:path>
              </a:pathLst>
            </a:custGeom>
            <a:solidFill>
              <a:srgbClr val="8968C7"/>
            </a:solidFill>
            <a:ln>
              <a:noFill/>
            </a:ln>
          </p:spPr>
          <p:txBody>
            <a:bodyPr spcFirstLastPara="1" wrap="square" lIns="43250" tIns="43250" rIns="43250" bIns="43250" anchor="ctr" anchorCtr="0">
              <a:noAutofit/>
            </a:bodyPr>
            <a:lstStyle/>
            <a:p>
              <a:endParaRPr/>
            </a:p>
          </p:txBody>
        </p:sp>
        <p:sp>
          <p:nvSpPr>
            <p:cNvPr id="47" name="Google Shape;1522;p53"/>
            <p:cNvSpPr/>
            <p:nvPr/>
          </p:nvSpPr>
          <p:spPr>
            <a:xfrm>
              <a:off x="1579900" y="3303375"/>
              <a:ext cx="13250" cy="135775"/>
            </a:xfrm>
            <a:custGeom>
              <a:avLst/>
              <a:gdLst/>
              <a:ahLst/>
              <a:cxnLst/>
              <a:rect l="l" t="t" r="r" b="b"/>
              <a:pathLst>
                <a:path w="530" h="5431" extrusionOk="0">
                  <a:moveTo>
                    <a:pt x="201" y="0"/>
                  </a:moveTo>
                  <a:lnTo>
                    <a:pt x="292" y="290"/>
                  </a:lnTo>
                  <a:lnTo>
                    <a:pt x="232" y="47"/>
                  </a:lnTo>
                  <a:lnTo>
                    <a:pt x="201" y="0"/>
                  </a:lnTo>
                  <a:close/>
                  <a:moveTo>
                    <a:pt x="462" y="983"/>
                  </a:moveTo>
                  <a:lnTo>
                    <a:pt x="513" y="1477"/>
                  </a:lnTo>
                  <a:lnTo>
                    <a:pt x="509" y="1173"/>
                  </a:lnTo>
                  <a:lnTo>
                    <a:pt x="462" y="983"/>
                  </a:lnTo>
                  <a:close/>
                  <a:moveTo>
                    <a:pt x="522" y="2152"/>
                  </a:moveTo>
                  <a:lnTo>
                    <a:pt x="522" y="2192"/>
                  </a:lnTo>
                  <a:lnTo>
                    <a:pt x="489" y="2760"/>
                  </a:lnTo>
                  <a:lnTo>
                    <a:pt x="529" y="2463"/>
                  </a:lnTo>
                  <a:lnTo>
                    <a:pt x="522" y="2152"/>
                  </a:lnTo>
                  <a:close/>
                  <a:moveTo>
                    <a:pt x="409" y="3381"/>
                  </a:moveTo>
                  <a:lnTo>
                    <a:pt x="258" y="4368"/>
                  </a:lnTo>
                  <a:lnTo>
                    <a:pt x="1" y="5430"/>
                  </a:lnTo>
                  <a:lnTo>
                    <a:pt x="245" y="4885"/>
                  </a:lnTo>
                  <a:lnTo>
                    <a:pt x="355" y="3782"/>
                  </a:lnTo>
                  <a:lnTo>
                    <a:pt x="409" y="3381"/>
                  </a:lnTo>
                  <a:close/>
                </a:path>
              </a:pathLst>
            </a:custGeom>
            <a:solidFill>
              <a:srgbClr val="DACAE1"/>
            </a:solidFill>
            <a:ln>
              <a:noFill/>
            </a:ln>
          </p:spPr>
          <p:txBody>
            <a:bodyPr spcFirstLastPara="1" wrap="square" lIns="43250" tIns="43250" rIns="43250" bIns="43250" anchor="ctr" anchorCtr="0">
              <a:noAutofit/>
            </a:bodyPr>
            <a:lstStyle/>
            <a:p>
              <a:endParaRPr/>
            </a:p>
          </p:txBody>
        </p:sp>
        <p:sp>
          <p:nvSpPr>
            <p:cNvPr id="48" name="Google Shape;1523;p53"/>
            <p:cNvSpPr/>
            <p:nvPr/>
          </p:nvSpPr>
          <p:spPr>
            <a:xfrm>
              <a:off x="1534875" y="3257750"/>
              <a:ext cx="58100" cy="182900"/>
            </a:xfrm>
            <a:custGeom>
              <a:avLst/>
              <a:gdLst/>
              <a:ahLst/>
              <a:cxnLst/>
              <a:rect l="l" t="t" r="r" b="b"/>
              <a:pathLst>
                <a:path w="2324" h="7316" extrusionOk="0">
                  <a:moveTo>
                    <a:pt x="1" y="1"/>
                  </a:moveTo>
                  <a:cubicBezTo>
                    <a:pt x="25" y="30"/>
                    <a:pt x="31" y="78"/>
                    <a:pt x="34" y="164"/>
                  </a:cubicBezTo>
                  <a:cubicBezTo>
                    <a:pt x="469" y="459"/>
                    <a:pt x="1040" y="1100"/>
                    <a:pt x="1294" y="2336"/>
                  </a:cubicBezTo>
                  <a:cubicBezTo>
                    <a:pt x="1498" y="2269"/>
                    <a:pt x="1782" y="2212"/>
                    <a:pt x="2106" y="2172"/>
                  </a:cubicBezTo>
                  <a:lnTo>
                    <a:pt x="2093" y="2115"/>
                  </a:lnTo>
                  <a:lnTo>
                    <a:pt x="2002" y="1825"/>
                  </a:lnTo>
                  <a:lnTo>
                    <a:pt x="1458" y="966"/>
                  </a:lnTo>
                  <a:lnTo>
                    <a:pt x="893" y="378"/>
                  </a:lnTo>
                  <a:lnTo>
                    <a:pt x="38" y="4"/>
                  </a:lnTo>
                  <a:lnTo>
                    <a:pt x="1" y="1"/>
                  </a:lnTo>
                  <a:close/>
                  <a:moveTo>
                    <a:pt x="1364" y="2727"/>
                  </a:moveTo>
                  <a:cubicBezTo>
                    <a:pt x="1395" y="2957"/>
                    <a:pt x="1418" y="3208"/>
                    <a:pt x="1424" y="3476"/>
                  </a:cubicBezTo>
                  <a:cubicBezTo>
                    <a:pt x="1632" y="3435"/>
                    <a:pt x="1913" y="3415"/>
                    <a:pt x="2230" y="3415"/>
                  </a:cubicBezTo>
                  <a:lnTo>
                    <a:pt x="2317" y="3415"/>
                  </a:lnTo>
                  <a:lnTo>
                    <a:pt x="2314" y="3302"/>
                  </a:lnTo>
                  <a:lnTo>
                    <a:pt x="2263" y="2808"/>
                  </a:lnTo>
                  <a:lnTo>
                    <a:pt x="2253" y="2764"/>
                  </a:lnTo>
                  <a:lnTo>
                    <a:pt x="2230" y="2764"/>
                  </a:lnTo>
                  <a:cubicBezTo>
                    <a:pt x="2146" y="2767"/>
                    <a:pt x="2066" y="2767"/>
                    <a:pt x="1990" y="2767"/>
                  </a:cubicBezTo>
                  <a:lnTo>
                    <a:pt x="1986" y="2767"/>
                  </a:lnTo>
                  <a:cubicBezTo>
                    <a:pt x="1745" y="2767"/>
                    <a:pt x="1532" y="2754"/>
                    <a:pt x="1364" y="2727"/>
                  </a:cubicBezTo>
                  <a:close/>
                  <a:moveTo>
                    <a:pt x="1431" y="3877"/>
                  </a:moveTo>
                  <a:cubicBezTo>
                    <a:pt x="1424" y="4197"/>
                    <a:pt x="1404" y="4545"/>
                    <a:pt x="1364" y="4916"/>
                  </a:cubicBezTo>
                  <a:lnTo>
                    <a:pt x="1364" y="5033"/>
                  </a:lnTo>
                  <a:cubicBezTo>
                    <a:pt x="1629" y="5033"/>
                    <a:pt x="1842" y="5163"/>
                    <a:pt x="1842" y="5320"/>
                  </a:cubicBezTo>
                  <a:cubicBezTo>
                    <a:pt x="1842" y="5480"/>
                    <a:pt x="1629" y="5607"/>
                    <a:pt x="1364" y="5607"/>
                  </a:cubicBezTo>
                  <a:lnTo>
                    <a:pt x="1338" y="5607"/>
                  </a:lnTo>
                  <a:cubicBezTo>
                    <a:pt x="1324" y="5778"/>
                    <a:pt x="1308" y="5948"/>
                    <a:pt x="1277" y="6116"/>
                  </a:cubicBezTo>
                  <a:cubicBezTo>
                    <a:pt x="1592" y="6560"/>
                    <a:pt x="1762" y="7014"/>
                    <a:pt x="1775" y="7315"/>
                  </a:cubicBezTo>
                  <a:lnTo>
                    <a:pt x="1802" y="7255"/>
                  </a:lnTo>
                  <a:lnTo>
                    <a:pt x="2059" y="6193"/>
                  </a:lnTo>
                  <a:lnTo>
                    <a:pt x="2210" y="5206"/>
                  </a:lnTo>
                  <a:lnTo>
                    <a:pt x="2290" y="4585"/>
                  </a:lnTo>
                  <a:lnTo>
                    <a:pt x="2323" y="4017"/>
                  </a:lnTo>
                  <a:cubicBezTo>
                    <a:pt x="1970" y="3990"/>
                    <a:pt x="1655" y="3940"/>
                    <a:pt x="1431" y="3877"/>
                  </a:cubicBezTo>
                  <a:close/>
                </a:path>
              </a:pathLst>
            </a:custGeom>
            <a:solidFill>
              <a:srgbClr val="DACAE1"/>
            </a:solidFill>
            <a:ln>
              <a:noFill/>
            </a:ln>
          </p:spPr>
          <p:txBody>
            <a:bodyPr spcFirstLastPara="1" wrap="square" lIns="43250" tIns="43250" rIns="43250" bIns="43250" anchor="ctr" anchorCtr="0">
              <a:noAutofit/>
            </a:bodyPr>
            <a:lstStyle/>
            <a:p>
              <a:endParaRPr/>
            </a:p>
          </p:txBody>
        </p:sp>
        <p:sp>
          <p:nvSpPr>
            <p:cNvPr id="49" name="Google Shape;1524;p53"/>
            <p:cNvSpPr/>
            <p:nvPr/>
          </p:nvSpPr>
          <p:spPr>
            <a:xfrm>
              <a:off x="1524700" y="3256750"/>
              <a:ext cx="11050" cy="5125"/>
            </a:xfrm>
            <a:custGeom>
              <a:avLst/>
              <a:gdLst/>
              <a:ahLst/>
              <a:cxnLst/>
              <a:rect l="l" t="t" r="r" b="b"/>
              <a:pathLst>
                <a:path w="442" h="205" extrusionOk="0">
                  <a:moveTo>
                    <a:pt x="0" y="1"/>
                  </a:moveTo>
                  <a:lnTo>
                    <a:pt x="0" y="1"/>
                  </a:lnTo>
                  <a:cubicBezTo>
                    <a:pt x="104" y="21"/>
                    <a:pt x="261" y="81"/>
                    <a:pt x="441" y="204"/>
                  </a:cubicBezTo>
                  <a:cubicBezTo>
                    <a:pt x="438" y="118"/>
                    <a:pt x="432" y="70"/>
                    <a:pt x="408" y="41"/>
                  </a:cubicBezTo>
                  <a:lnTo>
                    <a:pt x="0" y="1"/>
                  </a:lnTo>
                  <a:close/>
                </a:path>
              </a:pathLst>
            </a:custGeom>
            <a:solidFill>
              <a:srgbClr val="8968C7"/>
            </a:solidFill>
            <a:ln>
              <a:noFill/>
            </a:ln>
          </p:spPr>
          <p:txBody>
            <a:bodyPr spcFirstLastPara="1" wrap="square" lIns="43250" tIns="43250" rIns="43250" bIns="43250" anchor="ctr" anchorCtr="0">
              <a:noAutofit/>
            </a:bodyPr>
            <a:lstStyle/>
            <a:p>
              <a:endParaRPr/>
            </a:p>
          </p:txBody>
        </p:sp>
        <p:sp>
          <p:nvSpPr>
            <p:cNvPr id="50" name="Google Shape;1525;p53"/>
            <p:cNvSpPr/>
            <p:nvPr/>
          </p:nvSpPr>
          <p:spPr>
            <a:xfrm>
              <a:off x="1567225" y="3312050"/>
              <a:ext cx="24000" cy="14900"/>
            </a:xfrm>
            <a:custGeom>
              <a:avLst/>
              <a:gdLst/>
              <a:ahLst/>
              <a:cxnLst/>
              <a:rect l="l" t="t" r="r" b="b"/>
              <a:pathLst>
                <a:path w="960" h="596" extrusionOk="0">
                  <a:moveTo>
                    <a:pt x="812" y="0"/>
                  </a:moveTo>
                  <a:cubicBezTo>
                    <a:pt x="488" y="40"/>
                    <a:pt x="204" y="97"/>
                    <a:pt x="0" y="164"/>
                  </a:cubicBezTo>
                  <a:cubicBezTo>
                    <a:pt x="27" y="287"/>
                    <a:pt x="50" y="418"/>
                    <a:pt x="70" y="555"/>
                  </a:cubicBezTo>
                  <a:cubicBezTo>
                    <a:pt x="238" y="582"/>
                    <a:pt x="451" y="595"/>
                    <a:pt x="692" y="595"/>
                  </a:cubicBezTo>
                  <a:lnTo>
                    <a:pt x="696" y="595"/>
                  </a:lnTo>
                  <a:cubicBezTo>
                    <a:pt x="772" y="595"/>
                    <a:pt x="852" y="595"/>
                    <a:pt x="936" y="592"/>
                  </a:cubicBezTo>
                  <a:lnTo>
                    <a:pt x="959" y="592"/>
                  </a:lnTo>
                  <a:lnTo>
                    <a:pt x="812" y="0"/>
                  </a:lnTo>
                  <a:close/>
                </a:path>
              </a:pathLst>
            </a:custGeom>
            <a:solidFill>
              <a:srgbClr val="8968C7"/>
            </a:solidFill>
            <a:ln>
              <a:noFill/>
            </a:ln>
          </p:spPr>
          <p:txBody>
            <a:bodyPr spcFirstLastPara="1" wrap="square" lIns="43250" tIns="43250" rIns="43250" bIns="43250" anchor="ctr" anchorCtr="0">
              <a:noAutofit/>
            </a:bodyPr>
            <a:lstStyle/>
            <a:p>
              <a:endParaRPr/>
            </a:p>
          </p:txBody>
        </p:sp>
        <p:sp>
          <p:nvSpPr>
            <p:cNvPr id="51" name="Google Shape;1526;p53"/>
            <p:cNvSpPr/>
            <p:nvPr/>
          </p:nvSpPr>
          <p:spPr>
            <a:xfrm>
              <a:off x="1570475" y="3343125"/>
              <a:ext cx="22500" cy="15050"/>
            </a:xfrm>
            <a:custGeom>
              <a:avLst/>
              <a:gdLst/>
              <a:ahLst/>
              <a:cxnLst/>
              <a:rect l="l" t="t" r="r" b="b"/>
              <a:pathLst>
                <a:path w="900" h="602" extrusionOk="0">
                  <a:moveTo>
                    <a:pt x="806" y="0"/>
                  </a:moveTo>
                  <a:cubicBezTo>
                    <a:pt x="489" y="0"/>
                    <a:pt x="208" y="20"/>
                    <a:pt x="0" y="61"/>
                  </a:cubicBezTo>
                  <a:cubicBezTo>
                    <a:pt x="7" y="191"/>
                    <a:pt x="7" y="324"/>
                    <a:pt x="7" y="462"/>
                  </a:cubicBezTo>
                  <a:cubicBezTo>
                    <a:pt x="231" y="525"/>
                    <a:pt x="546" y="575"/>
                    <a:pt x="899" y="602"/>
                  </a:cubicBezTo>
                  <a:lnTo>
                    <a:pt x="899" y="562"/>
                  </a:lnTo>
                  <a:lnTo>
                    <a:pt x="893" y="0"/>
                  </a:lnTo>
                  <a:close/>
                </a:path>
              </a:pathLst>
            </a:custGeom>
            <a:solidFill>
              <a:srgbClr val="8968C7"/>
            </a:solidFill>
            <a:ln>
              <a:noFill/>
            </a:ln>
          </p:spPr>
          <p:txBody>
            <a:bodyPr spcFirstLastPara="1" wrap="square" lIns="43250" tIns="43250" rIns="43250" bIns="43250" anchor="ctr" anchorCtr="0">
              <a:noAutofit/>
            </a:bodyPr>
            <a:lstStyle/>
            <a:p>
              <a:endParaRPr/>
            </a:p>
          </p:txBody>
        </p:sp>
        <p:sp>
          <p:nvSpPr>
            <p:cNvPr id="52" name="Google Shape;1527;p53"/>
            <p:cNvSpPr/>
            <p:nvPr/>
          </p:nvSpPr>
          <p:spPr>
            <a:xfrm>
              <a:off x="1409750" y="3370200"/>
              <a:ext cx="200" cy="3525"/>
            </a:xfrm>
            <a:custGeom>
              <a:avLst/>
              <a:gdLst/>
              <a:ahLst/>
              <a:cxnLst/>
              <a:rect l="l" t="t" r="r" b="b"/>
              <a:pathLst>
                <a:path w="8" h="141" extrusionOk="0">
                  <a:moveTo>
                    <a:pt x="1" y="0"/>
                  </a:moveTo>
                  <a:cubicBezTo>
                    <a:pt x="1" y="0"/>
                    <a:pt x="1" y="5"/>
                    <a:pt x="1" y="15"/>
                  </a:cubicBezTo>
                  <a:lnTo>
                    <a:pt x="1" y="15"/>
                  </a:lnTo>
                  <a:lnTo>
                    <a:pt x="1" y="0"/>
                  </a:lnTo>
                  <a:close/>
                  <a:moveTo>
                    <a:pt x="1" y="15"/>
                  </a:moveTo>
                  <a:lnTo>
                    <a:pt x="4" y="140"/>
                  </a:lnTo>
                  <a:lnTo>
                    <a:pt x="7" y="100"/>
                  </a:lnTo>
                  <a:cubicBezTo>
                    <a:pt x="3" y="61"/>
                    <a:pt x="2" y="32"/>
                    <a:pt x="1" y="15"/>
                  </a:cubicBezTo>
                  <a:close/>
                </a:path>
              </a:pathLst>
            </a:custGeom>
            <a:solidFill>
              <a:srgbClr val="DACAE1"/>
            </a:solidFill>
            <a:ln>
              <a:noFill/>
            </a:ln>
          </p:spPr>
          <p:txBody>
            <a:bodyPr spcFirstLastPara="1" wrap="square" lIns="43250" tIns="43250" rIns="43250" bIns="43250" anchor="ctr" anchorCtr="0">
              <a:noAutofit/>
            </a:bodyPr>
            <a:lstStyle/>
            <a:p>
              <a:endParaRPr/>
            </a:p>
          </p:txBody>
        </p:sp>
        <p:sp>
          <p:nvSpPr>
            <p:cNvPr id="53" name="Google Shape;1528;p53"/>
            <p:cNvSpPr/>
            <p:nvPr/>
          </p:nvSpPr>
          <p:spPr>
            <a:xfrm>
              <a:off x="1409850" y="3372700"/>
              <a:ext cx="162900" cy="88825"/>
            </a:xfrm>
            <a:custGeom>
              <a:avLst/>
              <a:gdLst/>
              <a:ahLst/>
              <a:cxnLst/>
              <a:rect l="l" t="t" r="r" b="b"/>
              <a:pathLst>
                <a:path w="6516" h="3553" extrusionOk="0">
                  <a:moveTo>
                    <a:pt x="3" y="0"/>
                  </a:moveTo>
                  <a:lnTo>
                    <a:pt x="0" y="40"/>
                  </a:lnTo>
                  <a:lnTo>
                    <a:pt x="54" y="1427"/>
                  </a:lnTo>
                  <a:lnTo>
                    <a:pt x="341" y="2767"/>
                  </a:lnTo>
                  <a:cubicBezTo>
                    <a:pt x="344" y="2550"/>
                    <a:pt x="415" y="2279"/>
                    <a:pt x="555" y="1995"/>
                  </a:cubicBezTo>
                  <a:cubicBezTo>
                    <a:pt x="140" y="1157"/>
                    <a:pt x="30" y="291"/>
                    <a:pt x="3" y="0"/>
                  </a:cubicBezTo>
                  <a:close/>
                  <a:moveTo>
                    <a:pt x="6516" y="3302"/>
                  </a:moveTo>
                  <a:lnTo>
                    <a:pt x="6312" y="3552"/>
                  </a:lnTo>
                  <a:lnTo>
                    <a:pt x="6312" y="3552"/>
                  </a:lnTo>
                  <a:lnTo>
                    <a:pt x="6462" y="3425"/>
                  </a:lnTo>
                  <a:lnTo>
                    <a:pt x="6516" y="3302"/>
                  </a:lnTo>
                  <a:close/>
                </a:path>
              </a:pathLst>
            </a:custGeom>
            <a:solidFill>
              <a:srgbClr val="DACAE1"/>
            </a:solidFill>
            <a:ln>
              <a:noFill/>
            </a:ln>
          </p:spPr>
          <p:txBody>
            <a:bodyPr spcFirstLastPara="1" wrap="square" lIns="43250" tIns="43250" rIns="43250" bIns="43250" anchor="ctr" anchorCtr="0">
              <a:noAutofit/>
            </a:bodyPr>
            <a:lstStyle/>
            <a:p>
              <a:endParaRPr/>
            </a:p>
          </p:txBody>
        </p:sp>
        <p:sp>
          <p:nvSpPr>
            <p:cNvPr id="54" name="Google Shape;1529;p53"/>
            <p:cNvSpPr/>
            <p:nvPr/>
          </p:nvSpPr>
          <p:spPr>
            <a:xfrm>
              <a:off x="1446000" y="3473425"/>
              <a:ext cx="3950" cy="1550"/>
            </a:xfrm>
            <a:custGeom>
              <a:avLst/>
              <a:gdLst/>
              <a:ahLst/>
              <a:cxnLst/>
              <a:rect l="l" t="t" r="r" b="b"/>
              <a:pathLst>
                <a:path w="158" h="62" extrusionOk="0">
                  <a:moveTo>
                    <a:pt x="1" y="1"/>
                  </a:moveTo>
                  <a:lnTo>
                    <a:pt x="51" y="38"/>
                  </a:lnTo>
                  <a:lnTo>
                    <a:pt x="158" y="61"/>
                  </a:lnTo>
                  <a:lnTo>
                    <a:pt x="1" y="1"/>
                  </a:lnTo>
                  <a:close/>
                </a:path>
              </a:pathLst>
            </a:custGeom>
            <a:solidFill>
              <a:srgbClr val="DACAE1"/>
            </a:solidFill>
            <a:ln>
              <a:noFill/>
            </a:ln>
          </p:spPr>
          <p:txBody>
            <a:bodyPr spcFirstLastPara="1" wrap="square" lIns="43250" tIns="43250" rIns="43250" bIns="43250" anchor="ctr" anchorCtr="0">
              <a:noAutofit/>
            </a:bodyPr>
            <a:lstStyle/>
            <a:p>
              <a:endParaRPr/>
            </a:p>
          </p:txBody>
        </p:sp>
        <p:sp>
          <p:nvSpPr>
            <p:cNvPr id="55" name="Google Shape;1530;p53"/>
            <p:cNvSpPr/>
            <p:nvPr/>
          </p:nvSpPr>
          <p:spPr>
            <a:xfrm>
              <a:off x="1418350" y="3410625"/>
              <a:ext cx="160925" cy="70025"/>
            </a:xfrm>
            <a:custGeom>
              <a:avLst/>
              <a:gdLst/>
              <a:ahLst/>
              <a:cxnLst/>
              <a:rect l="l" t="t" r="r" b="b"/>
              <a:pathLst>
                <a:path w="6437" h="2801" extrusionOk="0">
                  <a:moveTo>
                    <a:pt x="5938" y="1"/>
                  </a:moveTo>
                  <a:cubicBezTo>
                    <a:pt x="5735" y="1223"/>
                    <a:pt x="5076" y="2333"/>
                    <a:pt x="3108" y="2333"/>
                  </a:cubicBezTo>
                  <a:cubicBezTo>
                    <a:pt x="1541" y="2333"/>
                    <a:pt x="686" y="1424"/>
                    <a:pt x="215" y="478"/>
                  </a:cubicBezTo>
                  <a:cubicBezTo>
                    <a:pt x="75" y="762"/>
                    <a:pt x="4" y="1033"/>
                    <a:pt x="1" y="1250"/>
                  </a:cubicBezTo>
                  <a:lnTo>
                    <a:pt x="422" y="1975"/>
                  </a:lnTo>
                  <a:lnTo>
                    <a:pt x="1107" y="2513"/>
                  </a:lnTo>
                  <a:lnTo>
                    <a:pt x="1264" y="2573"/>
                  </a:lnTo>
                  <a:lnTo>
                    <a:pt x="2203" y="2780"/>
                  </a:lnTo>
                  <a:lnTo>
                    <a:pt x="3930" y="2800"/>
                  </a:lnTo>
                  <a:lnTo>
                    <a:pt x="5177" y="2717"/>
                  </a:lnTo>
                  <a:lnTo>
                    <a:pt x="5972" y="2035"/>
                  </a:lnTo>
                  <a:lnTo>
                    <a:pt x="6176" y="1785"/>
                  </a:lnTo>
                  <a:lnTo>
                    <a:pt x="6436" y="1200"/>
                  </a:lnTo>
                  <a:cubicBezTo>
                    <a:pt x="6423" y="899"/>
                    <a:pt x="6253" y="445"/>
                    <a:pt x="5938" y="1"/>
                  </a:cubicBezTo>
                  <a:close/>
                </a:path>
              </a:pathLst>
            </a:custGeom>
            <a:solidFill>
              <a:srgbClr val="AD8ED2"/>
            </a:solidFill>
            <a:ln>
              <a:noFill/>
            </a:ln>
          </p:spPr>
          <p:txBody>
            <a:bodyPr spcFirstLastPara="1" wrap="square" lIns="43250" tIns="43250" rIns="43250" bIns="43250" anchor="ctr" anchorCtr="0">
              <a:noAutofit/>
            </a:bodyPr>
            <a:lstStyle/>
            <a:p>
              <a:endParaRPr/>
            </a:p>
          </p:txBody>
        </p:sp>
        <p:sp>
          <p:nvSpPr>
            <p:cNvPr id="56" name="Google Shape;1531;p53"/>
            <p:cNvSpPr/>
            <p:nvPr/>
          </p:nvSpPr>
          <p:spPr>
            <a:xfrm>
              <a:off x="1568300" y="3383550"/>
              <a:ext cx="12650" cy="14400"/>
            </a:xfrm>
            <a:custGeom>
              <a:avLst/>
              <a:gdLst/>
              <a:ahLst/>
              <a:cxnLst/>
              <a:rect l="l" t="t" r="r" b="b"/>
              <a:pathLst>
                <a:path w="506" h="576" extrusionOk="0">
                  <a:moveTo>
                    <a:pt x="27" y="1"/>
                  </a:moveTo>
                  <a:cubicBezTo>
                    <a:pt x="24" y="188"/>
                    <a:pt x="17" y="382"/>
                    <a:pt x="1" y="575"/>
                  </a:cubicBezTo>
                  <a:lnTo>
                    <a:pt x="27" y="575"/>
                  </a:lnTo>
                  <a:cubicBezTo>
                    <a:pt x="292" y="575"/>
                    <a:pt x="505" y="448"/>
                    <a:pt x="505" y="288"/>
                  </a:cubicBezTo>
                  <a:cubicBezTo>
                    <a:pt x="505" y="131"/>
                    <a:pt x="292" y="1"/>
                    <a:pt x="27" y="1"/>
                  </a:cubicBezTo>
                  <a:close/>
                </a:path>
              </a:pathLst>
            </a:custGeom>
            <a:solidFill>
              <a:srgbClr val="D39BC1"/>
            </a:solidFill>
            <a:ln>
              <a:noFill/>
            </a:ln>
          </p:spPr>
          <p:txBody>
            <a:bodyPr spcFirstLastPara="1" wrap="square" lIns="43250" tIns="43250" rIns="43250" bIns="43250" anchor="ctr" anchorCtr="0">
              <a:noAutofit/>
            </a:bodyPr>
            <a:lstStyle/>
            <a:p>
              <a:endParaRPr/>
            </a:p>
          </p:txBody>
        </p:sp>
        <p:sp>
          <p:nvSpPr>
            <p:cNvPr id="57" name="Google Shape;1532;p53"/>
            <p:cNvSpPr/>
            <p:nvPr/>
          </p:nvSpPr>
          <p:spPr>
            <a:xfrm>
              <a:off x="1473425" y="3480125"/>
              <a:ext cx="43200" cy="700"/>
            </a:xfrm>
            <a:custGeom>
              <a:avLst/>
              <a:gdLst/>
              <a:ahLst/>
              <a:cxnLst/>
              <a:rect l="l" t="t" r="r" b="b"/>
              <a:pathLst>
                <a:path w="1728" h="28" extrusionOk="0">
                  <a:moveTo>
                    <a:pt x="0" y="0"/>
                  </a:moveTo>
                  <a:lnTo>
                    <a:pt x="127" y="27"/>
                  </a:lnTo>
                  <a:lnTo>
                    <a:pt x="1617" y="27"/>
                  </a:lnTo>
                  <a:lnTo>
                    <a:pt x="1727" y="20"/>
                  </a:lnTo>
                  <a:lnTo>
                    <a:pt x="0" y="0"/>
                  </a:lnTo>
                  <a:close/>
                </a:path>
              </a:pathLst>
            </a:custGeom>
            <a:solidFill>
              <a:srgbClr val="DACAE1"/>
            </a:solidFill>
            <a:ln>
              <a:noFill/>
            </a:ln>
          </p:spPr>
          <p:txBody>
            <a:bodyPr spcFirstLastPara="1" wrap="square" lIns="43250" tIns="43250" rIns="43250" bIns="43250" anchor="ctr" anchorCtr="0">
              <a:noAutofit/>
            </a:bodyPr>
            <a:lstStyle/>
            <a:p>
              <a:endParaRPr/>
            </a:p>
          </p:txBody>
        </p:sp>
        <p:sp>
          <p:nvSpPr>
            <p:cNvPr id="58" name="Google Shape;1533;p53"/>
            <p:cNvSpPr/>
            <p:nvPr/>
          </p:nvSpPr>
          <p:spPr>
            <a:xfrm>
              <a:off x="1460300" y="3257500"/>
              <a:ext cx="60575" cy="39625"/>
            </a:xfrm>
            <a:custGeom>
              <a:avLst/>
              <a:gdLst/>
              <a:ahLst/>
              <a:cxnLst/>
              <a:rect l="l" t="t" r="r" b="b"/>
              <a:pathLst>
                <a:path w="2423" h="1585" extrusionOk="0">
                  <a:moveTo>
                    <a:pt x="2422" y="0"/>
                  </a:moveTo>
                  <a:lnTo>
                    <a:pt x="1781" y="234"/>
                  </a:lnTo>
                  <a:cubicBezTo>
                    <a:pt x="1815" y="452"/>
                    <a:pt x="1831" y="709"/>
                    <a:pt x="1835" y="986"/>
                  </a:cubicBezTo>
                  <a:cubicBezTo>
                    <a:pt x="2209" y="589"/>
                    <a:pt x="2382" y="124"/>
                    <a:pt x="2422" y="0"/>
                  </a:cubicBezTo>
                  <a:close/>
                  <a:moveTo>
                    <a:pt x="4" y="930"/>
                  </a:moveTo>
                  <a:lnTo>
                    <a:pt x="4" y="930"/>
                  </a:lnTo>
                  <a:cubicBezTo>
                    <a:pt x="4" y="930"/>
                    <a:pt x="1" y="1143"/>
                    <a:pt x="110" y="1327"/>
                  </a:cubicBezTo>
                  <a:cubicBezTo>
                    <a:pt x="94" y="1210"/>
                    <a:pt x="77" y="1083"/>
                    <a:pt x="67" y="943"/>
                  </a:cubicBezTo>
                  <a:lnTo>
                    <a:pt x="4" y="930"/>
                  </a:lnTo>
                  <a:close/>
                  <a:moveTo>
                    <a:pt x="1260" y="425"/>
                  </a:moveTo>
                  <a:lnTo>
                    <a:pt x="1147" y="469"/>
                  </a:lnTo>
                  <a:cubicBezTo>
                    <a:pt x="886" y="709"/>
                    <a:pt x="715" y="873"/>
                    <a:pt x="715" y="873"/>
                  </a:cubicBezTo>
                  <a:lnTo>
                    <a:pt x="635" y="886"/>
                  </a:lnTo>
                  <a:cubicBezTo>
                    <a:pt x="615" y="1163"/>
                    <a:pt x="578" y="1404"/>
                    <a:pt x="531" y="1581"/>
                  </a:cubicBezTo>
                  <a:cubicBezTo>
                    <a:pt x="558" y="1581"/>
                    <a:pt x="585" y="1584"/>
                    <a:pt x="615" y="1584"/>
                  </a:cubicBezTo>
                  <a:cubicBezTo>
                    <a:pt x="729" y="1584"/>
                    <a:pt x="869" y="1561"/>
                    <a:pt x="1033" y="1507"/>
                  </a:cubicBezTo>
                  <a:cubicBezTo>
                    <a:pt x="1103" y="1484"/>
                    <a:pt x="1170" y="1457"/>
                    <a:pt x="1236" y="1427"/>
                  </a:cubicBezTo>
                  <a:cubicBezTo>
                    <a:pt x="1230" y="1317"/>
                    <a:pt x="1227" y="1203"/>
                    <a:pt x="1227" y="1086"/>
                  </a:cubicBezTo>
                  <a:cubicBezTo>
                    <a:pt x="1227" y="850"/>
                    <a:pt x="1240" y="625"/>
                    <a:pt x="1260" y="425"/>
                  </a:cubicBezTo>
                  <a:close/>
                </a:path>
              </a:pathLst>
            </a:custGeom>
            <a:solidFill>
              <a:srgbClr val="DACAE1"/>
            </a:solidFill>
            <a:ln>
              <a:noFill/>
            </a:ln>
          </p:spPr>
          <p:txBody>
            <a:bodyPr spcFirstLastPara="1" wrap="square" lIns="43250" tIns="43250" rIns="43250" bIns="43250" anchor="ctr" anchorCtr="0">
              <a:noAutofit/>
            </a:bodyPr>
            <a:lstStyle/>
            <a:p>
              <a:endParaRPr/>
            </a:p>
          </p:txBody>
        </p:sp>
        <p:sp>
          <p:nvSpPr>
            <p:cNvPr id="59" name="Google Shape;1534;p53"/>
            <p:cNvSpPr/>
            <p:nvPr/>
          </p:nvSpPr>
          <p:spPr>
            <a:xfrm>
              <a:off x="1490950" y="3263350"/>
              <a:ext cx="15225" cy="29825"/>
            </a:xfrm>
            <a:custGeom>
              <a:avLst/>
              <a:gdLst/>
              <a:ahLst/>
              <a:cxnLst/>
              <a:rect l="l" t="t" r="r" b="b"/>
              <a:pathLst>
                <a:path w="609" h="1193" extrusionOk="0">
                  <a:moveTo>
                    <a:pt x="555" y="0"/>
                  </a:moveTo>
                  <a:lnTo>
                    <a:pt x="34" y="191"/>
                  </a:lnTo>
                  <a:cubicBezTo>
                    <a:pt x="14" y="391"/>
                    <a:pt x="1" y="616"/>
                    <a:pt x="1" y="852"/>
                  </a:cubicBezTo>
                  <a:cubicBezTo>
                    <a:pt x="1" y="969"/>
                    <a:pt x="4" y="1083"/>
                    <a:pt x="10" y="1193"/>
                  </a:cubicBezTo>
                  <a:cubicBezTo>
                    <a:pt x="251" y="1083"/>
                    <a:pt x="448" y="923"/>
                    <a:pt x="609" y="752"/>
                  </a:cubicBezTo>
                  <a:cubicBezTo>
                    <a:pt x="605" y="475"/>
                    <a:pt x="589" y="218"/>
                    <a:pt x="555" y="0"/>
                  </a:cubicBezTo>
                  <a:close/>
                </a:path>
              </a:pathLst>
            </a:custGeom>
            <a:solidFill>
              <a:srgbClr val="8968C7"/>
            </a:solidFill>
            <a:ln>
              <a:noFill/>
            </a:ln>
          </p:spPr>
          <p:txBody>
            <a:bodyPr spcFirstLastPara="1" wrap="square" lIns="43250" tIns="43250" rIns="43250" bIns="43250" anchor="ctr" anchorCtr="0">
              <a:noAutofit/>
            </a:bodyPr>
            <a:lstStyle/>
            <a:p>
              <a:endParaRPr/>
            </a:p>
          </p:txBody>
        </p:sp>
        <p:sp>
          <p:nvSpPr>
            <p:cNvPr id="60" name="Google Shape;1535;p53"/>
            <p:cNvSpPr/>
            <p:nvPr/>
          </p:nvSpPr>
          <p:spPr>
            <a:xfrm>
              <a:off x="1461975" y="3279625"/>
              <a:ext cx="14200" cy="17400"/>
            </a:xfrm>
            <a:custGeom>
              <a:avLst/>
              <a:gdLst/>
              <a:ahLst/>
              <a:cxnLst/>
              <a:rect l="l" t="t" r="r" b="b"/>
              <a:pathLst>
                <a:path w="568" h="696" extrusionOk="0">
                  <a:moveTo>
                    <a:pt x="568" y="1"/>
                  </a:moveTo>
                  <a:lnTo>
                    <a:pt x="488" y="17"/>
                  </a:lnTo>
                  <a:lnTo>
                    <a:pt x="455" y="45"/>
                  </a:lnTo>
                  <a:lnTo>
                    <a:pt x="355" y="45"/>
                  </a:lnTo>
                  <a:lnTo>
                    <a:pt x="120" y="91"/>
                  </a:lnTo>
                  <a:lnTo>
                    <a:pt x="0" y="58"/>
                  </a:lnTo>
                  <a:lnTo>
                    <a:pt x="0" y="58"/>
                  </a:lnTo>
                  <a:cubicBezTo>
                    <a:pt x="10" y="198"/>
                    <a:pt x="27" y="325"/>
                    <a:pt x="43" y="442"/>
                  </a:cubicBezTo>
                  <a:cubicBezTo>
                    <a:pt x="120" y="566"/>
                    <a:pt x="247" y="673"/>
                    <a:pt x="464" y="696"/>
                  </a:cubicBezTo>
                  <a:cubicBezTo>
                    <a:pt x="511" y="519"/>
                    <a:pt x="548" y="278"/>
                    <a:pt x="568" y="1"/>
                  </a:cubicBezTo>
                  <a:close/>
                </a:path>
              </a:pathLst>
            </a:custGeom>
            <a:solidFill>
              <a:srgbClr val="8968C7"/>
            </a:solidFill>
            <a:ln>
              <a:noFill/>
            </a:ln>
          </p:spPr>
          <p:txBody>
            <a:bodyPr spcFirstLastPara="1" wrap="square" lIns="43250" tIns="43250" rIns="43250" bIns="43250" anchor="ctr" anchorCtr="0">
              <a:noAutofit/>
            </a:bodyPr>
            <a:lstStyle/>
            <a:p>
              <a:endParaRPr/>
            </a:p>
          </p:txBody>
        </p:sp>
        <p:sp>
          <p:nvSpPr>
            <p:cNvPr id="61" name="Google Shape;1536;p53"/>
            <p:cNvSpPr/>
            <p:nvPr/>
          </p:nvSpPr>
          <p:spPr>
            <a:xfrm>
              <a:off x="1460375" y="3269200"/>
              <a:ext cx="28600" cy="12725"/>
            </a:xfrm>
            <a:custGeom>
              <a:avLst/>
              <a:gdLst/>
              <a:ahLst/>
              <a:cxnLst/>
              <a:rect l="l" t="t" r="r" b="b"/>
              <a:pathLst>
                <a:path w="1144" h="509" extrusionOk="0">
                  <a:moveTo>
                    <a:pt x="1144" y="1"/>
                  </a:moveTo>
                  <a:lnTo>
                    <a:pt x="552" y="434"/>
                  </a:lnTo>
                  <a:lnTo>
                    <a:pt x="632" y="418"/>
                  </a:lnTo>
                  <a:lnTo>
                    <a:pt x="712" y="405"/>
                  </a:lnTo>
                  <a:cubicBezTo>
                    <a:pt x="712" y="405"/>
                    <a:pt x="883" y="241"/>
                    <a:pt x="1144" y="1"/>
                  </a:cubicBezTo>
                  <a:close/>
                  <a:moveTo>
                    <a:pt x="1" y="462"/>
                  </a:moveTo>
                  <a:lnTo>
                    <a:pt x="64" y="475"/>
                  </a:lnTo>
                  <a:lnTo>
                    <a:pt x="184" y="508"/>
                  </a:lnTo>
                  <a:lnTo>
                    <a:pt x="419" y="462"/>
                  </a:lnTo>
                  <a:close/>
                </a:path>
              </a:pathLst>
            </a:custGeom>
            <a:solidFill>
              <a:srgbClr val="AD8ED2"/>
            </a:solidFill>
            <a:ln>
              <a:noFill/>
            </a:ln>
          </p:spPr>
          <p:txBody>
            <a:bodyPr spcFirstLastPara="1" wrap="square" lIns="43250" tIns="43250" rIns="43250" bIns="43250" anchor="ctr" anchorCtr="0">
              <a:noAutofit/>
            </a:bodyPr>
            <a:lstStyle/>
            <a:p>
              <a:endParaRPr/>
            </a:p>
          </p:txBody>
        </p:sp>
        <p:sp>
          <p:nvSpPr>
            <p:cNvPr id="62" name="Google Shape;1537;p53"/>
            <p:cNvSpPr/>
            <p:nvPr/>
          </p:nvSpPr>
          <p:spPr>
            <a:xfrm>
              <a:off x="1488950" y="3249050"/>
              <a:ext cx="38350" cy="20175"/>
            </a:xfrm>
            <a:custGeom>
              <a:avLst/>
              <a:gdLst/>
              <a:ahLst/>
              <a:cxnLst/>
              <a:rect l="l" t="t" r="r" b="b"/>
              <a:pathLst>
                <a:path w="1534" h="807" extrusionOk="0">
                  <a:moveTo>
                    <a:pt x="1534" y="1"/>
                  </a:moveTo>
                  <a:lnTo>
                    <a:pt x="1534" y="1"/>
                  </a:lnTo>
                  <a:cubicBezTo>
                    <a:pt x="1477" y="45"/>
                    <a:pt x="1427" y="78"/>
                    <a:pt x="1381" y="105"/>
                  </a:cubicBezTo>
                  <a:lnTo>
                    <a:pt x="1287" y="309"/>
                  </a:lnTo>
                  <a:cubicBezTo>
                    <a:pt x="1287" y="309"/>
                    <a:pt x="1167" y="272"/>
                    <a:pt x="996" y="272"/>
                  </a:cubicBezTo>
                  <a:cubicBezTo>
                    <a:pt x="879" y="272"/>
                    <a:pt x="739" y="289"/>
                    <a:pt x="599" y="346"/>
                  </a:cubicBezTo>
                  <a:cubicBezTo>
                    <a:pt x="612" y="415"/>
                    <a:pt x="625" y="489"/>
                    <a:pt x="635" y="572"/>
                  </a:cubicBezTo>
                  <a:lnTo>
                    <a:pt x="1276" y="338"/>
                  </a:lnTo>
                  <a:lnTo>
                    <a:pt x="1370" y="305"/>
                  </a:lnTo>
                  <a:lnTo>
                    <a:pt x="1373" y="301"/>
                  </a:lnTo>
                  <a:lnTo>
                    <a:pt x="1534" y="1"/>
                  </a:lnTo>
                  <a:close/>
                  <a:moveTo>
                    <a:pt x="121" y="696"/>
                  </a:moveTo>
                  <a:cubicBezTo>
                    <a:pt x="78" y="733"/>
                    <a:pt x="37" y="770"/>
                    <a:pt x="1" y="807"/>
                  </a:cubicBezTo>
                  <a:lnTo>
                    <a:pt x="114" y="763"/>
                  </a:lnTo>
                  <a:cubicBezTo>
                    <a:pt x="114" y="739"/>
                    <a:pt x="118" y="716"/>
                    <a:pt x="121" y="696"/>
                  </a:cubicBezTo>
                  <a:close/>
                </a:path>
              </a:pathLst>
            </a:custGeom>
            <a:solidFill>
              <a:srgbClr val="DACAE1"/>
            </a:solidFill>
            <a:ln>
              <a:noFill/>
            </a:ln>
          </p:spPr>
          <p:txBody>
            <a:bodyPr spcFirstLastPara="1" wrap="square" lIns="43250" tIns="43250" rIns="43250" bIns="43250" anchor="ctr" anchorCtr="0">
              <a:noAutofit/>
            </a:bodyPr>
            <a:lstStyle/>
            <a:p>
              <a:endParaRPr/>
            </a:p>
          </p:txBody>
        </p:sp>
        <p:sp>
          <p:nvSpPr>
            <p:cNvPr id="63" name="Google Shape;1538;p53"/>
            <p:cNvSpPr/>
            <p:nvPr/>
          </p:nvSpPr>
          <p:spPr>
            <a:xfrm>
              <a:off x="1491775" y="3257675"/>
              <a:ext cx="13050" cy="10450"/>
            </a:xfrm>
            <a:custGeom>
              <a:avLst/>
              <a:gdLst/>
              <a:ahLst/>
              <a:cxnLst/>
              <a:rect l="l" t="t" r="r" b="b"/>
              <a:pathLst>
                <a:path w="522" h="418" extrusionOk="0">
                  <a:moveTo>
                    <a:pt x="486" y="1"/>
                  </a:moveTo>
                  <a:cubicBezTo>
                    <a:pt x="386" y="41"/>
                    <a:pt x="285" y="97"/>
                    <a:pt x="191" y="184"/>
                  </a:cubicBezTo>
                  <a:cubicBezTo>
                    <a:pt x="128" y="241"/>
                    <a:pt x="65" y="297"/>
                    <a:pt x="8" y="351"/>
                  </a:cubicBezTo>
                  <a:cubicBezTo>
                    <a:pt x="5" y="371"/>
                    <a:pt x="1" y="394"/>
                    <a:pt x="1" y="418"/>
                  </a:cubicBezTo>
                  <a:lnTo>
                    <a:pt x="522" y="227"/>
                  </a:lnTo>
                  <a:cubicBezTo>
                    <a:pt x="512" y="144"/>
                    <a:pt x="499" y="70"/>
                    <a:pt x="486" y="1"/>
                  </a:cubicBezTo>
                  <a:close/>
                </a:path>
              </a:pathLst>
            </a:custGeom>
            <a:solidFill>
              <a:srgbClr val="8968C7"/>
            </a:solidFill>
            <a:ln>
              <a:noFill/>
            </a:ln>
          </p:spPr>
          <p:txBody>
            <a:bodyPr spcFirstLastPara="1" wrap="square" lIns="43250" tIns="43250" rIns="43250" bIns="43250" anchor="ctr" anchorCtr="0">
              <a:noAutofit/>
            </a:bodyPr>
            <a:lstStyle/>
            <a:p>
              <a:endParaRPr/>
            </a:p>
          </p:txBody>
        </p:sp>
        <p:sp>
          <p:nvSpPr>
            <p:cNvPr id="64" name="Google Shape;1539;p53"/>
            <p:cNvSpPr/>
            <p:nvPr/>
          </p:nvSpPr>
          <p:spPr>
            <a:xfrm>
              <a:off x="1523200" y="3256575"/>
              <a:ext cx="100" cy="125"/>
            </a:xfrm>
            <a:custGeom>
              <a:avLst/>
              <a:gdLst/>
              <a:ahLst/>
              <a:cxnLst/>
              <a:rect l="l" t="t" r="r" b="b"/>
              <a:pathLst>
                <a:path w="4" h="5" extrusionOk="0">
                  <a:moveTo>
                    <a:pt x="3" y="0"/>
                  </a:moveTo>
                  <a:lnTo>
                    <a:pt x="0" y="4"/>
                  </a:lnTo>
                  <a:lnTo>
                    <a:pt x="3" y="4"/>
                  </a:lnTo>
                  <a:lnTo>
                    <a:pt x="3" y="0"/>
                  </a:lnTo>
                  <a:close/>
                </a:path>
              </a:pathLst>
            </a:custGeom>
            <a:solidFill>
              <a:srgbClr val="8968C7"/>
            </a:solidFill>
            <a:ln>
              <a:noFill/>
            </a:ln>
          </p:spPr>
          <p:txBody>
            <a:bodyPr spcFirstLastPara="1" wrap="square" lIns="43250" tIns="43250" rIns="43250" bIns="43250" anchor="ctr" anchorCtr="0">
              <a:noAutofit/>
            </a:bodyPr>
            <a:lstStyle/>
            <a:p>
              <a:endParaRPr/>
            </a:p>
          </p:txBody>
        </p:sp>
        <p:sp>
          <p:nvSpPr>
            <p:cNvPr id="65" name="Google Shape;1540;p53"/>
            <p:cNvSpPr/>
            <p:nvPr/>
          </p:nvSpPr>
          <p:spPr>
            <a:xfrm>
              <a:off x="1451850" y="3264275"/>
              <a:ext cx="550" cy="1025"/>
            </a:xfrm>
            <a:custGeom>
              <a:avLst/>
              <a:gdLst/>
              <a:ahLst/>
              <a:cxnLst/>
              <a:rect l="l" t="t" r="r" b="b"/>
              <a:pathLst>
                <a:path w="22" h="41" extrusionOk="0">
                  <a:moveTo>
                    <a:pt x="1" y="0"/>
                  </a:moveTo>
                  <a:lnTo>
                    <a:pt x="7" y="40"/>
                  </a:lnTo>
                  <a:lnTo>
                    <a:pt x="21" y="17"/>
                  </a:lnTo>
                  <a:cubicBezTo>
                    <a:pt x="7" y="7"/>
                    <a:pt x="1" y="0"/>
                    <a:pt x="1" y="0"/>
                  </a:cubicBezTo>
                  <a:close/>
                </a:path>
              </a:pathLst>
            </a:custGeom>
            <a:solidFill>
              <a:srgbClr val="DACAE1"/>
            </a:solidFill>
            <a:ln>
              <a:noFill/>
            </a:ln>
          </p:spPr>
          <p:txBody>
            <a:bodyPr spcFirstLastPara="1" wrap="square" lIns="43250" tIns="43250" rIns="43250" bIns="43250" anchor="ctr" anchorCtr="0">
              <a:noAutofit/>
            </a:bodyPr>
            <a:lstStyle/>
            <a:p>
              <a:endParaRPr/>
            </a:p>
          </p:txBody>
        </p:sp>
        <p:sp>
          <p:nvSpPr>
            <p:cNvPr id="66" name="Google Shape;1541;p53"/>
            <p:cNvSpPr/>
            <p:nvPr/>
          </p:nvSpPr>
          <p:spPr>
            <a:xfrm>
              <a:off x="1470825" y="3280050"/>
              <a:ext cx="3350" cy="700"/>
            </a:xfrm>
            <a:custGeom>
              <a:avLst/>
              <a:gdLst/>
              <a:ahLst/>
              <a:cxnLst/>
              <a:rect l="l" t="t" r="r" b="b"/>
              <a:pathLst>
                <a:path w="134" h="28" extrusionOk="0">
                  <a:moveTo>
                    <a:pt x="134" y="0"/>
                  </a:moveTo>
                  <a:lnTo>
                    <a:pt x="1" y="28"/>
                  </a:lnTo>
                  <a:lnTo>
                    <a:pt x="101" y="28"/>
                  </a:lnTo>
                  <a:lnTo>
                    <a:pt x="134" y="0"/>
                  </a:lnTo>
                  <a:close/>
                </a:path>
              </a:pathLst>
            </a:custGeom>
            <a:solidFill>
              <a:srgbClr val="8968C7"/>
            </a:solidFill>
            <a:ln>
              <a:noFill/>
            </a:ln>
          </p:spPr>
          <p:txBody>
            <a:bodyPr spcFirstLastPara="1" wrap="square" lIns="43250" tIns="43250" rIns="43250" bIns="43250" anchor="ctr" anchorCtr="0">
              <a:noAutofit/>
            </a:bodyPr>
            <a:lstStyle/>
            <a:p>
              <a:endParaRPr/>
            </a:p>
          </p:txBody>
        </p:sp>
        <p:sp>
          <p:nvSpPr>
            <p:cNvPr id="67" name="Google Shape;1542;p53"/>
            <p:cNvSpPr/>
            <p:nvPr/>
          </p:nvSpPr>
          <p:spPr>
            <a:xfrm>
              <a:off x="1460375" y="3280725"/>
              <a:ext cx="25" cy="25"/>
            </a:xfrm>
            <a:custGeom>
              <a:avLst/>
              <a:gdLst/>
              <a:ahLst/>
              <a:cxnLst/>
              <a:rect l="l" t="t" r="r" b="b"/>
              <a:pathLst>
                <a:path w="1" h="1" extrusionOk="0">
                  <a:moveTo>
                    <a:pt x="1" y="1"/>
                  </a:moveTo>
                  <a:lnTo>
                    <a:pt x="1" y="1"/>
                  </a:lnTo>
                  <a:close/>
                </a:path>
              </a:pathLst>
            </a:custGeom>
            <a:solidFill>
              <a:srgbClr val="DACAE1"/>
            </a:solidFill>
            <a:ln>
              <a:noFill/>
            </a:ln>
          </p:spPr>
          <p:txBody>
            <a:bodyPr spcFirstLastPara="1" wrap="square" lIns="43250" tIns="43250" rIns="43250" bIns="43250" anchor="ctr" anchorCtr="0">
              <a:noAutofit/>
            </a:bodyPr>
            <a:lstStyle/>
            <a:p>
              <a:endParaRPr/>
            </a:p>
          </p:txBody>
        </p:sp>
        <p:sp>
          <p:nvSpPr>
            <p:cNvPr id="68" name="Google Shape;1543;p53"/>
            <p:cNvSpPr/>
            <p:nvPr/>
          </p:nvSpPr>
          <p:spPr>
            <a:xfrm>
              <a:off x="1452025" y="3223600"/>
              <a:ext cx="71450" cy="57150"/>
            </a:xfrm>
            <a:custGeom>
              <a:avLst/>
              <a:gdLst/>
              <a:ahLst/>
              <a:cxnLst/>
              <a:rect l="l" t="t" r="r" b="b"/>
              <a:pathLst>
                <a:path w="2858" h="2286" extrusionOk="0">
                  <a:moveTo>
                    <a:pt x="2289" y="0"/>
                  </a:moveTo>
                  <a:cubicBezTo>
                    <a:pt x="2209" y="809"/>
                    <a:pt x="1985" y="1015"/>
                    <a:pt x="1775" y="1015"/>
                  </a:cubicBezTo>
                  <a:cubicBezTo>
                    <a:pt x="1561" y="1015"/>
                    <a:pt x="1364" y="795"/>
                    <a:pt x="1364" y="795"/>
                  </a:cubicBezTo>
                  <a:lnTo>
                    <a:pt x="1364" y="795"/>
                  </a:lnTo>
                  <a:cubicBezTo>
                    <a:pt x="1484" y="1169"/>
                    <a:pt x="1374" y="1250"/>
                    <a:pt x="1257" y="1250"/>
                  </a:cubicBezTo>
                  <a:cubicBezTo>
                    <a:pt x="1214" y="1250"/>
                    <a:pt x="1170" y="1236"/>
                    <a:pt x="1137" y="1226"/>
                  </a:cubicBezTo>
                  <a:cubicBezTo>
                    <a:pt x="1123" y="1223"/>
                    <a:pt x="1113" y="1219"/>
                    <a:pt x="1106" y="1216"/>
                  </a:cubicBezTo>
                  <a:cubicBezTo>
                    <a:pt x="889" y="1684"/>
                    <a:pt x="642" y="1814"/>
                    <a:pt x="435" y="1814"/>
                  </a:cubicBezTo>
                  <a:cubicBezTo>
                    <a:pt x="231" y="1814"/>
                    <a:pt x="67" y="1688"/>
                    <a:pt x="14" y="1644"/>
                  </a:cubicBezTo>
                  <a:lnTo>
                    <a:pt x="0" y="1667"/>
                  </a:lnTo>
                  <a:lnTo>
                    <a:pt x="37" y="2061"/>
                  </a:lnTo>
                  <a:lnTo>
                    <a:pt x="335" y="2286"/>
                  </a:lnTo>
                  <a:lnTo>
                    <a:pt x="753" y="2286"/>
                  </a:lnTo>
                  <a:lnTo>
                    <a:pt x="886" y="2258"/>
                  </a:lnTo>
                  <a:lnTo>
                    <a:pt x="1478" y="1825"/>
                  </a:lnTo>
                  <a:cubicBezTo>
                    <a:pt x="1514" y="1788"/>
                    <a:pt x="1555" y="1751"/>
                    <a:pt x="1598" y="1714"/>
                  </a:cubicBezTo>
                  <a:cubicBezTo>
                    <a:pt x="1655" y="1660"/>
                    <a:pt x="1718" y="1604"/>
                    <a:pt x="1781" y="1547"/>
                  </a:cubicBezTo>
                  <a:cubicBezTo>
                    <a:pt x="1875" y="1460"/>
                    <a:pt x="1976" y="1404"/>
                    <a:pt x="2076" y="1364"/>
                  </a:cubicBezTo>
                  <a:cubicBezTo>
                    <a:pt x="2216" y="1307"/>
                    <a:pt x="2356" y="1290"/>
                    <a:pt x="2473" y="1290"/>
                  </a:cubicBezTo>
                  <a:cubicBezTo>
                    <a:pt x="2644" y="1290"/>
                    <a:pt x="2764" y="1327"/>
                    <a:pt x="2764" y="1327"/>
                  </a:cubicBezTo>
                  <a:lnTo>
                    <a:pt x="2858" y="1123"/>
                  </a:lnTo>
                  <a:lnTo>
                    <a:pt x="2858" y="1123"/>
                  </a:lnTo>
                  <a:cubicBezTo>
                    <a:pt x="2757" y="1176"/>
                    <a:pt x="2677" y="1199"/>
                    <a:pt x="2610" y="1199"/>
                  </a:cubicBezTo>
                  <a:cubicBezTo>
                    <a:pt x="2363" y="1199"/>
                    <a:pt x="2320" y="895"/>
                    <a:pt x="2320" y="895"/>
                  </a:cubicBezTo>
                  <a:lnTo>
                    <a:pt x="2289" y="0"/>
                  </a:lnTo>
                  <a:close/>
                </a:path>
              </a:pathLst>
            </a:custGeom>
            <a:solidFill>
              <a:srgbClr val="AD8ED2"/>
            </a:solidFill>
            <a:ln>
              <a:noFill/>
            </a:ln>
          </p:spPr>
          <p:txBody>
            <a:bodyPr spcFirstLastPara="1" wrap="square" lIns="43250" tIns="43250" rIns="43250" bIns="43250" anchor="ctr" anchorCtr="0">
              <a:noAutofit/>
            </a:bodyPr>
            <a:lstStyle/>
            <a:p>
              <a:endParaRPr/>
            </a:p>
          </p:txBody>
        </p:sp>
        <p:sp>
          <p:nvSpPr>
            <p:cNvPr id="69" name="Google Shape;1544;p53"/>
            <p:cNvSpPr/>
            <p:nvPr/>
          </p:nvSpPr>
          <p:spPr>
            <a:xfrm>
              <a:off x="1479100" y="3253675"/>
              <a:ext cx="600" cy="325"/>
            </a:xfrm>
            <a:custGeom>
              <a:avLst/>
              <a:gdLst/>
              <a:ahLst/>
              <a:cxnLst/>
              <a:rect l="l" t="t" r="r" b="b"/>
              <a:pathLst>
                <a:path w="24" h="13" extrusionOk="0">
                  <a:moveTo>
                    <a:pt x="3" y="0"/>
                  </a:moveTo>
                  <a:cubicBezTo>
                    <a:pt x="0" y="0"/>
                    <a:pt x="10" y="7"/>
                    <a:pt x="23" y="13"/>
                  </a:cubicBezTo>
                  <a:lnTo>
                    <a:pt x="23" y="10"/>
                  </a:lnTo>
                  <a:cubicBezTo>
                    <a:pt x="10" y="3"/>
                    <a:pt x="3" y="0"/>
                    <a:pt x="3" y="0"/>
                  </a:cubicBezTo>
                  <a:close/>
                </a:path>
              </a:pathLst>
            </a:custGeom>
            <a:solidFill>
              <a:srgbClr val="AD8ED2"/>
            </a:solidFill>
            <a:ln>
              <a:noFill/>
            </a:ln>
          </p:spPr>
          <p:txBody>
            <a:bodyPr spcFirstLastPara="1" wrap="square" lIns="43250" tIns="43250" rIns="43250" bIns="43250" anchor="ctr" anchorCtr="0">
              <a:noAutofit/>
            </a:bodyPr>
            <a:lstStyle/>
            <a:p>
              <a:endParaRPr/>
            </a:p>
          </p:txBody>
        </p:sp>
        <p:sp>
          <p:nvSpPr>
            <p:cNvPr id="70" name="Google Shape;1545;p53"/>
            <p:cNvSpPr/>
            <p:nvPr/>
          </p:nvSpPr>
          <p:spPr>
            <a:xfrm>
              <a:off x="1597025" y="3266200"/>
              <a:ext cx="875" cy="1425"/>
            </a:xfrm>
            <a:custGeom>
              <a:avLst/>
              <a:gdLst/>
              <a:ahLst/>
              <a:cxnLst/>
              <a:rect l="l" t="t" r="r" b="b"/>
              <a:pathLst>
                <a:path w="35" h="57" extrusionOk="0">
                  <a:moveTo>
                    <a:pt x="34" y="0"/>
                  </a:moveTo>
                  <a:lnTo>
                    <a:pt x="1" y="56"/>
                  </a:lnTo>
                  <a:lnTo>
                    <a:pt x="1" y="56"/>
                  </a:lnTo>
                  <a:lnTo>
                    <a:pt x="25" y="40"/>
                  </a:lnTo>
                  <a:lnTo>
                    <a:pt x="34" y="0"/>
                  </a:lnTo>
                  <a:close/>
                </a:path>
              </a:pathLst>
            </a:custGeom>
            <a:solidFill>
              <a:srgbClr val="DACAE1"/>
            </a:solidFill>
            <a:ln>
              <a:noFill/>
            </a:ln>
          </p:spPr>
          <p:txBody>
            <a:bodyPr spcFirstLastPara="1" wrap="square" lIns="43250" tIns="43250" rIns="43250" bIns="43250" anchor="ctr" anchorCtr="0">
              <a:noAutofit/>
            </a:bodyPr>
            <a:lstStyle/>
            <a:p>
              <a:endParaRPr/>
            </a:p>
          </p:txBody>
        </p:sp>
        <p:sp>
          <p:nvSpPr>
            <p:cNvPr id="71" name="Google Shape;1546;p53"/>
            <p:cNvSpPr/>
            <p:nvPr/>
          </p:nvSpPr>
          <p:spPr>
            <a:xfrm>
              <a:off x="1577975" y="3245650"/>
              <a:ext cx="25775" cy="33350"/>
            </a:xfrm>
            <a:custGeom>
              <a:avLst/>
              <a:gdLst/>
              <a:ahLst/>
              <a:cxnLst/>
              <a:rect l="l" t="t" r="r" b="b"/>
              <a:pathLst>
                <a:path w="1031" h="1334" extrusionOk="0">
                  <a:moveTo>
                    <a:pt x="1020" y="0"/>
                  </a:moveTo>
                  <a:lnTo>
                    <a:pt x="747" y="889"/>
                  </a:lnTo>
                  <a:lnTo>
                    <a:pt x="747" y="889"/>
                  </a:lnTo>
                  <a:lnTo>
                    <a:pt x="763" y="878"/>
                  </a:lnTo>
                  <a:lnTo>
                    <a:pt x="796" y="822"/>
                  </a:lnTo>
                  <a:lnTo>
                    <a:pt x="1031" y="67"/>
                  </a:lnTo>
                  <a:cubicBezTo>
                    <a:pt x="1027" y="44"/>
                    <a:pt x="1023" y="20"/>
                    <a:pt x="1020" y="0"/>
                  </a:cubicBezTo>
                  <a:close/>
                  <a:moveTo>
                    <a:pt x="342" y="1186"/>
                  </a:moveTo>
                  <a:lnTo>
                    <a:pt x="1" y="1333"/>
                  </a:lnTo>
                  <a:lnTo>
                    <a:pt x="1" y="1333"/>
                  </a:lnTo>
                  <a:lnTo>
                    <a:pt x="249" y="1253"/>
                  </a:lnTo>
                  <a:lnTo>
                    <a:pt x="342" y="1186"/>
                  </a:lnTo>
                  <a:close/>
                </a:path>
              </a:pathLst>
            </a:custGeom>
            <a:solidFill>
              <a:srgbClr val="DACAE1"/>
            </a:solidFill>
            <a:ln>
              <a:noFill/>
            </a:ln>
          </p:spPr>
          <p:txBody>
            <a:bodyPr spcFirstLastPara="1" wrap="square" lIns="43250" tIns="43250" rIns="43250" bIns="43250" anchor="ctr" anchorCtr="0">
              <a:noAutofit/>
            </a:bodyPr>
            <a:lstStyle/>
            <a:p>
              <a:endParaRPr/>
            </a:p>
          </p:txBody>
        </p:sp>
        <p:sp>
          <p:nvSpPr>
            <p:cNvPr id="72" name="Google Shape;1547;p53"/>
            <p:cNvSpPr/>
            <p:nvPr/>
          </p:nvSpPr>
          <p:spPr>
            <a:xfrm>
              <a:off x="1547000" y="3230500"/>
              <a:ext cx="56500" cy="50250"/>
            </a:xfrm>
            <a:custGeom>
              <a:avLst/>
              <a:gdLst/>
              <a:ahLst/>
              <a:cxnLst/>
              <a:rect l="l" t="t" r="r" b="b"/>
              <a:pathLst>
                <a:path w="2260" h="2010" extrusionOk="0">
                  <a:moveTo>
                    <a:pt x="398" y="1"/>
                  </a:moveTo>
                  <a:lnTo>
                    <a:pt x="64" y="379"/>
                  </a:lnTo>
                  <a:lnTo>
                    <a:pt x="1" y="1237"/>
                  </a:lnTo>
                  <a:lnTo>
                    <a:pt x="572" y="1468"/>
                  </a:lnTo>
                  <a:lnTo>
                    <a:pt x="1016" y="2010"/>
                  </a:lnTo>
                  <a:lnTo>
                    <a:pt x="1240" y="1939"/>
                  </a:lnTo>
                  <a:lnTo>
                    <a:pt x="1581" y="1792"/>
                  </a:lnTo>
                  <a:lnTo>
                    <a:pt x="1986" y="1495"/>
                  </a:lnTo>
                  <a:lnTo>
                    <a:pt x="2259" y="606"/>
                  </a:lnTo>
                  <a:cubicBezTo>
                    <a:pt x="2202" y="275"/>
                    <a:pt x="2062" y="165"/>
                    <a:pt x="1902" y="165"/>
                  </a:cubicBezTo>
                  <a:cubicBezTo>
                    <a:pt x="1571" y="165"/>
                    <a:pt x="1147" y="619"/>
                    <a:pt x="1147" y="619"/>
                  </a:cubicBezTo>
                  <a:cubicBezTo>
                    <a:pt x="833" y="807"/>
                    <a:pt x="622" y="880"/>
                    <a:pt x="485" y="880"/>
                  </a:cubicBezTo>
                  <a:cubicBezTo>
                    <a:pt x="4" y="880"/>
                    <a:pt x="398" y="8"/>
                    <a:pt x="398" y="1"/>
                  </a:cubicBezTo>
                  <a:close/>
                </a:path>
              </a:pathLst>
            </a:custGeom>
            <a:solidFill>
              <a:srgbClr val="8968C7"/>
            </a:solidFill>
            <a:ln>
              <a:noFill/>
            </a:ln>
          </p:spPr>
          <p:txBody>
            <a:bodyPr spcFirstLastPara="1" wrap="square" lIns="43250" tIns="43250" rIns="43250" bIns="43250" anchor="ctr" anchorCtr="0">
              <a:noAutofit/>
            </a:bodyPr>
            <a:lstStyle/>
            <a:p>
              <a:endParaRPr/>
            </a:p>
          </p:txBody>
        </p:sp>
        <p:sp>
          <p:nvSpPr>
            <p:cNvPr id="73" name="Google Shape;1548;p53"/>
            <p:cNvSpPr/>
            <p:nvPr/>
          </p:nvSpPr>
          <p:spPr>
            <a:xfrm>
              <a:off x="1397975" y="3236275"/>
              <a:ext cx="56925" cy="45650"/>
            </a:xfrm>
            <a:custGeom>
              <a:avLst/>
              <a:gdLst/>
              <a:ahLst/>
              <a:cxnLst/>
              <a:rect l="l" t="t" r="r" b="b"/>
              <a:pathLst>
                <a:path w="2277" h="1826" extrusionOk="0">
                  <a:moveTo>
                    <a:pt x="2016" y="1"/>
                  </a:moveTo>
                  <a:lnTo>
                    <a:pt x="2049" y="121"/>
                  </a:lnTo>
                  <a:lnTo>
                    <a:pt x="2062" y="138"/>
                  </a:lnTo>
                  <a:lnTo>
                    <a:pt x="2062" y="138"/>
                  </a:lnTo>
                  <a:lnTo>
                    <a:pt x="2016" y="1"/>
                  </a:lnTo>
                  <a:close/>
                  <a:moveTo>
                    <a:pt x="2133" y="355"/>
                  </a:moveTo>
                  <a:lnTo>
                    <a:pt x="2153" y="479"/>
                  </a:lnTo>
                  <a:lnTo>
                    <a:pt x="2239" y="783"/>
                  </a:lnTo>
                  <a:lnTo>
                    <a:pt x="2273" y="783"/>
                  </a:lnTo>
                  <a:lnTo>
                    <a:pt x="2276" y="776"/>
                  </a:lnTo>
                  <a:lnTo>
                    <a:pt x="2133" y="355"/>
                  </a:lnTo>
                  <a:close/>
                  <a:moveTo>
                    <a:pt x="0" y="789"/>
                  </a:moveTo>
                  <a:lnTo>
                    <a:pt x="34" y="1120"/>
                  </a:lnTo>
                  <a:lnTo>
                    <a:pt x="161" y="1233"/>
                  </a:lnTo>
                  <a:lnTo>
                    <a:pt x="0" y="789"/>
                  </a:lnTo>
                  <a:close/>
                  <a:moveTo>
                    <a:pt x="418" y="1468"/>
                  </a:moveTo>
                  <a:lnTo>
                    <a:pt x="515" y="1558"/>
                  </a:lnTo>
                  <a:lnTo>
                    <a:pt x="745" y="1665"/>
                  </a:lnTo>
                  <a:lnTo>
                    <a:pt x="745" y="1665"/>
                  </a:lnTo>
                  <a:lnTo>
                    <a:pt x="549" y="1538"/>
                  </a:lnTo>
                  <a:lnTo>
                    <a:pt x="418" y="1468"/>
                  </a:lnTo>
                  <a:close/>
                  <a:moveTo>
                    <a:pt x="850" y="1711"/>
                  </a:moveTo>
                  <a:lnTo>
                    <a:pt x="996" y="1779"/>
                  </a:lnTo>
                  <a:lnTo>
                    <a:pt x="1190" y="1825"/>
                  </a:lnTo>
                  <a:lnTo>
                    <a:pt x="850" y="1711"/>
                  </a:lnTo>
                  <a:close/>
                </a:path>
              </a:pathLst>
            </a:custGeom>
            <a:solidFill>
              <a:srgbClr val="DACAE1"/>
            </a:solidFill>
            <a:ln>
              <a:noFill/>
            </a:ln>
          </p:spPr>
          <p:txBody>
            <a:bodyPr spcFirstLastPara="1" wrap="square" lIns="43250" tIns="43250" rIns="43250" bIns="43250" anchor="ctr" anchorCtr="0">
              <a:noAutofit/>
            </a:bodyPr>
            <a:lstStyle/>
            <a:p>
              <a:endParaRPr/>
            </a:p>
          </p:txBody>
        </p:sp>
        <p:sp>
          <p:nvSpPr>
            <p:cNvPr id="74" name="Google Shape;1549;p53"/>
            <p:cNvSpPr/>
            <p:nvPr/>
          </p:nvSpPr>
          <p:spPr>
            <a:xfrm>
              <a:off x="1407075" y="3239300"/>
              <a:ext cx="47750" cy="35450"/>
            </a:xfrm>
            <a:custGeom>
              <a:avLst/>
              <a:gdLst/>
              <a:ahLst/>
              <a:cxnLst/>
              <a:rect l="l" t="t" r="r" b="b"/>
              <a:pathLst>
                <a:path w="1910" h="1418" extrusionOk="0">
                  <a:moveTo>
                    <a:pt x="1685" y="0"/>
                  </a:moveTo>
                  <a:lnTo>
                    <a:pt x="1789" y="358"/>
                  </a:lnTo>
                  <a:lnTo>
                    <a:pt x="1789" y="358"/>
                  </a:lnTo>
                  <a:lnTo>
                    <a:pt x="1769" y="234"/>
                  </a:lnTo>
                  <a:lnTo>
                    <a:pt x="1698" y="17"/>
                  </a:lnTo>
                  <a:lnTo>
                    <a:pt x="1685" y="0"/>
                  </a:lnTo>
                  <a:close/>
                  <a:moveTo>
                    <a:pt x="1875" y="662"/>
                  </a:moveTo>
                  <a:lnTo>
                    <a:pt x="1892" y="715"/>
                  </a:lnTo>
                  <a:lnTo>
                    <a:pt x="1909" y="662"/>
                  </a:lnTo>
                  <a:close/>
                  <a:moveTo>
                    <a:pt x="1792" y="999"/>
                  </a:moveTo>
                  <a:lnTo>
                    <a:pt x="1348" y="1157"/>
                  </a:lnTo>
                  <a:lnTo>
                    <a:pt x="1243" y="1263"/>
                  </a:lnTo>
                  <a:lnTo>
                    <a:pt x="1792" y="999"/>
                  </a:lnTo>
                  <a:close/>
                  <a:moveTo>
                    <a:pt x="0" y="1300"/>
                  </a:moveTo>
                  <a:lnTo>
                    <a:pt x="54" y="1347"/>
                  </a:lnTo>
                  <a:lnTo>
                    <a:pt x="185" y="1417"/>
                  </a:lnTo>
                  <a:lnTo>
                    <a:pt x="185" y="1417"/>
                  </a:lnTo>
                  <a:lnTo>
                    <a:pt x="0" y="1300"/>
                  </a:lnTo>
                  <a:close/>
                </a:path>
              </a:pathLst>
            </a:custGeom>
            <a:solidFill>
              <a:srgbClr val="DACAE1"/>
            </a:solidFill>
            <a:ln>
              <a:noFill/>
            </a:ln>
          </p:spPr>
          <p:txBody>
            <a:bodyPr spcFirstLastPara="1" wrap="square" lIns="43250" tIns="43250" rIns="43250" bIns="43250" anchor="ctr" anchorCtr="0">
              <a:noAutofit/>
            </a:bodyPr>
            <a:lstStyle/>
            <a:p>
              <a:endParaRPr/>
            </a:p>
          </p:txBody>
        </p:sp>
        <p:sp>
          <p:nvSpPr>
            <p:cNvPr id="75" name="Google Shape;1550;p53"/>
            <p:cNvSpPr/>
            <p:nvPr/>
          </p:nvSpPr>
          <p:spPr>
            <a:xfrm>
              <a:off x="1397300" y="3236275"/>
              <a:ext cx="57100" cy="45650"/>
            </a:xfrm>
            <a:custGeom>
              <a:avLst/>
              <a:gdLst/>
              <a:ahLst/>
              <a:cxnLst/>
              <a:rect l="l" t="t" r="r" b="b"/>
              <a:pathLst>
                <a:path w="2284" h="1826" extrusionOk="0">
                  <a:moveTo>
                    <a:pt x="2043" y="1"/>
                  </a:moveTo>
                  <a:cubicBezTo>
                    <a:pt x="2043" y="1"/>
                    <a:pt x="2103" y="679"/>
                    <a:pt x="1538" y="679"/>
                  </a:cubicBezTo>
                  <a:cubicBezTo>
                    <a:pt x="1458" y="679"/>
                    <a:pt x="1364" y="666"/>
                    <a:pt x="1258" y="636"/>
                  </a:cubicBezTo>
                  <a:cubicBezTo>
                    <a:pt x="1258" y="636"/>
                    <a:pt x="712" y="14"/>
                    <a:pt x="339" y="14"/>
                  </a:cubicBezTo>
                  <a:cubicBezTo>
                    <a:pt x="168" y="14"/>
                    <a:pt x="35" y="141"/>
                    <a:pt x="1" y="512"/>
                  </a:cubicBezTo>
                  <a:lnTo>
                    <a:pt x="27" y="789"/>
                  </a:lnTo>
                  <a:lnTo>
                    <a:pt x="188" y="1233"/>
                  </a:lnTo>
                  <a:lnTo>
                    <a:pt x="391" y="1421"/>
                  </a:lnTo>
                  <a:lnTo>
                    <a:pt x="576" y="1538"/>
                  </a:lnTo>
                  <a:lnTo>
                    <a:pt x="772" y="1665"/>
                  </a:lnTo>
                  <a:lnTo>
                    <a:pt x="877" y="1711"/>
                  </a:lnTo>
                  <a:lnTo>
                    <a:pt x="1217" y="1825"/>
                  </a:lnTo>
                  <a:lnTo>
                    <a:pt x="1628" y="1387"/>
                  </a:lnTo>
                  <a:lnTo>
                    <a:pt x="1634" y="1384"/>
                  </a:lnTo>
                  <a:lnTo>
                    <a:pt x="1739" y="1278"/>
                  </a:lnTo>
                  <a:lnTo>
                    <a:pt x="2183" y="1120"/>
                  </a:lnTo>
                  <a:lnTo>
                    <a:pt x="2283" y="836"/>
                  </a:lnTo>
                  <a:lnTo>
                    <a:pt x="2266" y="783"/>
                  </a:lnTo>
                  <a:lnTo>
                    <a:pt x="2180" y="479"/>
                  </a:lnTo>
                  <a:lnTo>
                    <a:pt x="2076" y="121"/>
                  </a:lnTo>
                  <a:lnTo>
                    <a:pt x="2043" y="1"/>
                  </a:lnTo>
                  <a:close/>
                </a:path>
              </a:pathLst>
            </a:custGeom>
            <a:solidFill>
              <a:srgbClr val="8968C7"/>
            </a:solidFill>
            <a:ln>
              <a:noFill/>
            </a:ln>
          </p:spPr>
          <p:txBody>
            <a:bodyPr spcFirstLastPara="1" wrap="square" lIns="43250" tIns="43250" rIns="43250" bIns="43250" anchor="ctr" anchorCtr="0">
              <a:noAutofit/>
            </a:bodyPr>
            <a:lstStyle/>
            <a:p>
              <a:endParaRPr/>
            </a:p>
          </p:txBody>
        </p:sp>
        <p:sp>
          <p:nvSpPr>
            <p:cNvPr id="76" name="Google Shape;1551;p53"/>
            <p:cNvSpPr/>
            <p:nvPr/>
          </p:nvSpPr>
          <p:spPr>
            <a:xfrm>
              <a:off x="1447675" y="3251100"/>
              <a:ext cx="50200" cy="33625"/>
            </a:xfrm>
            <a:custGeom>
              <a:avLst/>
              <a:gdLst/>
              <a:ahLst/>
              <a:cxnLst/>
              <a:rect l="l" t="t" r="r" b="b"/>
              <a:pathLst>
                <a:path w="2008" h="1345" extrusionOk="0">
                  <a:moveTo>
                    <a:pt x="808" y="0"/>
                  </a:moveTo>
                  <a:cubicBezTo>
                    <a:pt x="581" y="0"/>
                    <a:pt x="365" y="77"/>
                    <a:pt x="201" y="284"/>
                  </a:cubicBezTo>
                  <a:cubicBezTo>
                    <a:pt x="24" y="507"/>
                    <a:pt x="0" y="831"/>
                    <a:pt x="165" y="1069"/>
                  </a:cubicBezTo>
                  <a:cubicBezTo>
                    <a:pt x="302" y="1265"/>
                    <a:pt x="492" y="1344"/>
                    <a:pt x="698" y="1344"/>
                  </a:cubicBezTo>
                  <a:cubicBezTo>
                    <a:pt x="1205" y="1344"/>
                    <a:pt x="1813" y="864"/>
                    <a:pt x="1989" y="484"/>
                  </a:cubicBezTo>
                  <a:cubicBezTo>
                    <a:pt x="2008" y="444"/>
                    <a:pt x="1977" y="384"/>
                    <a:pt x="1935" y="384"/>
                  </a:cubicBezTo>
                  <a:cubicBezTo>
                    <a:pt x="1924" y="384"/>
                    <a:pt x="1913" y="388"/>
                    <a:pt x="1902" y="397"/>
                  </a:cubicBezTo>
                  <a:cubicBezTo>
                    <a:pt x="1528" y="685"/>
                    <a:pt x="1287" y="1132"/>
                    <a:pt x="749" y="1138"/>
                  </a:cubicBezTo>
                  <a:cubicBezTo>
                    <a:pt x="747" y="1138"/>
                    <a:pt x="745" y="1138"/>
                    <a:pt x="744" y="1138"/>
                  </a:cubicBezTo>
                  <a:cubicBezTo>
                    <a:pt x="415" y="1138"/>
                    <a:pt x="155" y="869"/>
                    <a:pt x="261" y="534"/>
                  </a:cubicBezTo>
                  <a:cubicBezTo>
                    <a:pt x="361" y="221"/>
                    <a:pt x="676" y="131"/>
                    <a:pt x="972" y="131"/>
                  </a:cubicBezTo>
                  <a:cubicBezTo>
                    <a:pt x="1065" y="131"/>
                    <a:pt x="1155" y="139"/>
                    <a:pt x="1237" y="153"/>
                  </a:cubicBezTo>
                  <a:cubicBezTo>
                    <a:pt x="1239" y="153"/>
                    <a:pt x="1242" y="153"/>
                    <a:pt x="1244" y="153"/>
                  </a:cubicBezTo>
                  <a:cubicBezTo>
                    <a:pt x="1285" y="153"/>
                    <a:pt x="1298" y="98"/>
                    <a:pt x="1257" y="83"/>
                  </a:cubicBezTo>
                  <a:cubicBezTo>
                    <a:pt x="1109" y="33"/>
                    <a:pt x="956" y="0"/>
                    <a:pt x="808" y="0"/>
                  </a:cubicBezTo>
                  <a:close/>
                </a:path>
              </a:pathLst>
            </a:custGeom>
            <a:solidFill>
              <a:srgbClr val="440A29"/>
            </a:solidFill>
            <a:ln>
              <a:noFill/>
            </a:ln>
          </p:spPr>
          <p:txBody>
            <a:bodyPr spcFirstLastPara="1" wrap="square" lIns="43250" tIns="43250" rIns="43250" bIns="43250" anchor="ctr" anchorCtr="0">
              <a:noAutofit/>
            </a:bodyPr>
            <a:lstStyle/>
            <a:p>
              <a:endParaRPr/>
            </a:p>
          </p:txBody>
        </p:sp>
        <p:sp>
          <p:nvSpPr>
            <p:cNvPr id="77" name="Google Shape;1552;p53"/>
            <p:cNvSpPr/>
            <p:nvPr/>
          </p:nvSpPr>
          <p:spPr>
            <a:xfrm>
              <a:off x="1450450" y="3221250"/>
              <a:ext cx="38000" cy="32900"/>
            </a:xfrm>
            <a:custGeom>
              <a:avLst/>
              <a:gdLst/>
              <a:ahLst/>
              <a:cxnLst/>
              <a:rect l="l" t="t" r="r" b="b"/>
              <a:pathLst>
                <a:path w="1520" h="1316" extrusionOk="0">
                  <a:moveTo>
                    <a:pt x="732" y="1"/>
                  </a:moveTo>
                  <a:cubicBezTo>
                    <a:pt x="659" y="1"/>
                    <a:pt x="586" y="25"/>
                    <a:pt x="515" y="81"/>
                  </a:cubicBezTo>
                  <a:cubicBezTo>
                    <a:pt x="0" y="482"/>
                    <a:pt x="725" y="1109"/>
                    <a:pt x="1059" y="1310"/>
                  </a:cubicBezTo>
                  <a:cubicBezTo>
                    <a:pt x="1065" y="1314"/>
                    <a:pt x="1070" y="1315"/>
                    <a:pt x="1076" y="1315"/>
                  </a:cubicBezTo>
                  <a:cubicBezTo>
                    <a:pt x="1100" y="1315"/>
                    <a:pt x="1121" y="1283"/>
                    <a:pt x="1096" y="1263"/>
                  </a:cubicBezTo>
                  <a:cubicBezTo>
                    <a:pt x="896" y="1093"/>
                    <a:pt x="375" y="602"/>
                    <a:pt x="565" y="308"/>
                  </a:cubicBezTo>
                  <a:cubicBezTo>
                    <a:pt x="617" y="224"/>
                    <a:pt x="677" y="190"/>
                    <a:pt x="740" y="190"/>
                  </a:cubicBezTo>
                  <a:cubicBezTo>
                    <a:pt x="993" y="190"/>
                    <a:pt x="1291" y="755"/>
                    <a:pt x="1350" y="912"/>
                  </a:cubicBezTo>
                  <a:cubicBezTo>
                    <a:pt x="1363" y="951"/>
                    <a:pt x="1395" y="969"/>
                    <a:pt x="1427" y="969"/>
                  </a:cubicBezTo>
                  <a:cubicBezTo>
                    <a:pt x="1474" y="969"/>
                    <a:pt x="1519" y="931"/>
                    <a:pt x="1504" y="869"/>
                  </a:cubicBezTo>
                  <a:cubicBezTo>
                    <a:pt x="1440" y="591"/>
                    <a:pt x="1091" y="1"/>
                    <a:pt x="732" y="1"/>
                  </a:cubicBezTo>
                  <a:close/>
                </a:path>
              </a:pathLst>
            </a:custGeom>
            <a:solidFill>
              <a:srgbClr val="440A29"/>
            </a:solidFill>
            <a:ln>
              <a:noFill/>
            </a:ln>
          </p:spPr>
          <p:txBody>
            <a:bodyPr spcFirstLastPara="1" wrap="square" lIns="43250" tIns="43250" rIns="43250" bIns="43250" anchor="ctr" anchorCtr="0">
              <a:noAutofit/>
            </a:bodyPr>
            <a:lstStyle/>
            <a:p>
              <a:endParaRPr/>
            </a:p>
          </p:txBody>
        </p:sp>
        <p:sp>
          <p:nvSpPr>
            <p:cNvPr id="78" name="Google Shape;1553;p53"/>
            <p:cNvSpPr/>
            <p:nvPr/>
          </p:nvSpPr>
          <p:spPr>
            <a:xfrm>
              <a:off x="1477175" y="3202475"/>
              <a:ext cx="39225" cy="48225"/>
            </a:xfrm>
            <a:custGeom>
              <a:avLst/>
              <a:gdLst/>
              <a:ahLst/>
              <a:cxnLst/>
              <a:rect l="l" t="t" r="r" b="b"/>
              <a:pathLst>
                <a:path w="1569" h="1929" extrusionOk="0">
                  <a:moveTo>
                    <a:pt x="794" y="0"/>
                  </a:moveTo>
                  <a:cubicBezTo>
                    <a:pt x="774" y="0"/>
                    <a:pt x="753" y="1"/>
                    <a:pt x="732" y="3"/>
                  </a:cubicBezTo>
                  <a:cubicBezTo>
                    <a:pt x="0" y="70"/>
                    <a:pt x="180" y="1239"/>
                    <a:pt x="388" y="1674"/>
                  </a:cubicBezTo>
                  <a:cubicBezTo>
                    <a:pt x="391" y="1679"/>
                    <a:pt x="396" y="1681"/>
                    <a:pt x="402" y="1681"/>
                  </a:cubicBezTo>
                  <a:cubicBezTo>
                    <a:pt x="413" y="1681"/>
                    <a:pt x="426" y="1671"/>
                    <a:pt x="421" y="1657"/>
                  </a:cubicBezTo>
                  <a:cubicBezTo>
                    <a:pt x="342" y="1372"/>
                    <a:pt x="284" y="157"/>
                    <a:pt x="713" y="157"/>
                  </a:cubicBezTo>
                  <a:cubicBezTo>
                    <a:pt x="788" y="157"/>
                    <a:pt x="878" y="194"/>
                    <a:pt x="986" y="280"/>
                  </a:cubicBezTo>
                  <a:cubicBezTo>
                    <a:pt x="1440" y="648"/>
                    <a:pt x="1166" y="1366"/>
                    <a:pt x="1200" y="1864"/>
                  </a:cubicBezTo>
                  <a:cubicBezTo>
                    <a:pt x="1201" y="1907"/>
                    <a:pt x="1231" y="1929"/>
                    <a:pt x="1263" y="1929"/>
                  </a:cubicBezTo>
                  <a:cubicBezTo>
                    <a:pt x="1290" y="1929"/>
                    <a:pt x="1318" y="1913"/>
                    <a:pt x="1330" y="1881"/>
                  </a:cubicBezTo>
                  <a:cubicBezTo>
                    <a:pt x="1522" y="1425"/>
                    <a:pt x="1569" y="0"/>
                    <a:pt x="794" y="0"/>
                  </a:cubicBezTo>
                  <a:close/>
                </a:path>
              </a:pathLst>
            </a:custGeom>
            <a:solidFill>
              <a:srgbClr val="440A29"/>
            </a:solidFill>
            <a:ln>
              <a:noFill/>
            </a:ln>
          </p:spPr>
          <p:txBody>
            <a:bodyPr spcFirstLastPara="1" wrap="square" lIns="43250" tIns="43250" rIns="43250" bIns="43250" anchor="ctr" anchorCtr="0">
              <a:noAutofit/>
            </a:bodyPr>
            <a:lstStyle/>
            <a:p>
              <a:endParaRPr/>
            </a:p>
          </p:txBody>
        </p:sp>
        <p:sp>
          <p:nvSpPr>
            <p:cNvPr id="79" name="Google Shape;1554;p53"/>
            <p:cNvSpPr/>
            <p:nvPr/>
          </p:nvSpPr>
          <p:spPr>
            <a:xfrm>
              <a:off x="1508850" y="3234250"/>
              <a:ext cx="20800" cy="23925"/>
            </a:xfrm>
            <a:custGeom>
              <a:avLst/>
              <a:gdLst/>
              <a:ahLst/>
              <a:cxnLst/>
              <a:rect l="l" t="t" r="r" b="b"/>
              <a:pathLst>
                <a:path w="832" h="957" extrusionOk="0">
                  <a:moveTo>
                    <a:pt x="510" y="0"/>
                  </a:moveTo>
                  <a:cubicBezTo>
                    <a:pt x="252" y="0"/>
                    <a:pt x="50" y="375"/>
                    <a:pt x="3" y="586"/>
                  </a:cubicBezTo>
                  <a:cubicBezTo>
                    <a:pt x="1" y="597"/>
                    <a:pt x="8" y="605"/>
                    <a:pt x="16" y="605"/>
                  </a:cubicBezTo>
                  <a:cubicBezTo>
                    <a:pt x="20" y="605"/>
                    <a:pt x="24" y="602"/>
                    <a:pt x="27" y="597"/>
                  </a:cubicBezTo>
                  <a:cubicBezTo>
                    <a:pt x="76" y="493"/>
                    <a:pt x="323" y="146"/>
                    <a:pt x="500" y="146"/>
                  </a:cubicBezTo>
                  <a:cubicBezTo>
                    <a:pt x="550" y="146"/>
                    <a:pt x="595" y="175"/>
                    <a:pt x="628" y="245"/>
                  </a:cubicBezTo>
                  <a:cubicBezTo>
                    <a:pt x="678" y="349"/>
                    <a:pt x="651" y="537"/>
                    <a:pt x="605" y="633"/>
                  </a:cubicBezTo>
                  <a:cubicBezTo>
                    <a:pt x="561" y="723"/>
                    <a:pt x="460" y="740"/>
                    <a:pt x="431" y="837"/>
                  </a:cubicBezTo>
                  <a:cubicBezTo>
                    <a:pt x="420" y="873"/>
                    <a:pt x="437" y="910"/>
                    <a:pt x="468" y="927"/>
                  </a:cubicBezTo>
                  <a:cubicBezTo>
                    <a:pt x="474" y="934"/>
                    <a:pt x="480" y="938"/>
                    <a:pt x="488" y="941"/>
                  </a:cubicBezTo>
                  <a:cubicBezTo>
                    <a:pt x="503" y="952"/>
                    <a:pt x="523" y="957"/>
                    <a:pt x="542" y="957"/>
                  </a:cubicBezTo>
                  <a:cubicBezTo>
                    <a:pt x="563" y="957"/>
                    <a:pt x="584" y="951"/>
                    <a:pt x="601" y="941"/>
                  </a:cubicBezTo>
                  <a:cubicBezTo>
                    <a:pt x="772" y="840"/>
                    <a:pt x="828" y="660"/>
                    <a:pt x="832" y="469"/>
                  </a:cubicBezTo>
                  <a:cubicBezTo>
                    <a:pt x="832" y="322"/>
                    <a:pt x="812" y="139"/>
                    <a:pt x="675" y="51"/>
                  </a:cubicBezTo>
                  <a:cubicBezTo>
                    <a:pt x="618" y="16"/>
                    <a:pt x="563" y="0"/>
                    <a:pt x="510" y="0"/>
                  </a:cubicBezTo>
                  <a:close/>
                </a:path>
              </a:pathLst>
            </a:custGeom>
            <a:solidFill>
              <a:srgbClr val="440A29"/>
            </a:solidFill>
            <a:ln>
              <a:noFill/>
            </a:ln>
          </p:spPr>
          <p:txBody>
            <a:bodyPr spcFirstLastPara="1" wrap="square" lIns="43250" tIns="43250" rIns="43250" bIns="43250" anchor="ctr" anchorCtr="0">
              <a:noAutofit/>
            </a:bodyPr>
            <a:lstStyle/>
            <a:p>
              <a:endParaRPr/>
            </a:p>
          </p:txBody>
        </p:sp>
        <p:sp>
          <p:nvSpPr>
            <p:cNvPr id="80" name="Google Shape;1555;p53"/>
            <p:cNvSpPr/>
            <p:nvPr/>
          </p:nvSpPr>
          <p:spPr>
            <a:xfrm>
              <a:off x="1406075" y="3263575"/>
              <a:ext cx="105375" cy="219300"/>
            </a:xfrm>
            <a:custGeom>
              <a:avLst/>
              <a:gdLst/>
              <a:ahLst/>
              <a:cxnLst/>
              <a:rect l="l" t="t" r="r" b="b"/>
              <a:pathLst>
                <a:path w="4215" h="8772" extrusionOk="0">
                  <a:moveTo>
                    <a:pt x="1768" y="1"/>
                  </a:moveTo>
                  <a:cubicBezTo>
                    <a:pt x="1767" y="1"/>
                    <a:pt x="1766" y="1"/>
                    <a:pt x="1765" y="1"/>
                  </a:cubicBezTo>
                  <a:cubicBezTo>
                    <a:pt x="793" y="141"/>
                    <a:pt x="435" y="1278"/>
                    <a:pt x="278" y="2103"/>
                  </a:cubicBezTo>
                  <a:cubicBezTo>
                    <a:pt x="48" y="3279"/>
                    <a:pt x="0" y="4559"/>
                    <a:pt x="125" y="5752"/>
                  </a:cubicBezTo>
                  <a:cubicBezTo>
                    <a:pt x="214" y="6624"/>
                    <a:pt x="415" y="7680"/>
                    <a:pt x="1157" y="8248"/>
                  </a:cubicBezTo>
                  <a:cubicBezTo>
                    <a:pt x="1541" y="8542"/>
                    <a:pt x="2053" y="8702"/>
                    <a:pt x="2530" y="8756"/>
                  </a:cubicBezTo>
                  <a:cubicBezTo>
                    <a:pt x="2623" y="8767"/>
                    <a:pt x="2714" y="8771"/>
                    <a:pt x="2805" y="8771"/>
                  </a:cubicBezTo>
                  <a:cubicBezTo>
                    <a:pt x="2982" y="8771"/>
                    <a:pt x="3157" y="8756"/>
                    <a:pt x="3339" y="8749"/>
                  </a:cubicBezTo>
                  <a:cubicBezTo>
                    <a:pt x="3379" y="8748"/>
                    <a:pt x="3418" y="8747"/>
                    <a:pt x="3458" y="8747"/>
                  </a:cubicBezTo>
                  <a:cubicBezTo>
                    <a:pt x="3579" y="8747"/>
                    <a:pt x="3700" y="8753"/>
                    <a:pt x="3821" y="8753"/>
                  </a:cubicBezTo>
                  <a:cubicBezTo>
                    <a:pt x="3927" y="8753"/>
                    <a:pt x="4035" y="8749"/>
                    <a:pt x="4144" y="8733"/>
                  </a:cubicBezTo>
                  <a:cubicBezTo>
                    <a:pt x="4215" y="8719"/>
                    <a:pt x="4194" y="8609"/>
                    <a:pt x="4127" y="8609"/>
                  </a:cubicBezTo>
                  <a:cubicBezTo>
                    <a:pt x="4013" y="8608"/>
                    <a:pt x="3899" y="8608"/>
                    <a:pt x="3784" y="8608"/>
                  </a:cubicBezTo>
                  <a:cubicBezTo>
                    <a:pt x="3691" y="8608"/>
                    <a:pt x="3597" y="8608"/>
                    <a:pt x="3504" y="8608"/>
                  </a:cubicBezTo>
                  <a:cubicBezTo>
                    <a:pt x="3268" y="8608"/>
                    <a:pt x="3032" y="8607"/>
                    <a:pt x="2798" y="8602"/>
                  </a:cubicBezTo>
                  <a:cubicBezTo>
                    <a:pt x="2293" y="8592"/>
                    <a:pt x="1755" y="8452"/>
                    <a:pt x="1331" y="8171"/>
                  </a:cubicBezTo>
                  <a:cubicBezTo>
                    <a:pt x="509" y="7627"/>
                    <a:pt x="325" y="6427"/>
                    <a:pt x="251" y="5528"/>
                  </a:cubicBezTo>
                  <a:cubicBezTo>
                    <a:pt x="168" y="4529"/>
                    <a:pt x="228" y="3483"/>
                    <a:pt x="385" y="2491"/>
                  </a:cubicBezTo>
                  <a:cubicBezTo>
                    <a:pt x="529" y="1572"/>
                    <a:pt x="826" y="446"/>
                    <a:pt x="1778" y="55"/>
                  </a:cubicBezTo>
                  <a:cubicBezTo>
                    <a:pt x="1811" y="42"/>
                    <a:pt x="1799" y="1"/>
                    <a:pt x="1768" y="1"/>
                  </a:cubicBezTo>
                  <a:close/>
                </a:path>
              </a:pathLst>
            </a:custGeom>
            <a:solidFill>
              <a:srgbClr val="440A29"/>
            </a:solidFill>
            <a:ln>
              <a:noFill/>
            </a:ln>
          </p:spPr>
          <p:txBody>
            <a:bodyPr spcFirstLastPara="1" wrap="square" lIns="43250" tIns="43250" rIns="43250" bIns="43250" anchor="ctr" anchorCtr="0">
              <a:noAutofit/>
            </a:bodyPr>
            <a:lstStyle/>
            <a:p>
              <a:endParaRPr/>
            </a:p>
          </p:txBody>
        </p:sp>
        <p:sp>
          <p:nvSpPr>
            <p:cNvPr id="81" name="Google Shape;1556;p53"/>
            <p:cNvSpPr/>
            <p:nvPr/>
          </p:nvSpPr>
          <p:spPr>
            <a:xfrm>
              <a:off x="1498300" y="3255350"/>
              <a:ext cx="101775" cy="228550"/>
            </a:xfrm>
            <a:custGeom>
              <a:avLst/>
              <a:gdLst/>
              <a:ahLst/>
              <a:cxnLst/>
              <a:rect l="l" t="t" r="r" b="b"/>
              <a:pathLst>
                <a:path w="4071" h="9142" extrusionOk="0">
                  <a:moveTo>
                    <a:pt x="1108" y="0"/>
                  </a:moveTo>
                  <a:cubicBezTo>
                    <a:pt x="1043" y="0"/>
                    <a:pt x="976" y="3"/>
                    <a:pt x="910" y="9"/>
                  </a:cubicBezTo>
                  <a:cubicBezTo>
                    <a:pt x="890" y="9"/>
                    <a:pt x="890" y="33"/>
                    <a:pt x="910" y="37"/>
                  </a:cubicBezTo>
                  <a:cubicBezTo>
                    <a:pt x="2156" y="140"/>
                    <a:pt x="3098" y="1029"/>
                    <a:pt x="3476" y="2195"/>
                  </a:cubicBezTo>
                  <a:cubicBezTo>
                    <a:pt x="3877" y="3422"/>
                    <a:pt x="3683" y="4731"/>
                    <a:pt x="3469" y="5974"/>
                  </a:cubicBezTo>
                  <a:cubicBezTo>
                    <a:pt x="3379" y="6489"/>
                    <a:pt x="3288" y="7000"/>
                    <a:pt x="3112" y="7495"/>
                  </a:cubicBezTo>
                  <a:cubicBezTo>
                    <a:pt x="2914" y="8036"/>
                    <a:pt x="2457" y="8670"/>
                    <a:pt x="1872" y="8844"/>
                  </a:cubicBezTo>
                  <a:cubicBezTo>
                    <a:pt x="1674" y="8905"/>
                    <a:pt x="1463" y="8920"/>
                    <a:pt x="1248" y="8920"/>
                  </a:cubicBezTo>
                  <a:cubicBezTo>
                    <a:pt x="1030" y="8920"/>
                    <a:pt x="808" y="8904"/>
                    <a:pt x="589" y="8904"/>
                  </a:cubicBezTo>
                  <a:cubicBezTo>
                    <a:pt x="413" y="8904"/>
                    <a:pt x="239" y="8914"/>
                    <a:pt x="71" y="8951"/>
                  </a:cubicBezTo>
                  <a:cubicBezTo>
                    <a:pt x="0" y="8965"/>
                    <a:pt x="0" y="9075"/>
                    <a:pt x="71" y="9088"/>
                  </a:cubicBezTo>
                  <a:cubicBezTo>
                    <a:pt x="263" y="9129"/>
                    <a:pt x="462" y="9141"/>
                    <a:pt x="662" y="9141"/>
                  </a:cubicBezTo>
                  <a:cubicBezTo>
                    <a:pt x="903" y="9141"/>
                    <a:pt x="1145" y="9124"/>
                    <a:pt x="1380" y="9119"/>
                  </a:cubicBezTo>
                  <a:cubicBezTo>
                    <a:pt x="1732" y="9111"/>
                    <a:pt x="1969" y="9095"/>
                    <a:pt x="2279" y="8895"/>
                  </a:cubicBezTo>
                  <a:cubicBezTo>
                    <a:pt x="3365" y="8200"/>
                    <a:pt x="3533" y="6906"/>
                    <a:pt x="3720" y="5730"/>
                  </a:cubicBezTo>
                  <a:cubicBezTo>
                    <a:pt x="3934" y="4414"/>
                    <a:pt x="4070" y="3010"/>
                    <a:pt x="3506" y="1754"/>
                  </a:cubicBezTo>
                  <a:cubicBezTo>
                    <a:pt x="3078" y="803"/>
                    <a:pt x="2181" y="0"/>
                    <a:pt x="1108" y="0"/>
                  </a:cubicBezTo>
                  <a:close/>
                </a:path>
              </a:pathLst>
            </a:custGeom>
            <a:solidFill>
              <a:srgbClr val="440A29"/>
            </a:solidFill>
            <a:ln>
              <a:noFill/>
            </a:ln>
          </p:spPr>
          <p:txBody>
            <a:bodyPr spcFirstLastPara="1" wrap="square" lIns="43250" tIns="43250" rIns="43250" bIns="43250" anchor="ctr" anchorCtr="0">
              <a:noAutofit/>
            </a:bodyPr>
            <a:lstStyle/>
            <a:p>
              <a:endParaRPr/>
            </a:p>
          </p:txBody>
        </p:sp>
        <p:sp>
          <p:nvSpPr>
            <p:cNvPr id="82" name="Google Shape;1557;p53"/>
            <p:cNvSpPr/>
            <p:nvPr/>
          </p:nvSpPr>
          <p:spPr>
            <a:xfrm>
              <a:off x="1412475" y="3237100"/>
              <a:ext cx="23800" cy="35050"/>
            </a:xfrm>
            <a:custGeom>
              <a:avLst/>
              <a:gdLst/>
              <a:ahLst/>
              <a:cxnLst/>
              <a:rect l="l" t="t" r="r" b="b"/>
              <a:pathLst>
                <a:path w="952" h="1402" extrusionOk="0">
                  <a:moveTo>
                    <a:pt x="80" y="1"/>
                  </a:moveTo>
                  <a:cubicBezTo>
                    <a:pt x="36" y="1"/>
                    <a:pt x="1" y="66"/>
                    <a:pt x="39" y="102"/>
                  </a:cubicBezTo>
                  <a:cubicBezTo>
                    <a:pt x="213" y="278"/>
                    <a:pt x="386" y="459"/>
                    <a:pt x="503" y="679"/>
                  </a:cubicBezTo>
                  <a:cubicBezTo>
                    <a:pt x="560" y="783"/>
                    <a:pt x="637" y="930"/>
                    <a:pt x="630" y="1054"/>
                  </a:cubicBezTo>
                  <a:cubicBezTo>
                    <a:pt x="623" y="1164"/>
                    <a:pt x="580" y="1164"/>
                    <a:pt x="540" y="1241"/>
                  </a:cubicBezTo>
                  <a:cubicBezTo>
                    <a:pt x="520" y="1274"/>
                    <a:pt x="523" y="1314"/>
                    <a:pt x="554" y="1345"/>
                  </a:cubicBezTo>
                  <a:cubicBezTo>
                    <a:pt x="560" y="1351"/>
                    <a:pt x="566" y="1358"/>
                    <a:pt x="574" y="1365"/>
                  </a:cubicBezTo>
                  <a:cubicBezTo>
                    <a:pt x="597" y="1387"/>
                    <a:pt x="632" y="1401"/>
                    <a:pt x="666" y="1401"/>
                  </a:cubicBezTo>
                  <a:cubicBezTo>
                    <a:pt x="687" y="1401"/>
                    <a:pt x="707" y="1396"/>
                    <a:pt x="724" y="1385"/>
                  </a:cubicBezTo>
                  <a:cubicBezTo>
                    <a:pt x="951" y="1228"/>
                    <a:pt x="884" y="930"/>
                    <a:pt x="780" y="713"/>
                  </a:cubicBezTo>
                  <a:cubicBezTo>
                    <a:pt x="640" y="412"/>
                    <a:pt x="366" y="208"/>
                    <a:pt x="109" y="11"/>
                  </a:cubicBezTo>
                  <a:cubicBezTo>
                    <a:pt x="100" y="4"/>
                    <a:pt x="90" y="1"/>
                    <a:pt x="80" y="1"/>
                  </a:cubicBezTo>
                  <a:close/>
                </a:path>
              </a:pathLst>
            </a:custGeom>
            <a:solidFill>
              <a:srgbClr val="440A29"/>
            </a:solidFill>
            <a:ln>
              <a:noFill/>
            </a:ln>
          </p:spPr>
          <p:txBody>
            <a:bodyPr spcFirstLastPara="1" wrap="square" lIns="43250" tIns="43250" rIns="43250" bIns="43250" anchor="ctr" anchorCtr="0">
              <a:noAutofit/>
            </a:bodyPr>
            <a:lstStyle/>
            <a:p>
              <a:endParaRPr/>
            </a:p>
          </p:txBody>
        </p:sp>
        <p:sp>
          <p:nvSpPr>
            <p:cNvPr id="83" name="Google Shape;1558;p53"/>
            <p:cNvSpPr/>
            <p:nvPr/>
          </p:nvSpPr>
          <p:spPr>
            <a:xfrm>
              <a:off x="1562375" y="3237100"/>
              <a:ext cx="23725" cy="35050"/>
            </a:xfrm>
            <a:custGeom>
              <a:avLst/>
              <a:gdLst/>
              <a:ahLst/>
              <a:cxnLst/>
              <a:rect l="l" t="t" r="r" b="b"/>
              <a:pathLst>
                <a:path w="949" h="1402" extrusionOk="0">
                  <a:moveTo>
                    <a:pt x="871" y="1"/>
                  </a:moveTo>
                  <a:cubicBezTo>
                    <a:pt x="862" y="1"/>
                    <a:pt x="852" y="4"/>
                    <a:pt x="842" y="11"/>
                  </a:cubicBezTo>
                  <a:cubicBezTo>
                    <a:pt x="585" y="208"/>
                    <a:pt x="308" y="412"/>
                    <a:pt x="168" y="713"/>
                  </a:cubicBezTo>
                  <a:cubicBezTo>
                    <a:pt x="68" y="930"/>
                    <a:pt x="0" y="1228"/>
                    <a:pt x="224" y="1385"/>
                  </a:cubicBezTo>
                  <a:cubicBezTo>
                    <a:pt x="242" y="1396"/>
                    <a:pt x="263" y="1401"/>
                    <a:pt x="284" y="1401"/>
                  </a:cubicBezTo>
                  <a:cubicBezTo>
                    <a:pt x="319" y="1401"/>
                    <a:pt x="355" y="1387"/>
                    <a:pt x="378" y="1365"/>
                  </a:cubicBezTo>
                  <a:cubicBezTo>
                    <a:pt x="384" y="1358"/>
                    <a:pt x="392" y="1351"/>
                    <a:pt x="398" y="1345"/>
                  </a:cubicBezTo>
                  <a:cubicBezTo>
                    <a:pt x="424" y="1314"/>
                    <a:pt x="428" y="1274"/>
                    <a:pt x="412" y="1241"/>
                  </a:cubicBezTo>
                  <a:cubicBezTo>
                    <a:pt x="372" y="1164"/>
                    <a:pt x="324" y="1164"/>
                    <a:pt x="318" y="1054"/>
                  </a:cubicBezTo>
                  <a:cubicBezTo>
                    <a:pt x="311" y="930"/>
                    <a:pt x="392" y="783"/>
                    <a:pt x="445" y="679"/>
                  </a:cubicBezTo>
                  <a:cubicBezTo>
                    <a:pt x="565" y="459"/>
                    <a:pt x="739" y="278"/>
                    <a:pt x="913" y="102"/>
                  </a:cubicBezTo>
                  <a:cubicBezTo>
                    <a:pt x="948" y="66"/>
                    <a:pt x="914" y="1"/>
                    <a:pt x="871" y="1"/>
                  </a:cubicBezTo>
                  <a:close/>
                </a:path>
              </a:pathLst>
            </a:custGeom>
            <a:solidFill>
              <a:srgbClr val="440A29"/>
            </a:solidFill>
            <a:ln>
              <a:noFill/>
            </a:ln>
          </p:spPr>
          <p:txBody>
            <a:bodyPr spcFirstLastPara="1" wrap="square" lIns="43250" tIns="43250" rIns="43250" bIns="43250" anchor="ctr" anchorCtr="0">
              <a:noAutofit/>
            </a:bodyPr>
            <a:lstStyle/>
            <a:p>
              <a:endParaRPr/>
            </a:p>
          </p:txBody>
        </p:sp>
        <p:sp>
          <p:nvSpPr>
            <p:cNvPr id="84" name="Google Shape;1559;p53"/>
            <p:cNvSpPr/>
            <p:nvPr/>
          </p:nvSpPr>
          <p:spPr>
            <a:xfrm>
              <a:off x="1435475" y="3368350"/>
              <a:ext cx="15225" cy="15225"/>
            </a:xfrm>
            <a:custGeom>
              <a:avLst/>
              <a:gdLst/>
              <a:ahLst/>
              <a:cxnLst/>
              <a:rect l="l" t="t" r="r" b="b"/>
              <a:pathLst>
                <a:path w="609" h="609" extrusionOk="0">
                  <a:moveTo>
                    <a:pt x="305" y="0"/>
                  </a:moveTo>
                  <a:cubicBezTo>
                    <a:pt x="138" y="0"/>
                    <a:pt x="1" y="137"/>
                    <a:pt x="1" y="305"/>
                  </a:cubicBezTo>
                  <a:cubicBezTo>
                    <a:pt x="1" y="472"/>
                    <a:pt x="138" y="609"/>
                    <a:pt x="305" y="609"/>
                  </a:cubicBezTo>
                  <a:cubicBezTo>
                    <a:pt x="476" y="609"/>
                    <a:pt x="609" y="472"/>
                    <a:pt x="609" y="305"/>
                  </a:cubicBezTo>
                  <a:cubicBezTo>
                    <a:pt x="609" y="137"/>
                    <a:pt x="476" y="0"/>
                    <a:pt x="305" y="0"/>
                  </a:cubicBezTo>
                  <a:close/>
                </a:path>
              </a:pathLst>
            </a:custGeom>
            <a:solidFill>
              <a:srgbClr val="440A29"/>
            </a:solidFill>
            <a:ln>
              <a:noFill/>
            </a:ln>
          </p:spPr>
          <p:txBody>
            <a:bodyPr spcFirstLastPara="1" wrap="square" lIns="43250" tIns="43250" rIns="43250" bIns="43250" anchor="ctr" anchorCtr="0">
              <a:noAutofit/>
            </a:bodyPr>
            <a:lstStyle/>
            <a:p>
              <a:endParaRPr/>
            </a:p>
          </p:txBody>
        </p:sp>
        <p:sp>
          <p:nvSpPr>
            <p:cNvPr id="85" name="Google Shape;1560;p53"/>
            <p:cNvSpPr/>
            <p:nvPr/>
          </p:nvSpPr>
          <p:spPr>
            <a:xfrm>
              <a:off x="1491125" y="3410775"/>
              <a:ext cx="18825" cy="11225"/>
            </a:xfrm>
            <a:custGeom>
              <a:avLst/>
              <a:gdLst/>
              <a:ahLst/>
              <a:cxnLst/>
              <a:rect l="l" t="t" r="r" b="b"/>
              <a:pathLst>
                <a:path w="753" h="449" extrusionOk="0">
                  <a:moveTo>
                    <a:pt x="71" y="1"/>
                  </a:moveTo>
                  <a:cubicBezTo>
                    <a:pt x="31" y="1"/>
                    <a:pt x="0" y="31"/>
                    <a:pt x="0" y="72"/>
                  </a:cubicBezTo>
                  <a:cubicBezTo>
                    <a:pt x="0" y="278"/>
                    <a:pt x="167" y="448"/>
                    <a:pt x="375" y="448"/>
                  </a:cubicBezTo>
                  <a:cubicBezTo>
                    <a:pt x="582" y="448"/>
                    <a:pt x="752" y="278"/>
                    <a:pt x="752" y="72"/>
                  </a:cubicBezTo>
                  <a:cubicBezTo>
                    <a:pt x="752" y="31"/>
                    <a:pt x="719" y="1"/>
                    <a:pt x="679" y="1"/>
                  </a:cubicBezTo>
                  <a:cubicBezTo>
                    <a:pt x="642" y="1"/>
                    <a:pt x="608" y="31"/>
                    <a:pt x="608" y="72"/>
                  </a:cubicBezTo>
                  <a:cubicBezTo>
                    <a:pt x="608" y="201"/>
                    <a:pt x="505" y="305"/>
                    <a:pt x="375" y="305"/>
                  </a:cubicBezTo>
                  <a:cubicBezTo>
                    <a:pt x="247" y="305"/>
                    <a:pt x="144" y="201"/>
                    <a:pt x="144" y="72"/>
                  </a:cubicBezTo>
                  <a:cubicBezTo>
                    <a:pt x="144" y="31"/>
                    <a:pt x="111" y="1"/>
                    <a:pt x="71" y="1"/>
                  </a:cubicBezTo>
                  <a:close/>
                </a:path>
              </a:pathLst>
            </a:custGeom>
            <a:solidFill>
              <a:srgbClr val="440A29"/>
            </a:solidFill>
            <a:ln>
              <a:noFill/>
            </a:ln>
          </p:spPr>
          <p:txBody>
            <a:bodyPr spcFirstLastPara="1" wrap="square" lIns="43250" tIns="43250" rIns="43250" bIns="43250" anchor="ctr" anchorCtr="0">
              <a:noAutofit/>
            </a:bodyPr>
            <a:lstStyle/>
            <a:p>
              <a:endParaRPr/>
            </a:p>
          </p:txBody>
        </p:sp>
        <p:sp>
          <p:nvSpPr>
            <p:cNvPr id="86" name="Google Shape;1561;p53"/>
            <p:cNvSpPr/>
            <p:nvPr/>
          </p:nvSpPr>
          <p:spPr>
            <a:xfrm>
              <a:off x="1544075" y="3368350"/>
              <a:ext cx="15225" cy="15225"/>
            </a:xfrm>
            <a:custGeom>
              <a:avLst/>
              <a:gdLst/>
              <a:ahLst/>
              <a:cxnLst/>
              <a:rect l="l" t="t" r="r" b="b"/>
              <a:pathLst>
                <a:path w="609" h="609" extrusionOk="0">
                  <a:moveTo>
                    <a:pt x="305" y="0"/>
                  </a:moveTo>
                  <a:cubicBezTo>
                    <a:pt x="134" y="0"/>
                    <a:pt x="1" y="137"/>
                    <a:pt x="1" y="305"/>
                  </a:cubicBezTo>
                  <a:cubicBezTo>
                    <a:pt x="1" y="472"/>
                    <a:pt x="134" y="609"/>
                    <a:pt x="305" y="609"/>
                  </a:cubicBezTo>
                  <a:cubicBezTo>
                    <a:pt x="472" y="609"/>
                    <a:pt x="609" y="472"/>
                    <a:pt x="609" y="305"/>
                  </a:cubicBezTo>
                  <a:cubicBezTo>
                    <a:pt x="609" y="137"/>
                    <a:pt x="472" y="0"/>
                    <a:pt x="305" y="0"/>
                  </a:cubicBezTo>
                  <a:close/>
                </a:path>
              </a:pathLst>
            </a:custGeom>
            <a:solidFill>
              <a:srgbClr val="440A29"/>
            </a:solidFill>
            <a:ln>
              <a:noFill/>
            </a:ln>
          </p:spPr>
          <p:txBody>
            <a:bodyPr spcFirstLastPara="1" wrap="square" lIns="43250" tIns="43250" rIns="43250" bIns="43250" anchor="ctr" anchorCtr="0">
              <a:noAutofit/>
            </a:bodyPr>
            <a:lstStyle/>
            <a:p>
              <a:endParaRPr/>
            </a:p>
          </p:txBody>
        </p:sp>
        <p:sp>
          <p:nvSpPr>
            <p:cNvPr id="87" name="Google Shape;1562;p53"/>
            <p:cNvSpPr/>
            <p:nvPr/>
          </p:nvSpPr>
          <p:spPr>
            <a:xfrm>
              <a:off x="1490950" y="3394175"/>
              <a:ext cx="3850" cy="3775"/>
            </a:xfrm>
            <a:custGeom>
              <a:avLst/>
              <a:gdLst/>
              <a:ahLst/>
              <a:cxnLst/>
              <a:rect l="l" t="t" r="r" b="b"/>
              <a:pathLst>
                <a:path w="154" h="151" extrusionOk="0">
                  <a:moveTo>
                    <a:pt x="78" y="0"/>
                  </a:moveTo>
                  <a:cubicBezTo>
                    <a:pt x="38" y="0"/>
                    <a:pt x="1" y="34"/>
                    <a:pt x="1" y="77"/>
                  </a:cubicBezTo>
                  <a:cubicBezTo>
                    <a:pt x="1" y="117"/>
                    <a:pt x="38" y="150"/>
                    <a:pt x="78" y="150"/>
                  </a:cubicBezTo>
                  <a:cubicBezTo>
                    <a:pt x="121" y="150"/>
                    <a:pt x="154" y="117"/>
                    <a:pt x="154" y="77"/>
                  </a:cubicBezTo>
                  <a:cubicBezTo>
                    <a:pt x="154" y="34"/>
                    <a:pt x="121" y="0"/>
                    <a:pt x="78" y="0"/>
                  </a:cubicBezTo>
                  <a:close/>
                </a:path>
              </a:pathLst>
            </a:custGeom>
            <a:solidFill>
              <a:srgbClr val="440A29"/>
            </a:solidFill>
            <a:ln>
              <a:noFill/>
            </a:ln>
          </p:spPr>
          <p:txBody>
            <a:bodyPr spcFirstLastPara="1" wrap="square" lIns="43250" tIns="43250" rIns="43250" bIns="43250" anchor="ctr" anchorCtr="0">
              <a:noAutofit/>
            </a:bodyPr>
            <a:lstStyle/>
            <a:p>
              <a:endParaRPr/>
            </a:p>
          </p:txBody>
        </p:sp>
        <p:sp>
          <p:nvSpPr>
            <p:cNvPr id="88" name="Google Shape;1563;p53"/>
            <p:cNvSpPr/>
            <p:nvPr/>
          </p:nvSpPr>
          <p:spPr>
            <a:xfrm>
              <a:off x="1506225" y="3394175"/>
              <a:ext cx="3800" cy="3775"/>
            </a:xfrm>
            <a:custGeom>
              <a:avLst/>
              <a:gdLst/>
              <a:ahLst/>
              <a:cxnLst/>
              <a:rect l="l" t="t" r="r" b="b"/>
              <a:pathLst>
                <a:path w="152" h="151" extrusionOk="0">
                  <a:moveTo>
                    <a:pt x="75" y="0"/>
                  </a:moveTo>
                  <a:cubicBezTo>
                    <a:pt x="35" y="0"/>
                    <a:pt x="1" y="34"/>
                    <a:pt x="1" y="77"/>
                  </a:cubicBezTo>
                  <a:cubicBezTo>
                    <a:pt x="1" y="117"/>
                    <a:pt x="35" y="150"/>
                    <a:pt x="75" y="150"/>
                  </a:cubicBezTo>
                  <a:cubicBezTo>
                    <a:pt x="118" y="150"/>
                    <a:pt x="152" y="117"/>
                    <a:pt x="152" y="77"/>
                  </a:cubicBezTo>
                  <a:cubicBezTo>
                    <a:pt x="152" y="34"/>
                    <a:pt x="118" y="0"/>
                    <a:pt x="75" y="0"/>
                  </a:cubicBezTo>
                  <a:close/>
                </a:path>
              </a:pathLst>
            </a:custGeom>
            <a:solidFill>
              <a:srgbClr val="440A29"/>
            </a:solidFill>
            <a:ln>
              <a:noFill/>
            </a:ln>
          </p:spPr>
          <p:txBody>
            <a:bodyPr spcFirstLastPara="1" wrap="square" lIns="43250" tIns="43250" rIns="43250" bIns="43250" anchor="ctr" anchorCtr="0">
              <a:noAutofit/>
            </a:bodyPr>
            <a:lstStyle/>
            <a:p>
              <a:endParaRPr/>
            </a:p>
          </p:txBody>
        </p:sp>
        <p:sp>
          <p:nvSpPr>
            <p:cNvPr id="89" name="Google Shape;1564;p53"/>
            <p:cNvSpPr/>
            <p:nvPr/>
          </p:nvSpPr>
          <p:spPr>
            <a:xfrm>
              <a:off x="1391375" y="3210500"/>
              <a:ext cx="70850" cy="71350"/>
            </a:xfrm>
            <a:custGeom>
              <a:avLst/>
              <a:gdLst/>
              <a:ahLst/>
              <a:cxnLst/>
              <a:rect l="l" t="t" r="r" b="b"/>
              <a:pathLst>
                <a:path w="2834" h="2854" extrusionOk="0">
                  <a:moveTo>
                    <a:pt x="802" y="1"/>
                  </a:moveTo>
                  <a:cubicBezTo>
                    <a:pt x="672" y="1"/>
                    <a:pt x="553" y="34"/>
                    <a:pt x="452" y="116"/>
                  </a:cubicBezTo>
                  <a:cubicBezTo>
                    <a:pt x="227" y="296"/>
                    <a:pt x="164" y="661"/>
                    <a:pt x="114" y="921"/>
                  </a:cubicBezTo>
                  <a:cubicBezTo>
                    <a:pt x="51" y="1229"/>
                    <a:pt x="1" y="1563"/>
                    <a:pt x="74" y="1874"/>
                  </a:cubicBezTo>
                  <a:cubicBezTo>
                    <a:pt x="218" y="2458"/>
                    <a:pt x="809" y="2853"/>
                    <a:pt x="1401" y="2853"/>
                  </a:cubicBezTo>
                  <a:cubicBezTo>
                    <a:pt x="1454" y="2853"/>
                    <a:pt x="1461" y="2779"/>
                    <a:pt x="1414" y="2766"/>
                  </a:cubicBezTo>
                  <a:cubicBezTo>
                    <a:pt x="946" y="2629"/>
                    <a:pt x="465" y="2358"/>
                    <a:pt x="355" y="1854"/>
                  </a:cubicBezTo>
                  <a:cubicBezTo>
                    <a:pt x="301" y="1613"/>
                    <a:pt x="315" y="1366"/>
                    <a:pt x="352" y="1122"/>
                  </a:cubicBezTo>
                  <a:cubicBezTo>
                    <a:pt x="385" y="921"/>
                    <a:pt x="428" y="534"/>
                    <a:pt x="576" y="380"/>
                  </a:cubicBezTo>
                  <a:cubicBezTo>
                    <a:pt x="654" y="297"/>
                    <a:pt x="755" y="262"/>
                    <a:pt x="866" y="262"/>
                  </a:cubicBezTo>
                  <a:cubicBezTo>
                    <a:pt x="1250" y="262"/>
                    <a:pt x="1766" y="669"/>
                    <a:pt x="1976" y="871"/>
                  </a:cubicBezTo>
                  <a:cubicBezTo>
                    <a:pt x="2156" y="1041"/>
                    <a:pt x="2256" y="1232"/>
                    <a:pt x="2306" y="1476"/>
                  </a:cubicBezTo>
                  <a:cubicBezTo>
                    <a:pt x="2340" y="1640"/>
                    <a:pt x="2313" y="1817"/>
                    <a:pt x="2380" y="1974"/>
                  </a:cubicBezTo>
                  <a:cubicBezTo>
                    <a:pt x="2391" y="2000"/>
                    <a:pt x="2416" y="2019"/>
                    <a:pt x="2442" y="2019"/>
                  </a:cubicBezTo>
                  <a:cubicBezTo>
                    <a:pt x="2456" y="2019"/>
                    <a:pt x="2470" y="2014"/>
                    <a:pt x="2483" y="2001"/>
                  </a:cubicBezTo>
                  <a:cubicBezTo>
                    <a:pt x="2834" y="1633"/>
                    <a:pt x="2403" y="915"/>
                    <a:pt x="2102" y="654"/>
                  </a:cubicBezTo>
                  <a:cubicBezTo>
                    <a:pt x="1834" y="425"/>
                    <a:pt x="1259" y="1"/>
                    <a:pt x="802" y="1"/>
                  </a:cubicBezTo>
                  <a:close/>
                </a:path>
              </a:pathLst>
            </a:custGeom>
            <a:solidFill>
              <a:srgbClr val="440A29"/>
            </a:solidFill>
            <a:ln>
              <a:noFill/>
            </a:ln>
          </p:spPr>
          <p:txBody>
            <a:bodyPr spcFirstLastPara="1" wrap="square" lIns="43250" tIns="43250" rIns="43250" bIns="43250" anchor="ctr" anchorCtr="0">
              <a:noAutofit/>
            </a:bodyPr>
            <a:lstStyle/>
            <a:p>
              <a:endParaRPr/>
            </a:p>
          </p:txBody>
        </p:sp>
        <p:sp>
          <p:nvSpPr>
            <p:cNvPr id="90" name="Google Shape;1565;p53"/>
            <p:cNvSpPr/>
            <p:nvPr/>
          </p:nvSpPr>
          <p:spPr>
            <a:xfrm>
              <a:off x="1536075" y="3210500"/>
              <a:ext cx="71275" cy="71350"/>
            </a:xfrm>
            <a:custGeom>
              <a:avLst/>
              <a:gdLst/>
              <a:ahLst/>
              <a:cxnLst/>
              <a:rect l="l" t="t" r="r" b="b"/>
              <a:pathLst>
                <a:path w="2851" h="2854" extrusionOk="0">
                  <a:moveTo>
                    <a:pt x="2056" y="1"/>
                  </a:moveTo>
                  <a:cubicBezTo>
                    <a:pt x="1614" y="1"/>
                    <a:pt x="1066" y="397"/>
                    <a:pt x="802" y="614"/>
                  </a:cubicBezTo>
                  <a:cubicBezTo>
                    <a:pt x="484" y="875"/>
                    <a:pt x="0" y="1610"/>
                    <a:pt x="371" y="2001"/>
                  </a:cubicBezTo>
                  <a:cubicBezTo>
                    <a:pt x="384" y="2014"/>
                    <a:pt x="399" y="2019"/>
                    <a:pt x="413" y="2019"/>
                  </a:cubicBezTo>
                  <a:cubicBezTo>
                    <a:pt x="441" y="2019"/>
                    <a:pt x="467" y="2000"/>
                    <a:pt x="478" y="1974"/>
                  </a:cubicBezTo>
                  <a:cubicBezTo>
                    <a:pt x="541" y="1817"/>
                    <a:pt x="514" y="1640"/>
                    <a:pt x="548" y="1476"/>
                  </a:cubicBezTo>
                  <a:cubicBezTo>
                    <a:pt x="594" y="1256"/>
                    <a:pt x="679" y="1078"/>
                    <a:pt x="835" y="915"/>
                  </a:cubicBezTo>
                  <a:cubicBezTo>
                    <a:pt x="1039" y="703"/>
                    <a:pt x="1588" y="263"/>
                    <a:pt x="1989" y="263"/>
                  </a:cubicBezTo>
                  <a:cubicBezTo>
                    <a:pt x="2101" y="263"/>
                    <a:pt x="2201" y="297"/>
                    <a:pt x="2278" y="380"/>
                  </a:cubicBezTo>
                  <a:cubicBezTo>
                    <a:pt x="2546" y="665"/>
                    <a:pt x="2576" y="1446"/>
                    <a:pt x="2513" y="1800"/>
                  </a:cubicBezTo>
                  <a:cubicBezTo>
                    <a:pt x="2412" y="2335"/>
                    <a:pt x="1934" y="2619"/>
                    <a:pt x="1440" y="2766"/>
                  </a:cubicBezTo>
                  <a:cubicBezTo>
                    <a:pt x="1393" y="2779"/>
                    <a:pt x="1403" y="2853"/>
                    <a:pt x="1453" y="2853"/>
                  </a:cubicBezTo>
                  <a:cubicBezTo>
                    <a:pt x="2022" y="2853"/>
                    <a:pt x="2603" y="2482"/>
                    <a:pt x="2764" y="1928"/>
                  </a:cubicBezTo>
                  <a:cubicBezTo>
                    <a:pt x="2850" y="1620"/>
                    <a:pt x="2813" y="1292"/>
                    <a:pt x="2753" y="985"/>
                  </a:cubicBezTo>
                  <a:cubicBezTo>
                    <a:pt x="2703" y="708"/>
                    <a:pt x="2643" y="310"/>
                    <a:pt x="2406" y="116"/>
                  </a:cubicBezTo>
                  <a:cubicBezTo>
                    <a:pt x="2305" y="35"/>
                    <a:pt x="2185" y="1"/>
                    <a:pt x="2056" y="1"/>
                  </a:cubicBezTo>
                  <a:close/>
                </a:path>
              </a:pathLst>
            </a:custGeom>
            <a:solidFill>
              <a:srgbClr val="440A29"/>
            </a:solidFill>
            <a:ln>
              <a:noFill/>
            </a:ln>
          </p:spPr>
          <p:txBody>
            <a:bodyPr spcFirstLastPara="1" wrap="square" lIns="43250" tIns="43250" rIns="43250" bIns="43250" anchor="ctr" anchorCtr="0">
              <a:noAutofit/>
            </a:bodyPr>
            <a:lstStyle/>
            <a:p>
              <a:endParaRPr/>
            </a:p>
          </p:txBody>
        </p:sp>
        <p:sp>
          <p:nvSpPr>
            <p:cNvPr id="91" name="Google Shape;1566;p53"/>
            <p:cNvSpPr/>
            <p:nvPr/>
          </p:nvSpPr>
          <p:spPr>
            <a:xfrm>
              <a:off x="1515600" y="3437650"/>
              <a:ext cx="51000" cy="34950"/>
            </a:xfrm>
            <a:custGeom>
              <a:avLst/>
              <a:gdLst/>
              <a:ahLst/>
              <a:cxnLst/>
              <a:rect l="l" t="t" r="r" b="b"/>
              <a:pathLst>
                <a:path w="2040" h="1398" extrusionOk="0">
                  <a:moveTo>
                    <a:pt x="1988" y="0"/>
                  </a:moveTo>
                  <a:cubicBezTo>
                    <a:pt x="1975" y="0"/>
                    <a:pt x="1963" y="6"/>
                    <a:pt x="1955" y="19"/>
                  </a:cubicBezTo>
                  <a:cubicBezTo>
                    <a:pt x="1765" y="393"/>
                    <a:pt x="1624" y="754"/>
                    <a:pt x="1263" y="1005"/>
                  </a:cubicBezTo>
                  <a:cubicBezTo>
                    <a:pt x="908" y="1254"/>
                    <a:pt x="465" y="1355"/>
                    <a:pt x="37" y="1355"/>
                  </a:cubicBezTo>
                  <a:cubicBezTo>
                    <a:pt x="31" y="1355"/>
                    <a:pt x="24" y="1355"/>
                    <a:pt x="17" y="1355"/>
                  </a:cubicBezTo>
                  <a:cubicBezTo>
                    <a:pt x="0" y="1355"/>
                    <a:pt x="0" y="1382"/>
                    <a:pt x="17" y="1382"/>
                  </a:cubicBezTo>
                  <a:cubicBezTo>
                    <a:pt x="103" y="1393"/>
                    <a:pt x="186" y="1398"/>
                    <a:pt x="268" y="1398"/>
                  </a:cubicBezTo>
                  <a:cubicBezTo>
                    <a:pt x="1108" y="1398"/>
                    <a:pt x="1749" y="865"/>
                    <a:pt x="2028" y="52"/>
                  </a:cubicBezTo>
                  <a:cubicBezTo>
                    <a:pt x="2040" y="23"/>
                    <a:pt x="2014" y="0"/>
                    <a:pt x="1988" y="0"/>
                  </a:cubicBezTo>
                  <a:close/>
                </a:path>
              </a:pathLst>
            </a:custGeom>
            <a:solidFill>
              <a:srgbClr val="440A29"/>
            </a:solidFill>
            <a:ln>
              <a:noFill/>
            </a:ln>
          </p:spPr>
          <p:txBody>
            <a:bodyPr spcFirstLastPara="1" wrap="square" lIns="43250" tIns="43250" rIns="43250" bIns="43250" anchor="ctr" anchorCtr="0">
              <a:noAutofit/>
            </a:bodyPr>
            <a:lstStyle/>
            <a:p>
              <a:endParaRPr/>
            </a:p>
          </p:txBody>
        </p:sp>
        <p:sp>
          <p:nvSpPr>
            <p:cNvPr id="92" name="Google Shape;1567;p53"/>
            <p:cNvSpPr/>
            <p:nvPr/>
          </p:nvSpPr>
          <p:spPr>
            <a:xfrm>
              <a:off x="1511000" y="3470125"/>
              <a:ext cx="2275" cy="2225"/>
            </a:xfrm>
            <a:custGeom>
              <a:avLst/>
              <a:gdLst/>
              <a:ahLst/>
              <a:cxnLst/>
              <a:rect l="l" t="t" r="r" b="b"/>
              <a:pathLst>
                <a:path w="91" h="89" extrusionOk="0">
                  <a:moveTo>
                    <a:pt x="42" y="1"/>
                  </a:moveTo>
                  <a:cubicBezTo>
                    <a:pt x="35" y="1"/>
                    <a:pt x="27" y="3"/>
                    <a:pt x="21" y="6"/>
                  </a:cubicBezTo>
                  <a:cubicBezTo>
                    <a:pt x="10" y="13"/>
                    <a:pt x="1" y="26"/>
                    <a:pt x="1" y="39"/>
                  </a:cubicBezTo>
                  <a:cubicBezTo>
                    <a:pt x="4" y="46"/>
                    <a:pt x="4" y="56"/>
                    <a:pt x="4" y="63"/>
                  </a:cubicBezTo>
                  <a:cubicBezTo>
                    <a:pt x="4" y="73"/>
                    <a:pt x="7" y="79"/>
                    <a:pt x="18" y="86"/>
                  </a:cubicBezTo>
                  <a:cubicBezTo>
                    <a:pt x="22" y="88"/>
                    <a:pt x="27" y="89"/>
                    <a:pt x="32" y="89"/>
                  </a:cubicBezTo>
                  <a:cubicBezTo>
                    <a:pt x="37" y="89"/>
                    <a:pt x="41" y="88"/>
                    <a:pt x="44" y="86"/>
                  </a:cubicBezTo>
                  <a:cubicBezTo>
                    <a:pt x="50" y="83"/>
                    <a:pt x="58" y="79"/>
                    <a:pt x="64" y="76"/>
                  </a:cubicBezTo>
                  <a:cubicBezTo>
                    <a:pt x="87" y="59"/>
                    <a:pt x="91" y="19"/>
                    <a:pt x="64" y="6"/>
                  </a:cubicBezTo>
                  <a:cubicBezTo>
                    <a:pt x="57" y="3"/>
                    <a:pt x="50" y="1"/>
                    <a:pt x="42" y="1"/>
                  </a:cubicBezTo>
                  <a:close/>
                </a:path>
              </a:pathLst>
            </a:custGeom>
            <a:solidFill>
              <a:srgbClr val="440A29"/>
            </a:solidFill>
            <a:ln>
              <a:noFill/>
            </a:ln>
          </p:spPr>
          <p:txBody>
            <a:bodyPr spcFirstLastPara="1" wrap="square" lIns="43250" tIns="43250" rIns="43250" bIns="43250" anchor="ctr" anchorCtr="0">
              <a:noAutofit/>
            </a:bodyPr>
            <a:lstStyle/>
            <a:p>
              <a:endParaRPr/>
            </a:p>
          </p:txBody>
        </p:sp>
        <p:sp>
          <p:nvSpPr>
            <p:cNvPr id="93" name="Google Shape;1568;p53"/>
            <p:cNvSpPr/>
            <p:nvPr/>
          </p:nvSpPr>
          <p:spPr>
            <a:xfrm>
              <a:off x="1506000" y="3472100"/>
              <a:ext cx="350" cy="275"/>
            </a:xfrm>
            <a:custGeom>
              <a:avLst/>
              <a:gdLst/>
              <a:ahLst/>
              <a:cxnLst/>
              <a:rect l="l" t="t" r="r" b="b"/>
              <a:pathLst>
                <a:path w="14" h="11" extrusionOk="0">
                  <a:moveTo>
                    <a:pt x="7" y="0"/>
                  </a:moveTo>
                  <a:cubicBezTo>
                    <a:pt x="0" y="0"/>
                    <a:pt x="0" y="11"/>
                    <a:pt x="7" y="11"/>
                  </a:cubicBezTo>
                  <a:cubicBezTo>
                    <a:pt x="13" y="11"/>
                    <a:pt x="13" y="0"/>
                    <a:pt x="7" y="0"/>
                  </a:cubicBezTo>
                  <a:close/>
                </a:path>
              </a:pathLst>
            </a:custGeom>
            <a:solidFill>
              <a:srgbClr val="440A29"/>
            </a:solidFill>
            <a:ln>
              <a:noFill/>
            </a:ln>
          </p:spPr>
          <p:txBody>
            <a:bodyPr spcFirstLastPara="1" wrap="square" lIns="43250" tIns="43250" rIns="43250" bIns="43250" anchor="ctr" anchorCtr="0">
              <a:noAutofit/>
            </a:bodyPr>
            <a:lstStyle/>
            <a:p>
              <a:endParaRPr/>
            </a:p>
          </p:txBody>
        </p:sp>
        <p:sp>
          <p:nvSpPr>
            <p:cNvPr id="94" name="Google Shape;1569;p53"/>
            <p:cNvSpPr/>
            <p:nvPr/>
          </p:nvSpPr>
          <p:spPr>
            <a:xfrm>
              <a:off x="1453450" y="3479775"/>
              <a:ext cx="99175" cy="88400"/>
            </a:xfrm>
            <a:custGeom>
              <a:avLst/>
              <a:gdLst/>
              <a:ahLst/>
              <a:cxnLst/>
              <a:rect l="l" t="t" r="r" b="b"/>
              <a:pathLst>
                <a:path w="3967" h="3536" extrusionOk="0">
                  <a:moveTo>
                    <a:pt x="3145" y="0"/>
                  </a:moveTo>
                  <a:cubicBezTo>
                    <a:pt x="3063" y="0"/>
                    <a:pt x="2982" y="93"/>
                    <a:pt x="3034" y="178"/>
                  </a:cubicBezTo>
                  <a:cubicBezTo>
                    <a:pt x="3425" y="796"/>
                    <a:pt x="3592" y="1445"/>
                    <a:pt x="3609" y="2173"/>
                  </a:cubicBezTo>
                  <a:cubicBezTo>
                    <a:pt x="3623" y="2705"/>
                    <a:pt x="3475" y="3102"/>
                    <a:pt x="2931" y="3262"/>
                  </a:cubicBezTo>
                  <a:cubicBezTo>
                    <a:pt x="2717" y="3326"/>
                    <a:pt x="2488" y="3344"/>
                    <a:pt x="2259" y="3344"/>
                  </a:cubicBezTo>
                  <a:cubicBezTo>
                    <a:pt x="2116" y="3344"/>
                    <a:pt x="1972" y="3337"/>
                    <a:pt x="1834" y="3329"/>
                  </a:cubicBezTo>
                  <a:cubicBezTo>
                    <a:pt x="1450" y="3309"/>
                    <a:pt x="1020" y="3282"/>
                    <a:pt x="672" y="3098"/>
                  </a:cubicBezTo>
                  <a:cubicBezTo>
                    <a:pt x="230" y="2865"/>
                    <a:pt x="150" y="2480"/>
                    <a:pt x="194" y="2019"/>
                  </a:cubicBezTo>
                  <a:cubicBezTo>
                    <a:pt x="258" y="1308"/>
                    <a:pt x="438" y="626"/>
                    <a:pt x="916" y="78"/>
                  </a:cubicBezTo>
                  <a:cubicBezTo>
                    <a:pt x="939" y="52"/>
                    <a:pt x="918" y="22"/>
                    <a:pt x="892" y="22"/>
                  </a:cubicBezTo>
                  <a:cubicBezTo>
                    <a:pt x="885" y="22"/>
                    <a:pt x="876" y="25"/>
                    <a:pt x="869" y="31"/>
                  </a:cubicBezTo>
                  <a:cubicBezTo>
                    <a:pt x="227" y="549"/>
                    <a:pt x="0" y="1551"/>
                    <a:pt x="24" y="2347"/>
                  </a:cubicBezTo>
                  <a:cubicBezTo>
                    <a:pt x="50" y="3255"/>
                    <a:pt x="1036" y="3446"/>
                    <a:pt x="1768" y="3513"/>
                  </a:cubicBezTo>
                  <a:cubicBezTo>
                    <a:pt x="1920" y="3526"/>
                    <a:pt x="2085" y="3536"/>
                    <a:pt x="2255" y="3536"/>
                  </a:cubicBezTo>
                  <a:cubicBezTo>
                    <a:pt x="2944" y="3536"/>
                    <a:pt x="3692" y="3372"/>
                    <a:pt x="3826" y="2594"/>
                  </a:cubicBezTo>
                  <a:cubicBezTo>
                    <a:pt x="3967" y="1765"/>
                    <a:pt x="3806" y="672"/>
                    <a:pt x="3222" y="34"/>
                  </a:cubicBezTo>
                  <a:cubicBezTo>
                    <a:pt x="3199" y="10"/>
                    <a:pt x="3172" y="0"/>
                    <a:pt x="3145" y="0"/>
                  </a:cubicBezTo>
                  <a:close/>
                </a:path>
              </a:pathLst>
            </a:custGeom>
            <a:solidFill>
              <a:srgbClr val="440A29"/>
            </a:solidFill>
            <a:ln>
              <a:noFill/>
            </a:ln>
          </p:spPr>
          <p:txBody>
            <a:bodyPr spcFirstLastPara="1" wrap="square" lIns="43250" tIns="43250" rIns="43250" bIns="43250" anchor="ctr" anchorCtr="0">
              <a:noAutofit/>
            </a:bodyPr>
            <a:lstStyle/>
            <a:p>
              <a:endParaRPr/>
            </a:p>
          </p:txBody>
        </p:sp>
        <p:sp>
          <p:nvSpPr>
            <p:cNvPr id="95" name="Google Shape;1570;p53"/>
            <p:cNvSpPr/>
            <p:nvPr/>
          </p:nvSpPr>
          <p:spPr>
            <a:xfrm>
              <a:off x="1539175" y="3433175"/>
              <a:ext cx="73175" cy="61700"/>
            </a:xfrm>
            <a:custGeom>
              <a:avLst/>
              <a:gdLst/>
              <a:ahLst/>
              <a:cxnLst/>
              <a:rect l="l" t="t" r="r" b="b"/>
              <a:pathLst>
                <a:path w="2927" h="2468" extrusionOk="0">
                  <a:moveTo>
                    <a:pt x="2482" y="0"/>
                  </a:moveTo>
                  <a:cubicBezTo>
                    <a:pt x="2447" y="0"/>
                    <a:pt x="2424" y="45"/>
                    <a:pt x="2449" y="78"/>
                  </a:cubicBezTo>
                  <a:cubicBezTo>
                    <a:pt x="2927" y="679"/>
                    <a:pt x="2472" y="1601"/>
                    <a:pt x="1914" y="1965"/>
                  </a:cubicBezTo>
                  <a:cubicBezTo>
                    <a:pt x="1646" y="2140"/>
                    <a:pt x="1257" y="2276"/>
                    <a:pt x="890" y="2276"/>
                  </a:cubicBezTo>
                  <a:cubicBezTo>
                    <a:pt x="576" y="2276"/>
                    <a:pt x="279" y="2177"/>
                    <a:pt x="86" y="1918"/>
                  </a:cubicBezTo>
                  <a:cubicBezTo>
                    <a:pt x="77" y="1905"/>
                    <a:pt x="64" y="1899"/>
                    <a:pt x="52" y="1899"/>
                  </a:cubicBezTo>
                  <a:cubicBezTo>
                    <a:pt x="25" y="1899"/>
                    <a:pt x="0" y="1926"/>
                    <a:pt x="16" y="1958"/>
                  </a:cubicBezTo>
                  <a:cubicBezTo>
                    <a:pt x="200" y="2327"/>
                    <a:pt x="556" y="2468"/>
                    <a:pt x="940" y="2468"/>
                  </a:cubicBezTo>
                  <a:cubicBezTo>
                    <a:pt x="1366" y="2468"/>
                    <a:pt x="1826" y="2294"/>
                    <a:pt x="2122" y="2066"/>
                  </a:cubicBezTo>
                  <a:cubicBezTo>
                    <a:pt x="2452" y="1805"/>
                    <a:pt x="2716" y="1424"/>
                    <a:pt x="2780" y="1000"/>
                  </a:cubicBezTo>
                  <a:cubicBezTo>
                    <a:pt x="2830" y="672"/>
                    <a:pt x="2823" y="194"/>
                    <a:pt x="2506" y="7"/>
                  </a:cubicBezTo>
                  <a:cubicBezTo>
                    <a:pt x="2497" y="2"/>
                    <a:pt x="2489" y="0"/>
                    <a:pt x="2482" y="0"/>
                  </a:cubicBezTo>
                  <a:close/>
                </a:path>
              </a:pathLst>
            </a:custGeom>
            <a:solidFill>
              <a:srgbClr val="440A29"/>
            </a:solidFill>
            <a:ln>
              <a:noFill/>
            </a:ln>
          </p:spPr>
          <p:txBody>
            <a:bodyPr spcFirstLastPara="1" wrap="square" lIns="43250" tIns="43250" rIns="43250" bIns="43250" anchor="ctr" anchorCtr="0">
              <a:noAutofit/>
            </a:bodyPr>
            <a:lstStyle/>
            <a:p>
              <a:endParaRPr/>
            </a:p>
          </p:txBody>
        </p:sp>
        <p:sp>
          <p:nvSpPr>
            <p:cNvPr id="96" name="Google Shape;1571;p53"/>
            <p:cNvSpPr/>
            <p:nvPr/>
          </p:nvSpPr>
          <p:spPr>
            <a:xfrm>
              <a:off x="1538075" y="3427125"/>
              <a:ext cx="96075" cy="84450"/>
            </a:xfrm>
            <a:custGeom>
              <a:avLst/>
              <a:gdLst/>
              <a:ahLst/>
              <a:cxnLst/>
              <a:rect l="l" t="t" r="r" b="b"/>
              <a:pathLst>
                <a:path w="3843" h="3378" extrusionOk="0">
                  <a:moveTo>
                    <a:pt x="3308" y="0"/>
                  </a:moveTo>
                  <a:cubicBezTo>
                    <a:pt x="3275" y="0"/>
                    <a:pt x="3242" y="30"/>
                    <a:pt x="3251" y="72"/>
                  </a:cubicBezTo>
                  <a:cubicBezTo>
                    <a:pt x="3445" y="937"/>
                    <a:pt x="3629" y="1863"/>
                    <a:pt x="2934" y="2575"/>
                  </a:cubicBezTo>
                  <a:cubicBezTo>
                    <a:pt x="2516" y="3003"/>
                    <a:pt x="1967" y="3221"/>
                    <a:pt x="1417" y="3221"/>
                  </a:cubicBezTo>
                  <a:cubicBezTo>
                    <a:pt x="929" y="3221"/>
                    <a:pt x="441" y="3049"/>
                    <a:pt x="47" y="2698"/>
                  </a:cubicBezTo>
                  <a:cubicBezTo>
                    <a:pt x="41" y="2694"/>
                    <a:pt x="36" y="2692"/>
                    <a:pt x="31" y="2692"/>
                  </a:cubicBezTo>
                  <a:cubicBezTo>
                    <a:pt x="14" y="2692"/>
                    <a:pt x="1" y="2713"/>
                    <a:pt x="13" y="2729"/>
                  </a:cubicBezTo>
                  <a:cubicBezTo>
                    <a:pt x="407" y="3174"/>
                    <a:pt x="919" y="3378"/>
                    <a:pt x="1441" y="3378"/>
                  </a:cubicBezTo>
                  <a:cubicBezTo>
                    <a:pt x="1968" y="3378"/>
                    <a:pt x="2504" y="3170"/>
                    <a:pt x="2937" y="2792"/>
                  </a:cubicBezTo>
                  <a:cubicBezTo>
                    <a:pt x="3662" y="2160"/>
                    <a:pt x="3842" y="851"/>
                    <a:pt x="3355" y="29"/>
                  </a:cubicBezTo>
                  <a:cubicBezTo>
                    <a:pt x="3343" y="9"/>
                    <a:pt x="3325" y="0"/>
                    <a:pt x="3308" y="0"/>
                  </a:cubicBezTo>
                  <a:close/>
                </a:path>
              </a:pathLst>
            </a:custGeom>
            <a:solidFill>
              <a:srgbClr val="440A29"/>
            </a:solidFill>
            <a:ln>
              <a:noFill/>
            </a:ln>
          </p:spPr>
          <p:txBody>
            <a:bodyPr spcFirstLastPara="1" wrap="square" lIns="43250" tIns="43250" rIns="43250" bIns="43250" anchor="ctr" anchorCtr="0">
              <a:noAutofit/>
            </a:bodyPr>
            <a:lstStyle/>
            <a:p>
              <a:endParaRPr/>
            </a:p>
          </p:txBody>
        </p:sp>
        <p:sp>
          <p:nvSpPr>
            <p:cNvPr id="97" name="Google Shape;1572;p53"/>
            <p:cNvSpPr/>
            <p:nvPr/>
          </p:nvSpPr>
          <p:spPr>
            <a:xfrm>
              <a:off x="1610325" y="3409200"/>
              <a:ext cx="11525" cy="21800"/>
            </a:xfrm>
            <a:custGeom>
              <a:avLst/>
              <a:gdLst/>
              <a:ahLst/>
              <a:cxnLst/>
              <a:rect l="l" t="t" r="r" b="b"/>
              <a:pathLst>
                <a:path w="461" h="872" extrusionOk="0">
                  <a:moveTo>
                    <a:pt x="168" y="1"/>
                  </a:moveTo>
                  <a:cubicBezTo>
                    <a:pt x="1" y="1"/>
                    <a:pt x="53" y="447"/>
                    <a:pt x="90" y="535"/>
                  </a:cubicBezTo>
                  <a:cubicBezTo>
                    <a:pt x="94" y="544"/>
                    <a:pt x="101" y="548"/>
                    <a:pt x="109" y="548"/>
                  </a:cubicBezTo>
                  <a:cubicBezTo>
                    <a:pt x="123" y="548"/>
                    <a:pt x="138" y="537"/>
                    <a:pt x="138" y="522"/>
                  </a:cubicBezTo>
                  <a:cubicBezTo>
                    <a:pt x="141" y="435"/>
                    <a:pt x="124" y="351"/>
                    <a:pt x="134" y="261"/>
                  </a:cubicBezTo>
                  <a:cubicBezTo>
                    <a:pt x="143" y="194"/>
                    <a:pt x="157" y="168"/>
                    <a:pt x="172" y="168"/>
                  </a:cubicBezTo>
                  <a:cubicBezTo>
                    <a:pt x="200" y="168"/>
                    <a:pt x="232" y="261"/>
                    <a:pt x="247" y="325"/>
                  </a:cubicBezTo>
                  <a:cubicBezTo>
                    <a:pt x="295" y="508"/>
                    <a:pt x="338" y="679"/>
                    <a:pt x="408" y="852"/>
                  </a:cubicBezTo>
                  <a:cubicBezTo>
                    <a:pt x="413" y="865"/>
                    <a:pt x="425" y="872"/>
                    <a:pt x="436" y="872"/>
                  </a:cubicBezTo>
                  <a:cubicBezTo>
                    <a:pt x="449" y="872"/>
                    <a:pt x="460" y="864"/>
                    <a:pt x="458" y="846"/>
                  </a:cubicBezTo>
                  <a:cubicBezTo>
                    <a:pt x="445" y="662"/>
                    <a:pt x="418" y="499"/>
                    <a:pt x="371" y="318"/>
                  </a:cubicBezTo>
                  <a:cubicBezTo>
                    <a:pt x="348" y="224"/>
                    <a:pt x="315" y="44"/>
                    <a:pt x="204" y="7"/>
                  </a:cubicBezTo>
                  <a:cubicBezTo>
                    <a:pt x="191" y="3"/>
                    <a:pt x="179" y="1"/>
                    <a:pt x="168" y="1"/>
                  </a:cubicBezTo>
                  <a:close/>
                </a:path>
              </a:pathLst>
            </a:custGeom>
            <a:solidFill>
              <a:srgbClr val="440A29"/>
            </a:solidFill>
            <a:ln>
              <a:noFill/>
            </a:ln>
          </p:spPr>
          <p:txBody>
            <a:bodyPr spcFirstLastPara="1" wrap="square" lIns="43250" tIns="43250" rIns="43250" bIns="43250" anchor="ctr" anchorCtr="0">
              <a:noAutofit/>
            </a:bodyPr>
            <a:lstStyle/>
            <a:p>
              <a:endParaRPr/>
            </a:p>
          </p:txBody>
        </p:sp>
        <p:sp>
          <p:nvSpPr>
            <p:cNvPr id="98" name="Google Shape;1573;p53"/>
            <p:cNvSpPr/>
            <p:nvPr/>
          </p:nvSpPr>
          <p:spPr>
            <a:xfrm>
              <a:off x="1605475" y="3408575"/>
              <a:ext cx="7625" cy="15775"/>
            </a:xfrm>
            <a:custGeom>
              <a:avLst/>
              <a:gdLst/>
              <a:ahLst/>
              <a:cxnLst/>
              <a:rect l="l" t="t" r="r" b="b"/>
              <a:pathLst>
                <a:path w="305" h="631" extrusionOk="0">
                  <a:moveTo>
                    <a:pt x="145" y="0"/>
                  </a:moveTo>
                  <a:cubicBezTo>
                    <a:pt x="118" y="0"/>
                    <a:pt x="91" y="10"/>
                    <a:pt x="68" y="32"/>
                  </a:cubicBezTo>
                  <a:cubicBezTo>
                    <a:pt x="8" y="89"/>
                    <a:pt x="8" y="189"/>
                    <a:pt x="8" y="266"/>
                  </a:cubicBezTo>
                  <a:cubicBezTo>
                    <a:pt x="4" y="370"/>
                    <a:pt x="0" y="524"/>
                    <a:pt x="64" y="610"/>
                  </a:cubicBezTo>
                  <a:cubicBezTo>
                    <a:pt x="74" y="624"/>
                    <a:pt x="87" y="631"/>
                    <a:pt x="99" y="631"/>
                  </a:cubicBezTo>
                  <a:cubicBezTo>
                    <a:pt x="119" y="631"/>
                    <a:pt x="137" y="615"/>
                    <a:pt x="141" y="590"/>
                  </a:cubicBezTo>
                  <a:cubicBezTo>
                    <a:pt x="154" y="480"/>
                    <a:pt x="108" y="360"/>
                    <a:pt x="108" y="246"/>
                  </a:cubicBezTo>
                  <a:cubicBezTo>
                    <a:pt x="108" y="223"/>
                    <a:pt x="97" y="119"/>
                    <a:pt x="117" y="103"/>
                  </a:cubicBezTo>
                  <a:cubicBezTo>
                    <a:pt x="158" y="109"/>
                    <a:pt x="201" y="115"/>
                    <a:pt x="241" y="123"/>
                  </a:cubicBezTo>
                  <a:cubicBezTo>
                    <a:pt x="255" y="149"/>
                    <a:pt x="264" y="172"/>
                    <a:pt x="271" y="200"/>
                  </a:cubicBezTo>
                  <a:cubicBezTo>
                    <a:pt x="278" y="226"/>
                    <a:pt x="284" y="253"/>
                    <a:pt x="295" y="280"/>
                  </a:cubicBezTo>
                  <a:cubicBezTo>
                    <a:pt x="296" y="281"/>
                    <a:pt x="299" y="282"/>
                    <a:pt x="301" y="282"/>
                  </a:cubicBezTo>
                  <a:cubicBezTo>
                    <a:pt x="303" y="282"/>
                    <a:pt x="304" y="281"/>
                    <a:pt x="304" y="280"/>
                  </a:cubicBezTo>
                  <a:cubicBezTo>
                    <a:pt x="288" y="192"/>
                    <a:pt x="298" y="86"/>
                    <a:pt x="224" y="29"/>
                  </a:cubicBezTo>
                  <a:cubicBezTo>
                    <a:pt x="199" y="10"/>
                    <a:pt x="172" y="0"/>
                    <a:pt x="145" y="0"/>
                  </a:cubicBezTo>
                  <a:close/>
                </a:path>
              </a:pathLst>
            </a:custGeom>
            <a:solidFill>
              <a:srgbClr val="440A29"/>
            </a:solidFill>
            <a:ln>
              <a:noFill/>
            </a:ln>
          </p:spPr>
          <p:txBody>
            <a:bodyPr spcFirstLastPara="1" wrap="square" lIns="43250" tIns="43250" rIns="43250" bIns="43250" anchor="ctr" anchorCtr="0">
              <a:noAutofit/>
            </a:bodyPr>
            <a:lstStyle/>
            <a:p>
              <a:endParaRPr/>
            </a:p>
          </p:txBody>
        </p:sp>
        <p:sp>
          <p:nvSpPr>
            <p:cNvPr id="99" name="Google Shape;1574;p53"/>
            <p:cNvSpPr/>
            <p:nvPr/>
          </p:nvSpPr>
          <p:spPr>
            <a:xfrm>
              <a:off x="1597300" y="3410100"/>
              <a:ext cx="9625" cy="18200"/>
            </a:xfrm>
            <a:custGeom>
              <a:avLst/>
              <a:gdLst/>
              <a:ahLst/>
              <a:cxnLst/>
              <a:rect l="l" t="t" r="r" b="b"/>
              <a:pathLst>
                <a:path w="385" h="728" extrusionOk="0">
                  <a:moveTo>
                    <a:pt x="184" y="0"/>
                  </a:moveTo>
                  <a:cubicBezTo>
                    <a:pt x="151" y="0"/>
                    <a:pt x="119" y="10"/>
                    <a:pt x="90" y="31"/>
                  </a:cubicBezTo>
                  <a:cubicBezTo>
                    <a:pt x="7" y="91"/>
                    <a:pt x="0" y="195"/>
                    <a:pt x="10" y="289"/>
                  </a:cubicBezTo>
                  <a:cubicBezTo>
                    <a:pt x="23" y="422"/>
                    <a:pt x="37" y="592"/>
                    <a:pt x="114" y="706"/>
                  </a:cubicBezTo>
                  <a:cubicBezTo>
                    <a:pt x="123" y="721"/>
                    <a:pt x="137" y="728"/>
                    <a:pt x="152" y="728"/>
                  </a:cubicBezTo>
                  <a:cubicBezTo>
                    <a:pt x="174" y="728"/>
                    <a:pt x="196" y="711"/>
                    <a:pt x="197" y="683"/>
                  </a:cubicBezTo>
                  <a:cubicBezTo>
                    <a:pt x="197" y="569"/>
                    <a:pt x="147" y="455"/>
                    <a:pt x="127" y="342"/>
                  </a:cubicBezTo>
                  <a:cubicBezTo>
                    <a:pt x="117" y="305"/>
                    <a:pt x="114" y="269"/>
                    <a:pt x="110" y="235"/>
                  </a:cubicBezTo>
                  <a:cubicBezTo>
                    <a:pt x="102" y="167"/>
                    <a:pt x="143" y="133"/>
                    <a:pt x="234" y="133"/>
                  </a:cubicBezTo>
                  <a:cubicBezTo>
                    <a:pt x="245" y="133"/>
                    <a:pt x="258" y="134"/>
                    <a:pt x="270" y="135"/>
                  </a:cubicBezTo>
                  <a:cubicBezTo>
                    <a:pt x="324" y="171"/>
                    <a:pt x="335" y="279"/>
                    <a:pt x="341" y="335"/>
                  </a:cubicBezTo>
                  <a:cubicBezTo>
                    <a:pt x="342" y="346"/>
                    <a:pt x="350" y="350"/>
                    <a:pt x="358" y="350"/>
                  </a:cubicBezTo>
                  <a:cubicBezTo>
                    <a:pt x="367" y="350"/>
                    <a:pt x="378" y="343"/>
                    <a:pt x="378" y="332"/>
                  </a:cubicBezTo>
                  <a:cubicBezTo>
                    <a:pt x="384" y="235"/>
                    <a:pt x="384" y="122"/>
                    <a:pt x="307" y="51"/>
                  </a:cubicBezTo>
                  <a:cubicBezTo>
                    <a:pt x="273" y="18"/>
                    <a:pt x="228" y="0"/>
                    <a:pt x="184" y="0"/>
                  </a:cubicBezTo>
                  <a:close/>
                </a:path>
              </a:pathLst>
            </a:custGeom>
            <a:solidFill>
              <a:srgbClr val="440A29"/>
            </a:solidFill>
            <a:ln>
              <a:noFill/>
            </a:ln>
          </p:spPr>
          <p:txBody>
            <a:bodyPr spcFirstLastPara="1" wrap="square" lIns="43250" tIns="43250" rIns="43250" bIns="43250" anchor="ctr" anchorCtr="0">
              <a:noAutofit/>
            </a:bodyPr>
            <a:lstStyle/>
            <a:p>
              <a:endParaRPr/>
            </a:p>
          </p:txBody>
        </p:sp>
        <p:sp>
          <p:nvSpPr>
            <p:cNvPr id="100" name="Google Shape;1575;p53"/>
            <p:cNvSpPr/>
            <p:nvPr/>
          </p:nvSpPr>
          <p:spPr>
            <a:xfrm>
              <a:off x="1590950" y="3424300"/>
              <a:ext cx="12925" cy="12675"/>
            </a:xfrm>
            <a:custGeom>
              <a:avLst/>
              <a:gdLst/>
              <a:ahLst/>
              <a:cxnLst/>
              <a:rect l="l" t="t" r="r" b="b"/>
              <a:pathLst>
                <a:path w="517" h="507" extrusionOk="0">
                  <a:moveTo>
                    <a:pt x="202" y="1"/>
                  </a:moveTo>
                  <a:cubicBezTo>
                    <a:pt x="135" y="1"/>
                    <a:pt x="65" y="28"/>
                    <a:pt x="37" y="95"/>
                  </a:cubicBezTo>
                  <a:cubicBezTo>
                    <a:pt x="0" y="182"/>
                    <a:pt x="67" y="265"/>
                    <a:pt x="140" y="308"/>
                  </a:cubicBezTo>
                  <a:cubicBezTo>
                    <a:pt x="191" y="336"/>
                    <a:pt x="248" y="352"/>
                    <a:pt x="294" y="385"/>
                  </a:cubicBezTo>
                  <a:cubicBezTo>
                    <a:pt x="344" y="419"/>
                    <a:pt x="375" y="473"/>
                    <a:pt x="428" y="499"/>
                  </a:cubicBezTo>
                  <a:cubicBezTo>
                    <a:pt x="437" y="504"/>
                    <a:pt x="447" y="506"/>
                    <a:pt x="456" y="506"/>
                  </a:cubicBezTo>
                  <a:cubicBezTo>
                    <a:pt x="489" y="506"/>
                    <a:pt x="516" y="476"/>
                    <a:pt x="508" y="439"/>
                  </a:cubicBezTo>
                  <a:cubicBezTo>
                    <a:pt x="484" y="325"/>
                    <a:pt x="338" y="259"/>
                    <a:pt x="244" y="219"/>
                  </a:cubicBezTo>
                  <a:cubicBezTo>
                    <a:pt x="217" y="208"/>
                    <a:pt x="177" y="199"/>
                    <a:pt x="160" y="172"/>
                  </a:cubicBezTo>
                  <a:cubicBezTo>
                    <a:pt x="120" y="118"/>
                    <a:pt x="177" y="85"/>
                    <a:pt x="228" y="85"/>
                  </a:cubicBezTo>
                  <a:cubicBezTo>
                    <a:pt x="271" y="85"/>
                    <a:pt x="311" y="101"/>
                    <a:pt x="344" y="128"/>
                  </a:cubicBezTo>
                  <a:cubicBezTo>
                    <a:pt x="364" y="142"/>
                    <a:pt x="361" y="148"/>
                    <a:pt x="388" y="152"/>
                  </a:cubicBezTo>
                  <a:cubicBezTo>
                    <a:pt x="395" y="152"/>
                    <a:pt x="401" y="152"/>
                    <a:pt x="401" y="145"/>
                  </a:cubicBezTo>
                  <a:cubicBezTo>
                    <a:pt x="418" y="75"/>
                    <a:pt x="314" y="21"/>
                    <a:pt x="261" y="8"/>
                  </a:cubicBezTo>
                  <a:cubicBezTo>
                    <a:pt x="242" y="3"/>
                    <a:pt x="222" y="1"/>
                    <a:pt x="202" y="1"/>
                  </a:cubicBezTo>
                  <a:close/>
                </a:path>
              </a:pathLst>
            </a:custGeom>
            <a:solidFill>
              <a:srgbClr val="440A29"/>
            </a:solidFill>
            <a:ln>
              <a:noFill/>
            </a:ln>
          </p:spPr>
          <p:txBody>
            <a:bodyPr spcFirstLastPara="1" wrap="square" lIns="43250" tIns="43250" rIns="43250" bIns="43250" anchor="ctr" anchorCtr="0">
              <a:noAutofit/>
            </a:bodyPr>
            <a:lstStyle/>
            <a:p>
              <a:endParaRPr/>
            </a:p>
          </p:txBody>
        </p:sp>
        <p:sp>
          <p:nvSpPr>
            <p:cNvPr id="101" name="Google Shape;1576;p53"/>
            <p:cNvSpPr/>
            <p:nvPr/>
          </p:nvSpPr>
          <p:spPr>
            <a:xfrm>
              <a:off x="1429125" y="3479250"/>
              <a:ext cx="37800" cy="74800"/>
            </a:xfrm>
            <a:custGeom>
              <a:avLst/>
              <a:gdLst/>
              <a:ahLst/>
              <a:cxnLst/>
              <a:rect l="l" t="t" r="r" b="b"/>
              <a:pathLst>
                <a:path w="1512" h="2992" extrusionOk="0">
                  <a:moveTo>
                    <a:pt x="1451" y="1"/>
                  </a:moveTo>
                  <a:cubicBezTo>
                    <a:pt x="1445" y="1"/>
                    <a:pt x="1438" y="2"/>
                    <a:pt x="1431" y="5"/>
                  </a:cubicBezTo>
                  <a:cubicBezTo>
                    <a:pt x="466" y="470"/>
                    <a:pt x="1" y="2010"/>
                    <a:pt x="446" y="2959"/>
                  </a:cubicBezTo>
                  <a:cubicBezTo>
                    <a:pt x="456" y="2982"/>
                    <a:pt x="476" y="2991"/>
                    <a:pt x="497" y="2991"/>
                  </a:cubicBezTo>
                  <a:cubicBezTo>
                    <a:pt x="538" y="2991"/>
                    <a:pt x="583" y="2955"/>
                    <a:pt x="566" y="2909"/>
                  </a:cubicBezTo>
                  <a:cubicBezTo>
                    <a:pt x="228" y="1977"/>
                    <a:pt x="616" y="604"/>
                    <a:pt x="1471" y="75"/>
                  </a:cubicBezTo>
                  <a:cubicBezTo>
                    <a:pt x="1511" y="53"/>
                    <a:pt x="1488" y="1"/>
                    <a:pt x="1451" y="1"/>
                  </a:cubicBezTo>
                  <a:close/>
                </a:path>
              </a:pathLst>
            </a:custGeom>
            <a:solidFill>
              <a:srgbClr val="440A29"/>
            </a:solidFill>
            <a:ln>
              <a:noFill/>
            </a:ln>
          </p:spPr>
          <p:txBody>
            <a:bodyPr spcFirstLastPara="1" wrap="square" lIns="43250" tIns="43250" rIns="43250" bIns="43250" anchor="ctr" anchorCtr="0">
              <a:noAutofit/>
            </a:bodyPr>
            <a:lstStyle/>
            <a:p>
              <a:endParaRPr/>
            </a:p>
          </p:txBody>
        </p:sp>
        <p:sp>
          <p:nvSpPr>
            <p:cNvPr id="102" name="Google Shape;1577;p53"/>
            <p:cNvSpPr/>
            <p:nvPr/>
          </p:nvSpPr>
          <p:spPr>
            <a:xfrm>
              <a:off x="1407600" y="3222950"/>
              <a:ext cx="21050" cy="9100"/>
            </a:xfrm>
            <a:custGeom>
              <a:avLst/>
              <a:gdLst/>
              <a:ahLst/>
              <a:cxnLst/>
              <a:rect l="l" t="t" r="r" b="b"/>
              <a:pathLst>
                <a:path w="842" h="364" extrusionOk="0">
                  <a:moveTo>
                    <a:pt x="341" y="0"/>
                  </a:moveTo>
                  <a:cubicBezTo>
                    <a:pt x="255" y="0"/>
                    <a:pt x="169" y="16"/>
                    <a:pt x="87" y="46"/>
                  </a:cubicBezTo>
                  <a:cubicBezTo>
                    <a:pt x="0" y="74"/>
                    <a:pt x="25" y="196"/>
                    <a:pt x="106" y="196"/>
                  </a:cubicBezTo>
                  <a:cubicBezTo>
                    <a:pt x="113" y="196"/>
                    <a:pt x="120" y="195"/>
                    <a:pt x="127" y="193"/>
                  </a:cubicBezTo>
                  <a:cubicBezTo>
                    <a:pt x="174" y="181"/>
                    <a:pt x="222" y="175"/>
                    <a:pt x="270" y="175"/>
                  </a:cubicBezTo>
                  <a:cubicBezTo>
                    <a:pt x="346" y="175"/>
                    <a:pt x="421" y="190"/>
                    <a:pt x="491" y="223"/>
                  </a:cubicBezTo>
                  <a:cubicBezTo>
                    <a:pt x="585" y="267"/>
                    <a:pt x="648" y="353"/>
                    <a:pt x="755" y="363"/>
                  </a:cubicBezTo>
                  <a:cubicBezTo>
                    <a:pt x="757" y="363"/>
                    <a:pt x="759" y="363"/>
                    <a:pt x="760" y="363"/>
                  </a:cubicBezTo>
                  <a:cubicBezTo>
                    <a:pt x="802" y="363"/>
                    <a:pt x="841" y="321"/>
                    <a:pt x="838" y="283"/>
                  </a:cubicBezTo>
                  <a:cubicBezTo>
                    <a:pt x="825" y="133"/>
                    <a:pt x="661" y="62"/>
                    <a:pt x="534" y="26"/>
                  </a:cubicBezTo>
                  <a:cubicBezTo>
                    <a:pt x="471" y="9"/>
                    <a:pt x="406" y="0"/>
                    <a:pt x="341" y="0"/>
                  </a:cubicBezTo>
                  <a:close/>
                </a:path>
              </a:pathLst>
            </a:custGeom>
            <a:solidFill>
              <a:srgbClr val="FFFFFF"/>
            </a:solidFill>
            <a:ln>
              <a:noFill/>
            </a:ln>
          </p:spPr>
          <p:txBody>
            <a:bodyPr spcFirstLastPara="1" wrap="square" lIns="43250" tIns="43250" rIns="43250" bIns="43250" anchor="ctr" anchorCtr="0">
              <a:noAutofit/>
            </a:bodyPr>
            <a:lstStyle/>
            <a:p>
              <a:endParaRPr/>
            </a:p>
          </p:txBody>
        </p:sp>
        <p:sp>
          <p:nvSpPr>
            <p:cNvPr id="103" name="Google Shape;1578;p53"/>
            <p:cNvSpPr/>
            <p:nvPr/>
          </p:nvSpPr>
          <p:spPr>
            <a:xfrm>
              <a:off x="1569225" y="3222675"/>
              <a:ext cx="17325" cy="11700"/>
            </a:xfrm>
            <a:custGeom>
              <a:avLst/>
              <a:gdLst/>
              <a:ahLst/>
              <a:cxnLst/>
              <a:rect l="l" t="t" r="r" b="b"/>
              <a:pathLst>
                <a:path w="693" h="468" extrusionOk="0">
                  <a:moveTo>
                    <a:pt x="593" y="0"/>
                  </a:moveTo>
                  <a:cubicBezTo>
                    <a:pt x="586" y="0"/>
                    <a:pt x="579" y="1"/>
                    <a:pt x="571" y="4"/>
                  </a:cubicBezTo>
                  <a:cubicBezTo>
                    <a:pt x="468" y="33"/>
                    <a:pt x="358" y="67"/>
                    <a:pt x="264" y="124"/>
                  </a:cubicBezTo>
                  <a:cubicBezTo>
                    <a:pt x="178" y="178"/>
                    <a:pt x="67" y="244"/>
                    <a:pt x="24" y="338"/>
                  </a:cubicBezTo>
                  <a:cubicBezTo>
                    <a:pt x="0" y="397"/>
                    <a:pt x="35" y="468"/>
                    <a:pt x="97" y="468"/>
                  </a:cubicBezTo>
                  <a:cubicBezTo>
                    <a:pt x="105" y="468"/>
                    <a:pt x="113" y="467"/>
                    <a:pt x="121" y="465"/>
                  </a:cubicBezTo>
                  <a:cubicBezTo>
                    <a:pt x="218" y="438"/>
                    <a:pt x="291" y="364"/>
                    <a:pt x="375" y="311"/>
                  </a:cubicBezTo>
                  <a:cubicBezTo>
                    <a:pt x="458" y="251"/>
                    <a:pt x="539" y="187"/>
                    <a:pt x="628" y="133"/>
                  </a:cubicBezTo>
                  <a:cubicBezTo>
                    <a:pt x="693" y="97"/>
                    <a:pt x="659" y="0"/>
                    <a:pt x="593" y="0"/>
                  </a:cubicBezTo>
                  <a:close/>
                </a:path>
              </a:pathLst>
            </a:custGeom>
            <a:solidFill>
              <a:srgbClr val="FFFFFF"/>
            </a:solidFill>
            <a:ln>
              <a:noFill/>
            </a:ln>
          </p:spPr>
          <p:txBody>
            <a:bodyPr spcFirstLastPara="1" wrap="square" lIns="43250" tIns="43250" rIns="43250" bIns="43250" anchor="ctr" anchorCtr="0">
              <a:noAutofit/>
            </a:bodyPr>
            <a:lstStyle/>
            <a:p>
              <a:endParaRPr/>
            </a:p>
          </p:txBody>
        </p:sp>
        <p:sp>
          <p:nvSpPr>
            <p:cNvPr id="104" name="Google Shape;1579;p53"/>
            <p:cNvSpPr/>
            <p:nvPr/>
          </p:nvSpPr>
          <p:spPr>
            <a:xfrm>
              <a:off x="1490125" y="3212550"/>
              <a:ext cx="7875" cy="12600"/>
            </a:xfrm>
            <a:custGeom>
              <a:avLst/>
              <a:gdLst/>
              <a:ahLst/>
              <a:cxnLst/>
              <a:rect l="l" t="t" r="r" b="b"/>
              <a:pathLst>
                <a:path w="315" h="504" extrusionOk="0">
                  <a:moveTo>
                    <a:pt x="133" y="0"/>
                  </a:moveTo>
                  <a:cubicBezTo>
                    <a:pt x="76" y="0"/>
                    <a:pt x="22" y="47"/>
                    <a:pt x="37" y="121"/>
                  </a:cubicBezTo>
                  <a:cubicBezTo>
                    <a:pt x="51" y="171"/>
                    <a:pt x="51" y="228"/>
                    <a:pt x="31" y="275"/>
                  </a:cubicBezTo>
                  <a:cubicBezTo>
                    <a:pt x="0" y="342"/>
                    <a:pt x="3" y="445"/>
                    <a:pt x="83" y="482"/>
                  </a:cubicBezTo>
                  <a:cubicBezTo>
                    <a:pt x="114" y="495"/>
                    <a:pt x="131" y="498"/>
                    <a:pt x="160" y="502"/>
                  </a:cubicBezTo>
                  <a:cubicBezTo>
                    <a:pt x="165" y="503"/>
                    <a:pt x="169" y="503"/>
                    <a:pt x="173" y="503"/>
                  </a:cubicBezTo>
                  <a:cubicBezTo>
                    <a:pt x="251" y="503"/>
                    <a:pt x="314" y="422"/>
                    <a:pt x="314" y="352"/>
                  </a:cubicBezTo>
                  <a:cubicBezTo>
                    <a:pt x="314" y="242"/>
                    <a:pt x="284" y="134"/>
                    <a:pt x="217" y="44"/>
                  </a:cubicBezTo>
                  <a:cubicBezTo>
                    <a:pt x="195" y="14"/>
                    <a:pt x="164" y="0"/>
                    <a:pt x="133" y="0"/>
                  </a:cubicBezTo>
                  <a:close/>
                </a:path>
              </a:pathLst>
            </a:custGeom>
            <a:solidFill>
              <a:srgbClr val="FFFFFF"/>
            </a:solidFill>
            <a:ln>
              <a:noFill/>
            </a:ln>
          </p:spPr>
          <p:txBody>
            <a:bodyPr spcFirstLastPara="1" wrap="square" lIns="43250" tIns="43250" rIns="43250" bIns="43250" anchor="ctr" anchorCtr="0">
              <a:noAutofit/>
            </a:bodyPr>
            <a:lstStyle/>
            <a:p>
              <a:endParaRPr/>
            </a:p>
          </p:txBody>
        </p:sp>
        <p:sp>
          <p:nvSpPr>
            <p:cNvPr id="105" name="Google Shape;1580;p53"/>
            <p:cNvSpPr/>
            <p:nvPr/>
          </p:nvSpPr>
          <p:spPr>
            <a:xfrm>
              <a:off x="1470075" y="3232850"/>
              <a:ext cx="775" cy="600"/>
            </a:xfrm>
            <a:custGeom>
              <a:avLst/>
              <a:gdLst/>
              <a:ahLst/>
              <a:cxnLst/>
              <a:rect l="l" t="t" r="r" b="b"/>
              <a:pathLst>
                <a:path w="31" h="24" extrusionOk="0">
                  <a:moveTo>
                    <a:pt x="17" y="1"/>
                  </a:moveTo>
                  <a:cubicBezTo>
                    <a:pt x="0" y="1"/>
                    <a:pt x="0" y="24"/>
                    <a:pt x="17" y="24"/>
                  </a:cubicBezTo>
                  <a:cubicBezTo>
                    <a:pt x="31" y="24"/>
                    <a:pt x="31" y="1"/>
                    <a:pt x="17" y="1"/>
                  </a:cubicBezTo>
                  <a:close/>
                </a:path>
              </a:pathLst>
            </a:custGeom>
            <a:solidFill>
              <a:srgbClr val="FFFFFF"/>
            </a:solidFill>
            <a:ln>
              <a:noFill/>
            </a:ln>
          </p:spPr>
          <p:txBody>
            <a:bodyPr spcFirstLastPara="1" wrap="square" lIns="43250" tIns="43250" rIns="43250" bIns="43250" anchor="ctr" anchorCtr="0">
              <a:noAutofit/>
            </a:bodyPr>
            <a:lstStyle/>
            <a:p>
              <a:endParaRPr/>
            </a:p>
          </p:txBody>
        </p:sp>
        <p:sp>
          <p:nvSpPr>
            <p:cNvPr id="106" name="Google Shape;1581;p53"/>
            <p:cNvSpPr/>
            <p:nvPr/>
          </p:nvSpPr>
          <p:spPr>
            <a:xfrm>
              <a:off x="1458625" y="3256925"/>
              <a:ext cx="8375" cy="5700"/>
            </a:xfrm>
            <a:custGeom>
              <a:avLst/>
              <a:gdLst/>
              <a:ahLst/>
              <a:cxnLst/>
              <a:rect l="l" t="t" r="r" b="b"/>
              <a:pathLst>
                <a:path w="335" h="228" extrusionOk="0">
                  <a:moveTo>
                    <a:pt x="217" y="1"/>
                  </a:moveTo>
                  <a:cubicBezTo>
                    <a:pt x="200" y="1"/>
                    <a:pt x="183" y="6"/>
                    <a:pt x="168" y="17"/>
                  </a:cubicBezTo>
                  <a:cubicBezTo>
                    <a:pt x="141" y="34"/>
                    <a:pt x="114" y="51"/>
                    <a:pt x="91" y="67"/>
                  </a:cubicBezTo>
                  <a:cubicBezTo>
                    <a:pt x="60" y="87"/>
                    <a:pt x="44" y="114"/>
                    <a:pt x="23" y="140"/>
                  </a:cubicBezTo>
                  <a:cubicBezTo>
                    <a:pt x="0" y="180"/>
                    <a:pt x="34" y="217"/>
                    <a:pt x="71" y="224"/>
                  </a:cubicBezTo>
                  <a:cubicBezTo>
                    <a:pt x="90" y="226"/>
                    <a:pt x="107" y="228"/>
                    <a:pt x="125" y="228"/>
                  </a:cubicBezTo>
                  <a:cubicBezTo>
                    <a:pt x="137" y="228"/>
                    <a:pt x="148" y="227"/>
                    <a:pt x="161" y="224"/>
                  </a:cubicBezTo>
                  <a:cubicBezTo>
                    <a:pt x="191" y="217"/>
                    <a:pt x="218" y="211"/>
                    <a:pt x="244" y="204"/>
                  </a:cubicBezTo>
                  <a:cubicBezTo>
                    <a:pt x="304" y="187"/>
                    <a:pt x="335" y="120"/>
                    <a:pt x="311" y="63"/>
                  </a:cubicBezTo>
                  <a:cubicBezTo>
                    <a:pt x="295" y="27"/>
                    <a:pt x="256" y="1"/>
                    <a:pt x="217" y="1"/>
                  </a:cubicBezTo>
                  <a:close/>
                </a:path>
              </a:pathLst>
            </a:custGeom>
            <a:solidFill>
              <a:srgbClr val="FFFFFF"/>
            </a:solidFill>
            <a:ln>
              <a:noFill/>
            </a:ln>
          </p:spPr>
          <p:txBody>
            <a:bodyPr spcFirstLastPara="1" wrap="square" lIns="43250" tIns="43250" rIns="43250" bIns="43250" anchor="ctr" anchorCtr="0">
              <a:noAutofit/>
            </a:bodyPr>
            <a:lstStyle/>
            <a:p>
              <a:endParaRPr/>
            </a:p>
          </p:txBody>
        </p:sp>
        <p:sp>
          <p:nvSpPr>
            <p:cNvPr id="107" name="Google Shape;1582;p53"/>
            <p:cNvSpPr/>
            <p:nvPr/>
          </p:nvSpPr>
          <p:spPr>
            <a:xfrm>
              <a:off x="1439075" y="3371025"/>
              <a:ext cx="1600" cy="1200"/>
            </a:xfrm>
            <a:custGeom>
              <a:avLst/>
              <a:gdLst/>
              <a:ahLst/>
              <a:cxnLst/>
              <a:rect l="l" t="t" r="r" b="b"/>
              <a:pathLst>
                <a:path w="64" h="48" extrusionOk="0">
                  <a:moveTo>
                    <a:pt x="34" y="1"/>
                  </a:moveTo>
                  <a:cubicBezTo>
                    <a:pt x="0" y="1"/>
                    <a:pt x="0" y="47"/>
                    <a:pt x="34" y="47"/>
                  </a:cubicBezTo>
                  <a:cubicBezTo>
                    <a:pt x="64" y="47"/>
                    <a:pt x="64" y="1"/>
                    <a:pt x="34" y="1"/>
                  </a:cubicBezTo>
                  <a:close/>
                </a:path>
              </a:pathLst>
            </a:custGeom>
            <a:solidFill>
              <a:srgbClr val="FFFFFF"/>
            </a:solidFill>
            <a:ln>
              <a:noFill/>
            </a:ln>
          </p:spPr>
          <p:txBody>
            <a:bodyPr spcFirstLastPara="1" wrap="square" lIns="43250" tIns="43250" rIns="43250" bIns="43250" anchor="ctr" anchorCtr="0">
              <a:noAutofit/>
            </a:bodyPr>
            <a:lstStyle/>
            <a:p>
              <a:endParaRPr/>
            </a:p>
          </p:txBody>
        </p:sp>
        <p:sp>
          <p:nvSpPr>
            <p:cNvPr id="108" name="Google Shape;1583;p53"/>
            <p:cNvSpPr/>
            <p:nvPr/>
          </p:nvSpPr>
          <p:spPr>
            <a:xfrm>
              <a:off x="1547525" y="3371950"/>
              <a:ext cx="1425" cy="1100"/>
            </a:xfrm>
            <a:custGeom>
              <a:avLst/>
              <a:gdLst/>
              <a:ahLst/>
              <a:cxnLst/>
              <a:rect l="l" t="t" r="r" b="b"/>
              <a:pathLst>
                <a:path w="57" h="44" extrusionOk="0">
                  <a:moveTo>
                    <a:pt x="26" y="1"/>
                  </a:moveTo>
                  <a:cubicBezTo>
                    <a:pt x="0" y="1"/>
                    <a:pt x="0" y="44"/>
                    <a:pt x="26" y="44"/>
                  </a:cubicBezTo>
                  <a:cubicBezTo>
                    <a:pt x="56" y="44"/>
                    <a:pt x="56" y="1"/>
                    <a:pt x="26" y="1"/>
                  </a:cubicBezTo>
                  <a:close/>
                </a:path>
              </a:pathLst>
            </a:custGeom>
            <a:solidFill>
              <a:srgbClr val="FFFFFF"/>
            </a:solidFill>
            <a:ln>
              <a:noFill/>
            </a:ln>
          </p:spPr>
          <p:txBody>
            <a:bodyPr spcFirstLastPara="1" wrap="square" lIns="43250" tIns="43250" rIns="43250" bIns="43250" anchor="ctr" anchorCtr="0">
              <a:noAutofit/>
            </a:bodyPr>
            <a:lstStyle/>
            <a:p>
              <a:endParaRPr/>
            </a:p>
          </p:txBody>
        </p:sp>
      </p:grpSp>
      <p:grpSp>
        <p:nvGrpSpPr>
          <p:cNvPr id="111" name="Group 110"/>
          <p:cNvGrpSpPr/>
          <p:nvPr/>
        </p:nvGrpSpPr>
        <p:grpSpPr>
          <a:xfrm>
            <a:off x="3311317" y="101147"/>
            <a:ext cx="6210300" cy="787452"/>
            <a:chOff x="3704647" y="230141"/>
            <a:chExt cx="6210300" cy="647429"/>
          </a:xfrm>
          <a:solidFill>
            <a:srgbClr val="92D050"/>
          </a:solidFill>
        </p:grpSpPr>
        <p:sp>
          <p:nvSpPr>
            <p:cNvPr id="112" name="Trapezoid 9"/>
            <p:cNvSpPr/>
            <p:nvPr/>
          </p:nvSpPr>
          <p:spPr>
            <a:xfrm>
              <a:off x="3704647" y="257175"/>
              <a:ext cx="6210300" cy="620395"/>
            </a:xfrm>
            <a:custGeom>
              <a:avLst/>
              <a:gdLst>
                <a:gd name="connsiteX0" fmla="*/ 0 w 6210300"/>
                <a:gd name="connsiteY0" fmla="*/ 514350 h 514350"/>
                <a:gd name="connsiteX1" fmla="*/ 280989 w 6210300"/>
                <a:gd name="connsiteY1" fmla="*/ 0 h 514350"/>
                <a:gd name="connsiteX2" fmla="*/ 5929311 w 6210300"/>
                <a:gd name="connsiteY2" fmla="*/ 0 h 514350"/>
                <a:gd name="connsiteX3" fmla="*/ 6210300 w 6210300"/>
                <a:gd name="connsiteY3" fmla="*/ 514350 h 514350"/>
                <a:gd name="connsiteX4" fmla="*/ 0 w 6210300"/>
                <a:gd name="connsiteY4" fmla="*/ 514350 h 514350"/>
                <a:gd name="connsiteX0" fmla="*/ 0 w 6210300"/>
                <a:gd name="connsiteY0" fmla="*/ 514350 h 514350"/>
                <a:gd name="connsiteX1" fmla="*/ 166689 w 6210300"/>
                <a:gd name="connsiteY1" fmla="*/ 57150 h 514350"/>
                <a:gd name="connsiteX2" fmla="*/ 5929311 w 6210300"/>
                <a:gd name="connsiteY2" fmla="*/ 0 h 514350"/>
                <a:gd name="connsiteX3" fmla="*/ 6210300 w 6210300"/>
                <a:gd name="connsiteY3" fmla="*/ 514350 h 514350"/>
                <a:gd name="connsiteX4" fmla="*/ 0 w 6210300"/>
                <a:gd name="connsiteY4" fmla="*/ 514350 h 514350"/>
                <a:gd name="connsiteX0" fmla="*/ 0 w 6210300"/>
                <a:gd name="connsiteY0" fmla="*/ 495300 h 495300"/>
                <a:gd name="connsiteX1" fmla="*/ 166689 w 6210300"/>
                <a:gd name="connsiteY1" fmla="*/ 38100 h 495300"/>
                <a:gd name="connsiteX2" fmla="*/ 6062661 w 6210300"/>
                <a:gd name="connsiteY2" fmla="*/ 0 h 495300"/>
                <a:gd name="connsiteX3" fmla="*/ 6210300 w 6210300"/>
                <a:gd name="connsiteY3" fmla="*/ 495300 h 495300"/>
                <a:gd name="connsiteX4" fmla="*/ 0 w 6210300"/>
                <a:gd name="connsiteY4" fmla="*/ 495300 h 495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10300" h="495300">
                  <a:moveTo>
                    <a:pt x="0" y="495300"/>
                  </a:moveTo>
                  <a:lnTo>
                    <a:pt x="166689" y="38100"/>
                  </a:lnTo>
                  <a:lnTo>
                    <a:pt x="6062661" y="0"/>
                  </a:lnTo>
                  <a:lnTo>
                    <a:pt x="6210300" y="495300"/>
                  </a:lnTo>
                  <a:lnTo>
                    <a:pt x="0" y="495300"/>
                  </a:lnTo>
                  <a:close/>
                </a:path>
              </a:pathLst>
            </a:custGeom>
            <a:grpFill/>
            <a:ln w="19050">
              <a:solidFill>
                <a:schemeClr val="accent6">
                  <a:lumMod val="50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n w="190500">
                    <a:solidFill>
                      <a:schemeClr val="accent2">
                        <a:lumMod val="20000"/>
                        <a:lumOff val="80000"/>
                      </a:schemeClr>
                    </a:solidFill>
                  </a:ln>
                  <a:solidFill>
                    <a:schemeClr val="accent1"/>
                  </a:solidFill>
                  <a:effectLst>
                    <a:outerShdw blurRad="38100" dist="25400" dir="5400000" algn="ctr" rotWithShape="0">
                      <a:srgbClr val="6E747A">
                        <a:alpha val="43000"/>
                      </a:srgbClr>
                    </a:outerShdw>
                  </a:effectLst>
                  <a:latin typeface="UVF Salome" panose="02000503040000020003" pitchFamily="50" charset="0"/>
                  <a:cs typeface="Arial" panose="020B0604020202020204" pitchFamily="34" charset="0"/>
                </a:rPr>
                <a:t>TÔI LÀ HỌC SINH LỚP 2</a:t>
              </a:r>
              <a:endParaRPr lang="en-US" sz="2800" dirty="0">
                <a:ln w="190500">
                  <a:solidFill>
                    <a:schemeClr val="accent2">
                      <a:lumMod val="20000"/>
                      <a:lumOff val="80000"/>
                    </a:schemeClr>
                  </a:solidFill>
                </a:ln>
                <a:solidFill>
                  <a:schemeClr val="accent1"/>
                </a:solidFill>
                <a:effectLst>
                  <a:outerShdw blurRad="38100" dist="25400" dir="5400000" algn="ctr" rotWithShape="0">
                    <a:srgbClr val="6E747A">
                      <a:alpha val="43000"/>
                    </a:srgbClr>
                  </a:outerShdw>
                </a:effectLst>
                <a:latin typeface="UVF Salome" panose="02000503040000020003" pitchFamily="50" charset="0"/>
                <a:cs typeface="Arial" panose="020B0604020202020204" pitchFamily="34" charset="0"/>
              </a:endParaRPr>
            </a:p>
          </p:txBody>
        </p:sp>
        <p:sp>
          <p:nvSpPr>
            <p:cNvPr id="113" name="Rectangle 112"/>
            <p:cNvSpPr/>
            <p:nvPr/>
          </p:nvSpPr>
          <p:spPr>
            <a:xfrm>
              <a:off x="4276482" y="230141"/>
              <a:ext cx="5066643" cy="607317"/>
            </a:xfrm>
            <a:prstGeom prst="rect">
              <a:avLst/>
            </a:prstGeom>
            <a:noFill/>
            <a:ln>
              <a:noFill/>
            </a:ln>
          </p:spPr>
          <p:txBody>
            <a:bodyPr wrap="none">
              <a:spAutoFit/>
            </a:bodyPr>
            <a:lstStyle/>
            <a:p>
              <a:pPr algn="ctr" defTabSz="685800">
                <a:lnSpc>
                  <a:spcPct val="150000"/>
                </a:lnSpc>
              </a:pPr>
              <a:r>
                <a:rPr lang="en-US" sz="2800" b="1" dirty="0">
                  <a:ln>
                    <a:solidFill>
                      <a:schemeClr val="accent4">
                        <a:lumMod val="75000"/>
                      </a:schemeClr>
                    </a:solidFill>
                  </a:ln>
                  <a:gradFill>
                    <a:gsLst>
                      <a:gs pos="46500">
                        <a:srgbClr val="BB6976"/>
                      </a:gs>
                      <a:gs pos="19000">
                        <a:srgbClr val="C00000"/>
                      </a:gs>
                      <a:gs pos="70000">
                        <a:schemeClr val="accent4"/>
                      </a:gs>
                      <a:gs pos="83000">
                        <a:schemeClr val="accent1">
                          <a:lumMod val="45000"/>
                          <a:lumOff val="55000"/>
                        </a:schemeClr>
                      </a:gs>
                      <a:gs pos="100000">
                        <a:schemeClr val="accent1">
                          <a:lumMod val="30000"/>
                          <a:lumOff val="70000"/>
                        </a:schemeClr>
                      </a:gs>
                    </a:gsLst>
                    <a:lin ang="5400000" scaled="1"/>
                  </a:gradFill>
                  <a:effectLst>
                    <a:outerShdw blurRad="38100" dist="25400" dir="5400000" algn="ctr" rotWithShape="0">
                      <a:srgbClr val="6E747A">
                        <a:alpha val="43000"/>
                      </a:srgbClr>
                    </a:outerShdw>
                  </a:effectLst>
                  <a:latin typeface="UVF Salome" panose="02000503040000020003" pitchFamily="50" charset="0"/>
                  <a:cs typeface="Arial Rounded MT Bold" panose="020F0704030504030204" charset="0"/>
                </a:rPr>
                <a:t>TÔI LÀ HỌC SINH LỚP 2</a:t>
              </a:r>
              <a:endParaRPr lang="en-US" sz="2800" dirty="0">
                <a:ln>
                  <a:solidFill>
                    <a:schemeClr val="accent4">
                      <a:lumMod val="75000"/>
                    </a:schemeClr>
                  </a:solidFill>
                </a:ln>
                <a:gradFill>
                  <a:gsLst>
                    <a:gs pos="46500">
                      <a:srgbClr val="BB6976"/>
                    </a:gs>
                    <a:gs pos="19000">
                      <a:srgbClr val="C00000"/>
                    </a:gs>
                    <a:gs pos="70000">
                      <a:schemeClr val="accent4"/>
                    </a:gs>
                    <a:gs pos="83000">
                      <a:schemeClr val="accent1">
                        <a:lumMod val="45000"/>
                        <a:lumOff val="55000"/>
                      </a:schemeClr>
                    </a:gs>
                    <a:gs pos="100000">
                      <a:schemeClr val="accent1">
                        <a:lumMod val="30000"/>
                        <a:lumOff val="70000"/>
                      </a:schemeClr>
                    </a:gs>
                  </a:gsLst>
                  <a:lin ang="5400000" scaled="1"/>
                </a:gradFill>
                <a:effectLst>
                  <a:outerShdw blurRad="38100" dist="25400" dir="5400000" algn="ctr" rotWithShape="0">
                    <a:srgbClr val="6E747A">
                      <a:alpha val="43000"/>
                    </a:srgbClr>
                  </a:outerShdw>
                </a:effectLst>
                <a:latin typeface="UVF Salome" panose="02000503040000020003" pitchFamily="50" charset="0"/>
                <a:cs typeface="Arial Rounded MT Bold" panose="020F0704030504030204" charset="0"/>
              </a:endParaRPr>
            </a:p>
          </p:txBody>
        </p:sp>
      </p:grpSp>
    </p:spTree>
    <p:extLst>
      <p:ext uri="{BB962C8B-B14F-4D97-AF65-F5344CB8AC3E}">
        <p14:creationId xmlns:p14="http://schemas.microsoft.com/office/powerpoint/2010/main" val="4051671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0"/>
                                        </p:tgtEl>
                                        <p:attrNameLst>
                                          <p:attrName>style.visibility</p:attrName>
                                        </p:attrNameLst>
                                      </p:cBhvr>
                                      <p:to>
                                        <p:strVal val="visible"/>
                                      </p:to>
                                    </p:set>
                                    <p:animEffect transition="in" filter="wipe(down)">
                                      <p:cBhvr>
                                        <p:cTn id="7" dur="500"/>
                                        <p:tgtEl>
                                          <p:spTgt spid="1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11"/>
                                        </p:tgtEl>
                                        <p:attrNameLst>
                                          <p:attrName>style.visibility</p:attrName>
                                        </p:attrNameLst>
                                      </p:cBhvr>
                                      <p:to>
                                        <p:strVal val="visible"/>
                                      </p:to>
                                    </p:set>
                                    <p:animEffect transition="in" filter="wipe(down)">
                                      <p:cBhvr>
                                        <p:cTn id="12" dur="500"/>
                                        <p:tgtEl>
                                          <p:spTgt spid="1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09"/>
                                        </p:tgtEl>
                                        <p:attrNameLst>
                                          <p:attrName>style.visibility</p:attrName>
                                        </p:attrNameLst>
                                      </p:cBhvr>
                                      <p:to>
                                        <p:strVal val="visible"/>
                                      </p:to>
                                    </p:set>
                                    <p:animEffect transition="in" filter="wipe(down)">
                                      <p:cBhvr>
                                        <p:cTn id="17" dur="500"/>
                                        <p:tgtEl>
                                          <p:spTgt spid="109"/>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8" fill="hold" display="0">
                  <p:stCondLst>
                    <p:cond delay="indefinite"/>
                  </p:stCondLst>
                  <p:endCondLst>
                    <p:cond evt="onStopAudio" delay="0">
                      <p:tgtEl>
                        <p:sldTgt/>
                      </p:tgtEl>
                    </p:cond>
                  </p:endCondLst>
                </p:cTn>
                <p:tgtEl>
                  <p:spTgt spid="13"/>
                </p:tgtEl>
              </p:cMediaNode>
            </p:audio>
            <p:seq concurrent="1" nextAc="seek">
              <p:cTn id="19" restart="whenNotActive" fill="hold" evtFilter="cancelBubble" nodeType="interactiveSeq">
                <p:stCondLst>
                  <p:cond evt="onClick" delay="0">
                    <p:tgtEl>
                      <p:spTgt spid="110"/>
                    </p:tgtEl>
                  </p:cond>
                </p:stCondLst>
                <p:endSync evt="end" delay="0">
                  <p:rtn val="all"/>
                </p:endSync>
                <p:childTnLst>
                  <p:par>
                    <p:cTn id="20" fill="hold">
                      <p:stCondLst>
                        <p:cond delay="0"/>
                      </p:stCondLst>
                      <p:childTnLst>
                        <p:par>
                          <p:cTn id="21" fill="hold">
                            <p:stCondLst>
                              <p:cond delay="0"/>
                            </p:stCondLst>
                            <p:childTnLst>
                              <p:par>
                                <p:cTn id="22" presetID="1" presetClass="mediacall" presetSubtype="0" fill="hold" nodeType="clickEffect">
                                  <p:stCondLst>
                                    <p:cond delay="0"/>
                                  </p:stCondLst>
                                  <p:childTnLst>
                                    <p:cmd type="call" cmd="playFrom(0.0)">
                                      <p:cBhvr>
                                        <p:cTn id="23" dur="66840" fill="hold"/>
                                        <p:tgtEl>
                                          <p:spTgt spid="13"/>
                                        </p:tgtEl>
                                      </p:cBhvr>
                                    </p:cmd>
                                  </p:childTnLst>
                                </p:cTn>
                              </p:par>
                            </p:childTnLst>
                          </p:cTn>
                        </p:par>
                      </p:childTnLst>
                    </p:cTn>
                  </p:par>
                </p:childTnLst>
              </p:cTn>
              <p:nextCondLst>
                <p:cond evt="onClick" delay="0">
                  <p:tgtEl>
                    <p:spTgt spid="110"/>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49711" y="917886"/>
            <a:ext cx="6357252" cy="6151576"/>
            <a:chOff x="1387777" y="1014322"/>
            <a:chExt cx="6148100" cy="6243929"/>
          </a:xfrm>
        </p:grpSpPr>
        <p:sp>
          <p:nvSpPr>
            <p:cNvPr id="2" name="Rounded Rectangle 1"/>
            <p:cNvSpPr/>
            <p:nvPr/>
          </p:nvSpPr>
          <p:spPr>
            <a:xfrm>
              <a:off x="1387777" y="1014322"/>
              <a:ext cx="6148100" cy="6008457"/>
            </a:xfrm>
            <a:custGeom>
              <a:avLst/>
              <a:gdLst>
                <a:gd name="connsiteX0" fmla="*/ 0 w 9967624"/>
                <a:gd name="connsiteY0" fmla="*/ 927119 h 5562600"/>
                <a:gd name="connsiteX1" fmla="*/ 927119 w 9967624"/>
                <a:gd name="connsiteY1" fmla="*/ 0 h 5562600"/>
                <a:gd name="connsiteX2" fmla="*/ 9040505 w 9967624"/>
                <a:gd name="connsiteY2" fmla="*/ 0 h 5562600"/>
                <a:gd name="connsiteX3" fmla="*/ 9967624 w 9967624"/>
                <a:gd name="connsiteY3" fmla="*/ 927119 h 5562600"/>
                <a:gd name="connsiteX4" fmla="*/ 9967624 w 9967624"/>
                <a:gd name="connsiteY4" fmla="*/ 4635481 h 5562600"/>
                <a:gd name="connsiteX5" fmla="*/ 9040505 w 9967624"/>
                <a:gd name="connsiteY5" fmla="*/ 5562600 h 5562600"/>
                <a:gd name="connsiteX6" fmla="*/ 927119 w 9967624"/>
                <a:gd name="connsiteY6" fmla="*/ 5562600 h 5562600"/>
                <a:gd name="connsiteX7" fmla="*/ 0 w 9967624"/>
                <a:gd name="connsiteY7" fmla="*/ 4635481 h 5562600"/>
                <a:gd name="connsiteX8" fmla="*/ 0 w 9967624"/>
                <a:gd name="connsiteY8" fmla="*/ 927119 h 5562600"/>
                <a:gd name="connsiteX0" fmla="*/ 0 w 9967624"/>
                <a:gd name="connsiteY0" fmla="*/ 927119 h 5562600"/>
                <a:gd name="connsiteX1" fmla="*/ 1260494 w 9967624"/>
                <a:gd name="connsiteY1" fmla="*/ 66675 h 5562600"/>
                <a:gd name="connsiteX2" fmla="*/ 9040505 w 9967624"/>
                <a:gd name="connsiteY2" fmla="*/ 0 h 5562600"/>
                <a:gd name="connsiteX3" fmla="*/ 9967624 w 9967624"/>
                <a:gd name="connsiteY3" fmla="*/ 927119 h 5562600"/>
                <a:gd name="connsiteX4" fmla="*/ 9967624 w 9967624"/>
                <a:gd name="connsiteY4" fmla="*/ 4635481 h 5562600"/>
                <a:gd name="connsiteX5" fmla="*/ 9040505 w 9967624"/>
                <a:gd name="connsiteY5" fmla="*/ 5562600 h 5562600"/>
                <a:gd name="connsiteX6" fmla="*/ 927119 w 9967624"/>
                <a:gd name="connsiteY6" fmla="*/ 5562600 h 5562600"/>
                <a:gd name="connsiteX7" fmla="*/ 0 w 9967624"/>
                <a:gd name="connsiteY7" fmla="*/ 4635481 h 5562600"/>
                <a:gd name="connsiteX8" fmla="*/ 0 w 9967624"/>
                <a:gd name="connsiteY8" fmla="*/ 927119 h 5562600"/>
                <a:gd name="connsiteX0" fmla="*/ 0 w 9967624"/>
                <a:gd name="connsiteY0" fmla="*/ 1136669 h 5772150"/>
                <a:gd name="connsiteX1" fmla="*/ 1260494 w 9967624"/>
                <a:gd name="connsiteY1" fmla="*/ 276225 h 5772150"/>
                <a:gd name="connsiteX2" fmla="*/ 9030980 w 9967624"/>
                <a:gd name="connsiteY2" fmla="*/ 0 h 5772150"/>
                <a:gd name="connsiteX3" fmla="*/ 9967624 w 9967624"/>
                <a:gd name="connsiteY3" fmla="*/ 1136669 h 5772150"/>
                <a:gd name="connsiteX4" fmla="*/ 9967624 w 9967624"/>
                <a:gd name="connsiteY4" fmla="*/ 4845031 h 5772150"/>
                <a:gd name="connsiteX5" fmla="*/ 9040505 w 9967624"/>
                <a:gd name="connsiteY5" fmla="*/ 5772150 h 5772150"/>
                <a:gd name="connsiteX6" fmla="*/ 927119 w 9967624"/>
                <a:gd name="connsiteY6" fmla="*/ 5772150 h 5772150"/>
                <a:gd name="connsiteX7" fmla="*/ 0 w 9967624"/>
                <a:gd name="connsiteY7" fmla="*/ 4845031 h 5772150"/>
                <a:gd name="connsiteX8" fmla="*/ 0 w 9967624"/>
                <a:gd name="connsiteY8" fmla="*/ 1136669 h 5772150"/>
                <a:gd name="connsiteX0" fmla="*/ 0 w 9967624"/>
                <a:gd name="connsiteY0" fmla="*/ 1136669 h 5905500"/>
                <a:gd name="connsiteX1" fmla="*/ 1260494 w 9967624"/>
                <a:gd name="connsiteY1" fmla="*/ 276225 h 5905500"/>
                <a:gd name="connsiteX2" fmla="*/ 9030980 w 9967624"/>
                <a:gd name="connsiteY2" fmla="*/ 0 h 5905500"/>
                <a:gd name="connsiteX3" fmla="*/ 9967624 w 9967624"/>
                <a:gd name="connsiteY3" fmla="*/ 1136669 h 5905500"/>
                <a:gd name="connsiteX4" fmla="*/ 9967624 w 9967624"/>
                <a:gd name="connsiteY4" fmla="*/ 4845031 h 5905500"/>
                <a:gd name="connsiteX5" fmla="*/ 9116705 w 9967624"/>
                <a:gd name="connsiteY5" fmla="*/ 5905500 h 5905500"/>
                <a:gd name="connsiteX6" fmla="*/ 927119 w 9967624"/>
                <a:gd name="connsiteY6" fmla="*/ 5772150 h 5905500"/>
                <a:gd name="connsiteX7" fmla="*/ 0 w 9967624"/>
                <a:gd name="connsiteY7" fmla="*/ 4845031 h 5905500"/>
                <a:gd name="connsiteX8" fmla="*/ 0 w 9967624"/>
                <a:gd name="connsiteY8" fmla="*/ 1136669 h 5905500"/>
                <a:gd name="connsiteX0" fmla="*/ 0 w 9967624"/>
                <a:gd name="connsiteY0" fmla="*/ 1136669 h 5905500"/>
                <a:gd name="connsiteX1" fmla="*/ 1260494 w 9967624"/>
                <a:gd name="connsiteY1" fmla="*/ 276225 h 5905500"/>
                <a:gd name="connsiteX2" fmla="*/ 9030980 w 9967624"/>
                <a:gd name="connsiteY2" fmla="*/ 0 h 5905500"/>
                <a:gd name="connsiteX3" fmla="*/ 9967624 w 9967624"/>
                <a:gd name="connsiteY3" fmla="*/ 1136669 h 5905500"/>
                <a:gd name="connsiteX4" fmla="*/ 9967624 w 9967624"/>
                <a:gd name="connsiteY4" fmla="*/ 4845031 h 5905500"/>
                <a:gd name="connsiteX5" fmla="*/ 9116705 w 9967624"/>
                <a:gd name="connsiteY5" fmla="*/ 5905500 h 5905500"/>
                <a:gd name="connsiteX6" fmla="*/ 698519 w 9967624"/>
                <a:gd name="connsiteY6" fmla="*/ 5591175 h 5905500"/>
                <a:gd name="connsiteX7" fmla="*/ 0 w 9967624"/>
                <a:gd name="connsiteY7" fmla="*/ 4845031 h 5905500"/>
                <a:gd name="connsiteX8" fmla="*/ 0 w 9967624"/>
                <a:gd name="connsiteY8" fmla="*/ 1136669 h 5905500"/>
                <a:gd name="connsiteX0" fmla="*/ 0 w 9967624"/>
                <a:gd name="connsiteY0" fmla="*/ 1136669 h 5905500"/>
                <a:gd name="connsiteX1" fmla="*/ 1260494 w 9967624"/>
                <a:gd name="connsiteY1" fmla="*/ 276225 h 5905500"/>
                <a:gd name="connsiteX2" fmla="*/ 9030980 w 9967624"/>
                <a:gd name="connsiteY2" fmla="*/ 0 h 5905500"/>
                <a:gd name="connsiteX3" fmla="*/ 9967624 w 9967624"/>
                <a:gd name="connsiteY3" fmla="*/ 1136669 h 5905500"/>
                <a:gd name="connsiteX4" fmla="*/ 9853324 w 9967624"/>
                <a:gd name="connsiteY4" fmla="*/ 3397231 h 5905500"/>
                <a:gd name="connsiteX5" fmla="*/ 9116705 w 9967624"/>
                <a:gd name="connsiteY5" fmla="*/ 5905500 h 5905500"/>
                <a:gd name="connsiteX6" fmla="*/ 698519 w 9967624"/>
                <a:gd name="connsiteY6" fmla="*/ 5591175 h 5905500"/>
                <a:gd name="connsiteX7" fmla="*/ 0 w 9967624"/>
                <a:gd name="connsiteY7" fmla="*/ 4845031 h 5905500"/>
                <a:gd name="connsiteX8" fmla="*/ 0 w 9967624"/>
                <a:gd name="connsiteY8" fmla="*/ 1136669 h 5905500"/>
                <a:gd name="connsiteX0" fmla="*/ 0 w 9967624"/>
                <a:gd name="connsiteY0" fmla="*/ 860444 h 5629275"/>
                <a:gd name="connsiteX1" fmla="*/ 1260494 w 9967624"/>
                <a:gd name="connsiteY1" fmla="*/ 0 h 5629275"/>
                <a:gd name="connsiteX2" fmla="*/ 9076894 w 9967624"/>
                <a:gd name="connsiteY2" fmla="*/ 63530 h 5629275"/>
                <a:gd name="connsiteX3" fmla="*/ 9967624 w 9967624"/>
                <a:gd name="connsiteY3" fmla="*/ 860444 h 5629275"/>
                <a:gd name="connsiteX4" fmla="*/ 9853324 w 9967624"/>
                <a:gd name="connsiteY4" fmla="*/ 3121006 h 5629275"/>
                <a:gd name="connsiteX5" fmla="*/ 9116705 w 9967624"/>
                <a:gd name="connsiteY5" fmla="*/ 5629275 h 5629275"/>
                <a:gd name="connsiteX6" fmla="*/ 698519 w 9967624"/>
                <a:gd name="connsiteY6" fmla="*/ 5314950 h 5629275"/>
                <a:gd name="connsiteX7" fmla="*/ 0 w 9967624"/>
                <a:gd name="connsiteY7" fmla="*/ 4568806 h 5629275"/>
                <a:gd name="connsiteX8" fmla="*/ 0 w 9967624"/>
                <a:gd name="connsiteY8" fmla="*/ 860444 h 5629275"/>
                <a:gd name="connsiteX0" fmla="*/ 0 w 9967624"/>
                <a:gd name="connsiteY0" fmla="*/ 860444 h 5792443"/>
                <a:gd name="connsiteX1" fmla="*/ 1260494 w 9967624"/>
                <a:gd name="connsiteY1" fmla="*/ 0 h 5792443"/>
                <a:gd name="connsiteX2" fmla="*/ 9076894 w 9967624"/>
                <a:gd name="connsiteY2" fmla="*/ 63530 h 5792443"/>
                <a:gd name="connsiteX3" fmla="*/ 9967624 w 9967624"/>
                <a:gd name="connsiteY3" fmla="*/ 860444 h 5792443"/>
                <a:gd name="connsiteX4" fmla="*/ 9853324 w 9967624"/>
                <a:gd name="connsiteY4" fmla="*/ 3121006 h 5792443"/>
                <a:gd name="connsiteX5" fmla="*/ 9116705 w 9967624"/>
                <a:gd name="connsiteY5" fmla="*/ 5629275 h 5792443"/>
                <a:gd name="connsiteX6" fmla="*/ 621306 w 9967624"/>
                <a:gd name="connsiteY6" fmla="*/ 5792443 h 5792443"/>
                <a:gd name="connsiteX7" fmla="*/ 0 w 9967624"/>
                <a:gd name="connsiteY7" fmla="*/ 4568806 h 5792443"/>
                <a:gd name="connsiteX8" fmla="*/ 0 w 9967624"/>
                <a:gd name="connsiteY8" fmla="*/ 860444 h 5792443"/>
                <a:gd name="connsiteX0" fmla="*/ 0 w 9967624"/>
                <a:gd name="connsiteY0" fmla="*/ 860444 h 5792443"/>
                <a:gd name="connsiteX1" fmla="*/ 1260494 w 9967624"/>
                <a:gd name="connsiteY1" fmla="*/ 0 h 5792443"/>
                <a:gd name="connsiteX2" fmla="*/ 9076894 w 9967624"/>
                <a:gd name="connsiteY2" fmla="*/ 63530 h 5792443"/>
                <a:gd name="connsiteX3" fmla="*/ 9967624 w 9967624"/>
                <a:gd name="connsiteY3" fmla="*/ 860444 h 5792443"/>
                <a:gd name="connsiteX4" fmla="*/ 9853324 w 9967624"/>
                <a:gd name="connsiteY4" fmla="*/ 3121006 h 5792443"/>
                <a:gd name="connsiteX5" fmla="*/ 9116705 w 9967624"/>
                <a:gd name="connsiteY5" fmla="*/ 5629275 h 5792443"/>
                <a:gd name="connsiteX6" fmla="*/ 621306 w 9967624"/>
                <a:gd name="connsiteY6" fmla="*/ 5792443 h 5792443"/>
                <a:gd name="connsiteX7" fmla="*/ 0 w 9967624"/>
                <a:gd name="connsiteY7" fmla="*/ 4568806 h 5792443"/>
                <a:gd name="connsiteX8" fmla="*/ 0 w 9967624"/>
                <a:gd name="connsiteY8" fmla="*/ 860444 h 5792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67624" h="5792443">
                  <a:moveTo>
                    <a:pt x="0" y="860444"/>
                  </a:moveTo>
                  <a:cubicBezTo>
                    <a:pt x="0" y="348410"/>
                    <a:pt x="748460" y="0"/>
                    <a:pt x="1260494" y="0"/>
                  </a:cubicBezTo>
                  <a:lnTo>
                    <a:pt x="9076894" y="63530"/>
                  </a:lnTo>
                  <a:cubicBezTo>
                    <a:pt x="9588928" y="63530"/>
                    <a:pt x="9967624" y="348410"/>
                    <a:pt x="9967624" y="860444"/>
                  </a:cubicBezTo>
                  <a:lnTo>
                    <a:pt x="9853324" y="3121006"/>
                  </a:lnTo>
                  <a:cubicBezTo>
                    <a:pt x="9853324" y="3633040"/>
                    <a:pt x="9628739" y="5629275"/>
                    <a:pt x="9116705" y="5629275"/>
                  </a:cubicBezTo>
                  <a:cubicBezTo>
                    <a:pt x="6284905" y="5683664"/>
                    <a:pt x="3453106" y="5646229"/>
                    <a:pt x="621306" y="5792443"/>
                  </a:cubicBezTo>
                  <a:cubicBezTo>
                    <a:pt x="109272" y="5792443"/>
                    <a:pt x="0" y="5080840"/>
                    <a:pt x="0" y="4568806"/>
                  </a:cubicBezTo>
                  <a:lnTo>
                    <a:pt x="0" y="860444"/>
                  </a:lnTo>
                  <a:close/>
                </a:path>
              </a:pathLst>
            </a:custGeom>
            <a:solidFill>
              <a:schemeClr val="bg1"/>
            </a:solidFill>
            <a:ln w="19050">
              <a:solidFill>
                <a:schemeClr val="accent6">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accent1"/>
                  </a:solidFill>
                </a:ln>
              </a:endParaRPr>
            </a:p>
          </p:txBody>
        </p:sp>
        <p:sp>
          <p:nvSpPr>
            <p:cNvPr id="6" name="Rectangle 5"/>
            <p:cNvSpPr/>
            <p:nvPr/>
          </p:nvSpPr>
          <p:spPr>
            <a:xfrm>
              <a:off x="1623781" y="1228985"/>
              <a:ext cx="5611362" cy="6029266"/>
            </a:xfrm>
            <a:prstGeom prst="rect">
              <a:avLst/>
            </a:prstGeom>
          </p:spPr>
          <p:txBody>
            <a:bodyPr wrap="square">
              <a:spAutoFit/>
            </a:bodyPr>
            <a:lstStyle/>
            <a:p>
              <a:pPr algn="just"/>
              <a:r>
                <a:rPr lang="en-US" sz="2000" b="1" dirty="0">
                  <a:solidFill>
                    <a:schemeClr val="accent5">
                      <a:lumMod val="50000"/>
                    </a:schemeClr>
                  </a:solidFill>
                </a:rPr>
                <a:t>	</a:t>
              </a:r>
              <a:r>
                <a:rPr lang="vi-VN" sz="2000" b="1" dirty="0">
                  <a:solidFill>
                    <a:schemeClr val="accent5">
                      <a:lumMod val="50000"/>
                    </a:schemeClr>
                  </a:solidFill>
                </a:rPr>
                <a:t>Ngày khai trường đã đến.</a:t>
              </a:r>
            </a:p>
            <a:p>
              <a:pPr algn="just"/>
              <a:r>
                <a:rPr lang="en-US" sz="2000" b="1" dirty="0">
                  <a:solidFill>
                    <a:schemeClr val="accent5">
                      <a:lumMod val="50000"/>
                    </a:schemeClr>
                  </a:solidFill>
                </a:rPr>
                <a:t>	</a:t>
              </a:r>
              <a:r>
                <a:rPr lang="vi-VN" sz="2000" b="1" dirty="0">
                  <a:solidFill>
                    <a:schemeClr val="accent5">
                      <a:lumMod val="50000"/>
                    </a:schemeClr>
                  </a:solidFill>
                </a:rPr>
                <a:t>Sáng sớm, mẹ mới gọi một câu mà tôi đã vùng dậy, khác hẳn mọi ngày. Loáng một cái, tôi đã chuẩn bị xong mọi thứ. Bố ngạc nhiên nhìn tôi, còn mẹ cười tủm tỉm. Tôi rối rít: “Con muốn đến lớp sớm nhất.”.</a:t>
              </a:r>
            </a:p>
            <a:p>
              <a:pPr algn="just"/>
              <a:r>
                <a:rPr lang="en-US" sz="2000" b="1" dirty="0">
                  <a:solidFill>
                    <a:schemeClr val="accent5">
                      <a:lumMod val="50000"/>
                    </a:schemeClr>
                  </a:solidFill>
                </a:rPr>
                <a:t>	</a:t>
              </a:r>
              <a:r>
                <a:rPr lang="vi-VN" sz="2000" b="1" dirty="0">
                  <a:solidFill>
                    <a:schemeClr val="accent5">
                      <a:lumMod val="50000"/>
                    </a:schemeClr>
                  </a:solidFill>
                </a:rPr>
                <a:t>Tôi háo hức tưởng tượng ra cảnh mình đến đầu tiên, cất tiếng chào thật to những bạn đến sau. Nhưng vừa đến cổng trường, tôi đã thấy mấy bạn cùng lớp đang ríu rít nói cười ở trong sân. Thì ra, không chỉ mình tôi muốn đến sớm nhất. Tôi chào mẹ, chạy ào vào cùng các bạn.</a:t>
              </a:r>
            </a:p>
            <a:p>
              <a:pPr algn="just"/>
              <a:r>
                <a:rPr lang="en-US" sz="2000" b="1" dirty="0">
                  <a:solidFill>
                    <a:schemeClr val="accent5">
                      <a:lumMod val="50000"/>
                    </a:schemeClr>
                  </a:solidFill>
                </a:rPr>
                <a:t>	</a:t>
              </a:r>
              <a:r>
                <a:rPr lang="vi-VN" sz="2000" b="1" dirty="0">
                  <a:solidFill>
                    <a:schemeClr val="accent5">
                      <a:lumMod val="50000"/>
                    </a:schemeClr>
                  </a:solidFill>
                </a:rPr>
                <a:t>Chúng tôi tranh nhau kể về chuyện ngày hè. Ngay cạnh chúng tôi, mấy em lớp 1 đang rụt rè níu chặt tay bố mẹ, thật giống tôi năm ngoái. Trước các em, tôi cảm thấy mình lớn bổng lên. Tôi đã là học sinh lớp 2 rồi cơ mà.</a:t>
              </a:r>
            </a:p>
          </p:txBody>
        </p:sp>
      </p:grpSp>
      <p:sp>
        <p:nvSpPr>
          <p:cNvPr id="5" name="Cloud 4"/>
          <p:cNvSpPr/>
          <p:nvPr/>
        </p:nvSpPr>
        <p:spPr>
          <a:xfrm>
            <a:off x="0" y="2"/>
            <a:ext cx="2452550" cy="1144093"/>
          </a:xfrm>
          <a:custGeom>
            <a:avLst/>
            <a:gdLst>
              <a:gd name="connsiteX0" fmla="*/ 3900 w 43200"/>
              <a:gd name="connsiteY0" fmla="*/ 14370 h 43200"/>
              <a:gd name="connsiteX1" fmla="*/ 5623 w 43200"/>
              <a:gd name="connsiteY1" fmla="*/ 6907 h 43200"/>
              <a:gd name="connsiteX2" fmla="*/ 14005 w 43200"/>
              <a:gd name="connsiteY2" fmla="*/ 5202 h 43200"/>
              <a:gd name="connsiteX3" fmla="*/ 22456 w 43200"/>
              <a:gd name="connsiteY3" fmla="*/ 3432 h 43200"/>
              <a:gd name="connsiteX4" fmla="*/ 25749 w 43200"/>
              <a:gd name="connsiteY4" fmla="*/ 200 h 43200"/>
              <a:gd name="connsiteX5" fmla="*/ 29833 w 43200"/>
              <a:gd name="connsiteY5" fmla="*/ 2481 h 43200"/>
              <a:gd name="connsiteX6" fmla="*/ 35463 w 43200"/>
              <a:gd name="connsiteY6" fmla="*/ 690 h 43200"/>
              <a:gd name="connsiteX7" fmla="*/ 38318 w 43200"/>
              <a:gd name="connsiteY7" fmla="*/ 5576 h 43200"/>
              <a:gd name="connsiteX8" fmla="*/ 41982 w 43200"/>
              <a:gd name="connsiteY8" fmla="*/ 10318 h 43200"/>
              <a:gd name="connsiteX9" fmla="*/ 41818 w 43200"/>
              <a:gd name="connsiteY9" fmla="*/ 15460 h 43200"/>
              <a:gd name="connsiteX10" fmla="*/ 43016 w 43200"/>
              <a:gd name="connsiteY10" fmla="*/ 23322 h 43200"/>
              <a:gd name="connsiteX11" fmla="*/ 37404 w 43200"/>
              <a:gd name="connsiteY11" fmla="*/ 30204 h 43200"/>
              <a:gd name="connsiteX12" fmla="*/ 35395 w 43200"/>
              <a:gd name="connsiteY12" fmla="*/ 36101 h 43200"/>
              <a:gd name="connsiteX13" fmla="*/ 28555 w 43200"/>
              <a:gd name="connsiteY13" fmla="*/ 36815 h 43200"/>
              <a:gd name="connsiteX14" fmla="*/ 23667 w 43200"/>
              <a:gd name="connsiteY14" fmla="*/ 43106 h 43200"/>
              <a:gd name="connsiteX15" fmla="*/ 16480 w 43200"/>
              <a:gd name="connsiteY15" fmla="*/ 39266 h 43200"/>
              <a:gd name="connsiteX16" fmla="*/ 5804 w 43200"/>
              <a:gd name="connsiteY16" fmla="*/ 35472 h 43200"/>
              <a:gd name="connsiteX17" fmla="*/ 1110 w 43200"/>
              <a:gd name="connsiteY17" fmla="*/ 31250 h 43200"/>
              <a:gd name="connsiteX18" fmla="*/ 2113 w 43200"/>
              <a:gd name="connsiteY18" fmla="*/ 25551 h 43200"/>
              <a:gd name="connsiteX19" fmla="*/ -5 w 43200"/>
              <a:gd name="connsiteY19" fmla="*/ 19704 h 43200"/>
              <a:gd name="connsiteX20" fmla="*/ 3863 w 43200"/>
              <a:gd name="connsiteY20" fmla="*/ 14507 h 43200"/>
              <a:gd name="connsiteX21" fmla="*/ 3900 w 43200"/>
              <a:gd name="connsiteY21" fmla="*/ 14370 h 43200"/>
              <a:gd name="connsiteX0" fmla="*/ 4693 w 43200"/>
              <a:gd name="connsiteY0" fmla="*/ 26177 h 43200"/>
              <a:gd name="connsiteX1" fmla="*/ 2160 w 43200"/>
              <a:gd name="connsiteY1" fmla="*/ 25380 h 43200"/>
              <a:gd name="connsiteX2" fmla="*/ 6928 w 43200"/>
              <a:gd name="connsiteY2" fmla="*/ 34899 h 43200"/>
              <a:gd name="connsiteX3" fmla="*/ 5820 w 43200"/>
              <a:gd name="connsiteY3" fmla="*/ 35280 h 43200"/>
              <a:gd name="connsiteX4" fmla="*/ 16478 w 43200"/>
              <a:gd name="connsiteY4" fmla="*/ 39090 h 43200"/>
              <a:gd name="connsiteX5" fmla="*/ 15810 w 43200"/>
              <a:gd name="connsiteY5" fmla="*/ 37350 h 43200"/>
              <a:gd name="connsiteX6" fmla="*/ 28827 w 43200"/>
              <a:gd name="connsiteY6" fmla="*/ 34751 h 43200"/>
              <a:gd name="connsiteX7" fmla="*/ 28560 w 43200"/>
              <a:gd name="connsiteY7" fmla="*/ 36660 h 43200"/>
              <a:gd name="connsiteX8" fmla="*/ 34129 w 43200"/>
              <a:gd name="connsiteY8" fmla="*/ 22954 h 43200"/>
              <a:gd name="connsiteX9" fmla="*/ 37380 w 43200"/>
              <a:gd name="connsiteY9" fmla="*/ 30090 h 43200"/>
              <a:gd name="connsiteX10" fmla="*/ 41798 w 43200"/>
              <a:gd name="connsiteY10" fmla="*/ 15354 h 43200"/>
              <a:gd name="connsiteX11" fmla="*/ 40350 w 43200"/>
              <a:gd name="connsiteY11" fmla="*/ 18030 h 43200"/>
              <a:gd name="connsiteX12" fmla="*/ 38324 w 43200"/>
              <a:gd name="connsiteY12" fmla="*/ 5426 h 43200"/>
              <a:gd name="connsiteX13" fmla="*/ 38400 w 43200"/>
              <a:gd name="connsiteY13" fmla="*/ 6690 h 43200"/>
              <a:gd name="connsiteX14" fmla="*/ 29078 w 43200"/>
              <a:gd name="connsiteY14" fmla="*/ 3952 h 43200"/>
              <a:gd name="connsiteX15" fmla="*/ 29820 w 43200"/>
              <a:gd name="connsiteY15" fmla="*/ 2340 h 43200"/>
              <a:gd name="connsiteX16" fmla="*/ 22141 w 43200"/>
              <a:gd name="connsiteY16" fmla="*/ 4720 h 43200"/>
              <a:gd name="connsiteX17" fmla="*/ 22500 w 43200"/>
              <a:gd name="connsiteY17" fmla="*/ 3330 h 43200"/>
              <a:gd name="connsiteX18" fmla="*/ 14000 w 43200"/>
              <a:gd name="connsiteY18" fmla="*/ 5192 h 43200"/>
              <a:gd name="connsiteX19" fmla="*/ 15300 w 43200"/>
              <a:gd name="connsiteY19" fmla="*/ 6540 h 43200"/>
              <a:gd name="connsiteX20" fmla="*/ 4127 w 43200"/>
              <a:gd name="connsiteY20" fmla="*/ 15789 h 43200"/>
              <a:gd name="connsiteX21" fmla="*/ 3900 w 43200"/>
              <a:gd name="connsiteY21" fmla="*/ 14370 h 43200"/>
              <a:gd name="connsiteX0" fmla="*/ 3936 w 43256"/>
              <a:gd name="connsiteY0" fmla="*/ 14229 h 40633"/>
              <a:gd name="connsiteX1" fmla="*/ 5659 w 43256"/>
              <a:gd name="connsiteY1" fmla="*/ 6766 h 40633"/>
              <a:gd name="connsiteX2" fmla="*/ 14041 w 43256"/>
              <a:gd name="connsiteY2" fmla="*/ 5061 h 40633"/>
              <a:gd name="connsiteX3" fmla="*/ 22492 w 43256"/>
              <a:gd name="connsiteY3" fmla="*/ 3291 h 40633"/>
              <a:gd name="connsiteX4" fmla="*/ 25785 w 43256"/>
              <a:gd name="connsiteY4" fmla="*/ 59 h 40633"/>
              <a:gd name="connsiteX5" fmla="*/ 29869 w 43256"/>
              <a:gd name="connsiteY5" fmla="*/ 2340 h 40633"/>
              <a:gd name="connsiteX6" fmla="*/ 35499 w 43256"/>
              <a:gd name="connsiteY6" fmla="*/ 549 h 40633"/>
              <a:gd name="connsiteX7" fmla="*/ 38354 w 43256"/>
              <a:gd name="connsiteY7" fmla="*/ 5435 h 40633"/>
              <a:gd name="connsiteX8" fmla="*/ 42018 w 43256"/>
              <a:gd name="connsiteY8" fmla="*/ 10177 h 40633"/>
              <a:gd name="connsiteX9" fmla="*/ 41854 w 43256"/>
              <a:gd name="connsiteY9" fmla="*/ 15319 h 40633"/>
              <a:gd name="connsiteX10" fmla="*/ 43052 w 43256"/>
              <a:gd name="connsiteY10" fmla="*/ 23181 h 40633"/>
              <a:gd name="connsiteX11" fmla="*/ 37440 w 43256"/>
              <a:gd name="connsiteY11" fmla="*/ 30063 h 40633"/>
              <a:gd name="connsiteX12" fmla="*/ 35431 w 43256"/>
              <a:gd name="connsiteY12" fmla="*/ 35960 h 40633"/>
              <a:gd name="connsiteX13" fmla="*/ 28591 w 43256"/>
              <a:gd name="connsiteY13" fmla="*/ 36674 h 40633"/>
              <a:gd name="connsiteX14" fmla="*/ 23515 w 43256"/>
              <a:gd name="connsiteY14" fmla="*/ 38056 h 40633"/>
              <a:gd name="connsiteX15" fmla="*/ 16516 w 43256"/>
              <a:gd name="connsiteY15" fmla="*/ 39125 h 40633"/>
              <a:gd name="connsiteX16" fmla="*/ 5840 w 43256"/>
              <a:gd name="connsiteY16" fmla="*/ 35331 h 40633"/>
              <a:gd name="connsiteX17" fmla="*/ 1146 w 43256"/>
              <a:gd name="connsiteY17" fmla="*/ 31109 h 40633"/>
              <a:gd name="connsiteX18" fmla="*/ 2149 w 43256"/>
              <a:gd name="connsiteY18" fmla="*/ 25410 h 40633"/>
              <a:gd name="connsiteX19" fmla="*/ 31 w 43256"/>
              <a:gd name="connsiteY19" fmla="*/ 19563 h 40633"/>
              <a:gd name="connsiteX20" fmla="*/ 3899 w 43256"/>
              <a:gd name="connsiteY20" fmla="*/ 14366 h 40633"/>
              <a:gd name="connsiteX21" fmla="*/ 3936 w 43256"/>
              <a:gd name="connsiteY21" fmla="*/ 14229 h 40633"/>
              <a:gd name="connsiteX0" fmla="*/ 4729 w 43256"/>
              <a:gd name="connsiteY0" fmla="*/ 26036 h 40633"/>
              <a:gd name="connsiteX1" fmla="*/ 2196 w 43256"/>
              <a:gd name="connsiteY1" fmla="*/ 25239 h 40633"/>
              <a:gd name="connsiteX2" fmla="*/ 6964 w 43256"/>
              <a:gd name="connsiteY2" fmla="*/ 34758 h 40633"/>
              <a:gd name="connsiteX3" fmla="*/ 5856 w 43256"/>
              <a:gd name="connsiteY3" fmla="*/ 35139 h 40633"/>
              <a:gd name="connsiteX4" fmla="*/ 16514 w 43256"/>
              <a:gd name="connsiteY4" fmla="*/ 38949 h 40633"/>
              <a:gd name="connsiteX5" fmla="*/ 15846 w 43256"/>
              <a:gd name="connsiteY5" fmla="*/ 37209 h 40633"/>
              <a:gd name="connsiteX6" fmla="*/ 28863 w 43256"/>
              <a:gd name="connsiteY6" fmla="*/ 34610 h 40633"/>
              <a:gd name="connsiteX7" fmla="*/ 28596 w 43256"/>
              <a:gd name="connsiteY7" fmla="*/ 36519 h 40633"/>
              <a:gd name="connsiteX8" fmla="*/ 34165 w 43256"/>
              <a:gd name="connsiteY8" fmla="*/ 22813 h 40633"/>
              <a:gd name="connsiteX9" fmla="*/ 37416 w 43256"/>
              <a:gd name="connsiteY9" fmla="*/ 29949 h 40633"/>
              <a:gd name="connsiteX10" fmla="*/ 41834 w 43256"/>
              <a:gd name="connsiteY10" fmla="*/ 15213 h 40633"/>
              <a:gd name="connsiteX11" fmla="*/ 40386 w 43256"/>
              <a:gd name="connsiteY11" fmla="*/ 17889 h 40633"/>
              <a:gd name="connsiteX12" fmla="*/ 38360 w 43256"/>
              <a:gd name="connsiteY12" fmla="*/ 5285 h 40633"/>
              <a:gd name="connsiteX13" fmla="*/ 38436 w 43256"/>
              <a:gd name="connsiteY13" fmla="*/ 6549 h 40633"/>
              <a:gd name="connsiteX14" fmla="*/ 29114 w 43256"/>
              <a:gd name="connsiteY14" fmla="*/ 3811 h 40633"/>
              <a:gd name="connsiteX15" fmla="*/ 29856 w 43256"/>
              <a:gd name="connsiteY15" fmla="*/ 2199 h 40633"/>
              <a:gd name="connsiteX16" fmla="*/ 22177 w 43256"/>
              <a:gd name="connsiteY16" fmla="*/ 4579 h 40633"/>
              <a:gd name="connsiteX17" fmla="*/ 22536 w 43256"/>
              <a:gd name="connsiteY17" fmla="*/ 3189 h 40633"/>
              <a:gd name="connsiteX18" fmla="*/ 14036 w 43256"/>
              <a:gd name="connsiteY18" fmla="*/ 5051 h 40633"/>
              <a:gd name="connsiteX19" fmla="*/ 15336 w 43256"/>
              <a:gd name="connsiteY19" fmla="*/ 6399 h 40633"/>
              <a:gd name="connsiteX20" fmla="*/ 4163 w 43256"/>
              <a:gd name="connsiteY20" fmla="*/ 15648 h 40633"/>
              <a:gd name="connsiteX21" fmla="*/ 3936 w 43256"/>
              <a:gd name="connsiteY21" fmla="*/ 14229 h 40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3256" h="40633">
                <a:moveTo>
                  <a:pt x="3936" y="14229"/>
                </a:moveTo>
                <a:cubicBezTo>
                  <a:pt x="3665" y="11516"/>
                  <a:pt x="4297" y="8780"/>
                  <a:pt x="5659" y="6766"/>
                </a:cubicBezTo>
                <a:cubicBezTo>
                  <a:pt x="7811" y="3585"/>
                  <a:pt x="11300" y="2876"/>
                  <a:pt x="14041" y="5061"/>
                </a:cubicBezTo>
                <a:cubicBezTo>
                  <a:pt x="15714" y="768"/>
                  <a:pt x="19950" y="-119"/>
                  <a:pt x="22492" y="3291"/>
                </a:cubicBezTo>
                <a:cubicBezTo>
                  <a:pt x="23133" y="1542"/>
                  <a:pt x="24364" y="333"/>
                  <a:pt x="25785" y="59"/>
                </a:cubicBezTo>
                <a:cubicBezTo>
                  <a:pt x="27349" y="-243"/>
                  <a:pt x="28911" y="629"/>
                  <a:pt x="29869" y="2340"/>
                </a:cubicBezTo>
                <a:cubicBezTo>
                  <a:pt x="31251" y="126"/>
                  <a:pt x="33537" y="-601"/>
                  <a:pt x="35499" y="549"/>
                </a:cubicBezTo>
                <a:cubicBezTo>
                  <a:pt x="36994" y="1425"/>
                  <a:pt x="38066" y="3259"/>
                  <a:pt x="38354" y="5435"/>
                </a:cubicBezTo>
                <a:cubicBezTo>
                  <a:pt x="40082" y="6077"/>
                  <a:pt x="41458" y="7857"/>
                  <a:pt x="42018" y="10177"/>
                </a:cubicBezTo>
                <a:cubicBezTo>
                  <a:pt x="42425" y="11861"/>
                  <a:pt x="42367" y="13690"/>
                  <a:pt x="41854" y="15319"/>
                </a:cubicBezTo>
                <a:cubicBezTo>
                  <a:pt x="43115" y="17553"/>
                  <a:pt x="43556" y="20449"/>
                  <a:pt x="43052" y="23181"/>
                </a:cubicBezTo>
                <a:cubicBezTo>
                  <a:pt x="42382" y="26813"/>
                  <a:pt x="40164" y="29533"/>
                  <a:pt x="37440" y="30063"/>
                </a:cubicBezTo>
                <a:cubicBezTo>
                  <a:pt x="37427" y="32330"/>
                  <a:pt x="36694" y="34480"/>
                  <a:pt x="35431" y="35960"/>
                </a:cubicBezTo>
                <a:cubicBezTo>
                  <a:pt x="33512" y="38209"/>
                  <a:pt x="30740" y="38498"/>
                  <a:pt x="28591" y="36674"/>
                </a:cubicBezTo>
                <a:cubicBezTo>
                  <a:pt x="27896" y="39807"/>
                  <a:pt x="25847" y="37293"/>
                  <a:pt x="23515" y="38056"/>
                </a:cubicBezTo>
                <a:cubicBezTo>
                  <a:pt x="20767" y="38955"/>
                  <a:pt x="18087" y="42332"/>
                  <a:pt x="16516" y="39125"/>
                </a:cubicBezTo>
                <a:cubicBezTo>
                  <a:pt x="12808" y="42169"/>
                  <a:pt x="7992" y="40458"/>
                  <a:pt x="5840" y="35331"/>
                </a:cubicBezTo>
                <a:cubicBezTo>
                  <a:pt x="3726" y="35668"/>
                  <a:pt x="1741" y="33883"/>
                  <a:pt x="1146" y="31109"/>
                </a:cubicBezTo>
                <a:cubicBezTo>
                  <a:pt x="715" y="29102"/>
                  <a:pt x="1096" y="26936"/>
                  <a:pt x="2149" y="25410"/>
                </a:cubicBezTo>
                <a:cubicBezTo>
                  <a:pt x="655" y="24213"/>
                  <a:pt x="-177" y="21916"/>
                  <a:pt x="31" y="19563"/>
                </a:cubicBezTo>
                <a:cubicBezTo>
                  <a:pt x="275" y="16808"/>
                  <a:pt x="1881" y="14650"/>
                  <a:pt x="3899" y="14366"/>
                </a:cubicBezTo>
                <a:cubicBezTo>
                  <a:pt x="3911" y="14320"/>
                  <a:pt x="3924" y="14275"/>
                  <a:pt x="3936" y="14229"/>
                </a:cubicBezTo>
                <a:close/>
              </a:path>
              <a:path w="43256" h="40633" fill="none" extrusionOk="0">
                <a:moveTo>
                  <a:pt x="4729" y="26036"/>
                </a:moveTo>
                <a:cubicBezTo>
                  <a:pt x="3845" y="26130"/>
                  <a:pt x="2961" y="25852"/>
                  <a:pt x="2196" y="25239"/>
                </a:cubicBezTo>
                <a:moveTo>
                  <a:pt x="6964" y="34758"/>
                </a:moveTo>
                <a:cubicBezTo>
                  <a:pt x="6609" y="34951"/>
                  <a:pt x="6236" y="35079"/>
                  <a:pt x="5856" y="35139"/>
                </a:cubicBezTo>
                <a:moveTo>
                  <a:pt x="16514" y="38949"/>
                </a:moveTo>
                <a:cubicBezTo>
                  <a:pt x="16247" y="38403"/>
                  <a:pt x="16023" y="37820"/>
                  <a:pt x="15846" y="37209"/>
                </a:cubicBezTo>
                <a:moveTo>
                  <a:pt x="28863" y="34610"/>
                </a:moveTo>
                <a:cubicBezTo>
                  <a:pt x="28824" y="35257"/>
                  <a:pt x="28734" y="35897"/>
                  <a:pt x="28596" y="36519"/>
                </a:cubicBezTo>
                <a:moveTo>
                  <a:pt x="34165" y="22813"/>
                </a:moveTo>
                <a:cubicBezTo>
                  <a:pt x="36169" y="24141"/>
                  <a:pt x="37434" y="26917"/>
                  <a:pt x="37416" y="29949"/>
                </a:cubicBezTo>
                <a:moveTo>
                  <a:pt x="41834" y="15213"/>
                </a:moveTo>
                <a:cubicBezTo>
                  <a:pt x="41509" y="16245"/>
                  <a:pt x="41014" y="17161"/>
                  <a:pt x="40386" y="17889"/>
                </a:cubicBezTo>
                <a:moveTo>
                  <a:pt x="38360" y="5285"/>
                </a:moveTo>
                <a:cubicBezTo>
                  <a:pt x="38415" y="5702"/>
                  <a:pt x="38441" y="6125"/>
                  <a:pt x="38436" y="6549"/>
                </a:cubicBezTo>
                <a:moveTo>
                  <a:pt x="29114" y="3811"/>
                </a:moveTo>
                <a:cubicBezTo>
                  <a:pt x="29303" y="3228"/>
                  <a:pt x="29552" y="2685"/>
                  <a:pt x="29856" y="2199"/>
                </a:cubicBezTo>
                <a:moveTo>
                  <a:pt x="22177" y="4579"/>
                </a:moveTo>
                <a:cubicBezTo>
                  <a:pt x="22254" y="4097"/>
                  <a:pt x="22375" y="3630"/>
                  <a:pt x="22536" y="3189"/>
                </a:cubicBezTo>
                <a:moveTo>
                  <a:pt x="14036" y="5051"/>
                </a:moveTo>
                <a:cubicBezTo>
                  <a:pt x="14508" y="5427"/>
                  <a:pt x="14944" y="5880"/>
                  <a:pt x="15336" y="6399"/>
                </a:cubicBezTo>
                <a:moveTo>
                  <a:pt x="4163" y="15648"/>
                </a:moveTo>
                <a:cubicBezTo>
                  <a:pt x="4060" y="15184"/>
                  <a:pt x="3984" y="14710"/>
                  <a:pt x="3936" y="14229"/>
                </a:cubicBezTo>
              </a:path>
            </a:pathLst>
          </a:custGeom>
          <a:ln>
            <a:solidFill>
              <a:schemeClr val="accent6">
                <a:lumMod val="5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2400" b="1" dirty="0">
              <a:ln w="190500">
                <a:solidFill>
                  <a:srgbClr val="C3E0FF"/>
                </a:solidFill>
              </a:ln>
              <a:latin typeface="UTM Cancel" panose="02040603050506020204" pitchFamily="18" charset="0"/>
            </a:endParaRPr>
          </a:p>
        </p:txBody>
      </p:sp>
      <p:grpSp>
        <p:nvGrpSpPr>
          <p:cNvPr id="4" name="Group 3"/>
          <p:cNvGrpSpPr/>
          <p:nvPr/>
        </p:nvGrpSpPr>
        <p:grpSpPr>
          <a:xfrm>
            <a:off x="337358" y="109959"/>
            <a:ext cx="1837362" cy="973112"/>
            <a:chOff x="299850" y="2746669"/>
            <a:chExt cx="1837362" cy="973112"/>
          </a:xfrm>
        </p:grpSpPr>
        <p:sp>
          <p:nvSpPr>
            <p:cNvPr id="3" name="Rectangle 2"/>
            <p:cNvSpPr/>
            <p:nvPr/>
          </p:nvSpPr>
          <p:spPr>
            <a:xfrm>
              <a:off x="319557" y="2765674"/>
              <a:ext cx="1765227" cy="954107"/>
            </a:xfrm>
            <a:prstGeom prst="rect">
              <a:avLst/>
            </a:prstGeom>
          </p:spPr>
          <p:txBody>
            <a:bodyPr wrap="none">
              <a:spAutoFit/>
            </a:bodyPr>
            <a:lstStyle/>
            <a:p>
              <a:pPr algn="ctr"/>
              <a:r>
                <a:rPr lang="en-US" sz="2800" b="1" dirty="0" err="1">
                  <a:ln w="190500">
                    <a:solidFill>
                      <a:srgbClr val="FFE3AB"/>
                    </a:solidFill>
                  </a:ln>
                  <a:solidFill>
                    <a:srgbClr val="FFE3AB"/>
                  </a:solidFill>
                  <a:latin typeface="UTM Cancel" panose="02040603050506020204" pitchFamily="18" charset="0"/>
                </a:rPr>
                <a:t>Luyện</a:t>
              </a:r>
              <a:r>
                <a:rPr lang="en-US" sz="2800" b="1" dirty="0">
                  <a:ln w="190500">
                    <a:solidFill>
                      <a:srgbClr val="FFE3AB"/>
                    </a:solidFill>
                  </a:ln>
                  <a:solidFill>
                    <a:srgbClr val="FFE3AB"/>
                  </a:solidFill>
                  <a:latin typeface="UTM Cancel" panose="02040603050506020204" pitchFamily="18" charset="0"/>
                </a:rPr>
                <a:t> </a:t>
              </a:r>
              <a:r>
                <a:rPr lang="en-US" sz="2800" b="1" dirty="0" err="1">
                  <a:ln w="190500">
                    <a:solidFill>
                      <a:srgbClr val="FFE3AB"/>
                    </a:solidFill>
                  </a:ln>
                  <a:solidFill>
                    <a:srgbClr val="FFE3AB"/>
                  </a:solidFill>
                  <a:latin typeface="UTM Cancel" panose="02040603050506020204" pitchFamily="18" charset="0"/>
                </a:rPr>
                <a:t>đọc</a:t>
              </a:r>
              <a:endParaRPr lang="en-US" sz="2800" b="1" dirty="0">
                <a:ln w="190500">
                  <a:solidFill>
                    <a:srgbClr val="FFE3AB"/>
                  </a:solidFill>
                </a:ln>
                <a:solidFill>
                  <a:srgbClr val="FFE3AB"/>
                </a:solidFill>
                <a:latin typeface="UTM Cancel" panose="02040603050506020204" pitchFamily="18" charset="0"/>
              </a:endParaRPr>
            </a:p>
            <a:p>
              <a:pPr algn="ctr"/>
              <a:r>
                <a:rPr lang="en-US" sz="2800" b="1" dirty="0">
                  <a:ln w="190500">
                    <a:solidFill>
                      <a:srgbClr val="FFE3AB"/>
                    </a:solidFill>
                  </a:ln>
                  <a:solidFill>
                    <a:srgbClr val="FFE3AB"/>
                  </a:solidFill>
                  <a:latin typeface="UTM Cancel" panose="02040603050506020204" pitchFamily="18" charset="0"/>
                </a:rPr>
                <a:t> </a:t>
              </a:r>
              <a:r>
                <a:rPr lang="en-US" sz="2800" b="1" dirty="0" err="1">
                  <a:ln w="190500">
                    <a:solidFill>
                      <a:srgbClr val="FFE3AB"/>
                    </a:solidFill>
                  </a:ln>
                  <a:solidFill>
                    <a:srgbClr val="FFE3AB"/>
                  </a:solidFill>
                  <a:latin typeface="UTM Cancel" panose="02040603050506020204" pitchFamily="18" charset="0"/>
                </a:rPr>
                <a:t>từ</a:t>
              </a:r>
              <a:r>
                <a:rPr lang="en-US" sz="2800" b="1" dirty="0">
                  <a:ln w="190500">
                    <a:solidFill>
                      <a:srgbClr val="FFE3AB"/>
                    </a:solidFill>
                  </a:ln>
                  <a:solidFill>
                    <a:srgbClr val="FFE3AB"/>
                  </a:solidFill>
                  <a:latin typeface="UTM Cancel" panose="02040603050506020204" pitchFamily="18" charset="0"/>
                </a:rPr>
                <a:t> </a:t>
              </a:r>
              <a:r>
                <a:rPr lang="en-US" sz="2800" b="1" dirty="0" err="1">
                  <a:ln w="190500">
                    <a:solidFill>
                      <a:srgbClr val="FFE3AB"/>
                    </a:solidFill>
                  </a:ln>
                  <a:solidFill>
                    <a:srgbClr val="FFE3AB"/>
                  </a:solidFill>
                  <a:latin typeface="UTM Cancel" panose="02040603050506020204" pitchFamily="18" charset="0"/>
                </a:rPr>
                <a:t>khó</a:t>
              </a:r>
              <a:endParaRPr lang="en-US" sz="2800" b="1" dirty="0">
                <a:ln w="190500">
                  <a:solidFill>
                    <a:srgbClr val="FFE3AB"/>
                  </a:solidFill>
                </a:ln>
                <a:solidFill>
                  <a:srgbClr val="FFE3AB"/>
                </a:solidFill>
                <a:latin typeface="UTM Cancel" panose="02040603050506020204" pitchFamily="18" charset="0"/>
              </a:endParaRPr>
            </a:p>
          </p:txBody>
        </p:sp>
        <p:sp>
          <p:nvSpPr>
            <p:cNvPr id="8" name="Rectangle 7"/>
            <p:cNvSpPr/>
            <p:nvPr/>
          </p:nvSpPr>
          <p:spPr>
            <a:xfrm>
              <a:off x="299850" y="2746669"/>
              <a:ext cx="1837362" cy="954107"/>
            </a:xfrm>
            <a:prstGeom prst="rect">
              <a:avLst/>
            </a:prstGeom>
          </p:spPr>
          <p:txBody>
            <a:bodyPr wrap="none">
              <a:spAutoFit/>
            </a:bodyPr>
            <a:lstStyle/>
            <a:p>
              <a:pPr algn="ctr"/>
              <a:r>
                <a:rPr lang="en-US" sz="2800" b="1" dirty="0" err="1">
                  <a:solidFill>
                    <a:srgbClr val="C00000"/>
                  </a:solidFill>
                  <a:latin typeface="UTM Cancel" panose="02040603050506020204" pitchFamily="18" charset="0"/>
                </a:rPr>
                <a:t>Luyện</a:t>
              </a:r>
              <a:r>
                <a:rPr lang="en-US" sz="2800" b="1" dirty="0">
                  <a:solidFill>
                    <a:srgbClr val="C00000"/>
                  </a:solidFill>
                  <a:latin typeface="UTM Cancel" panose="02040603050506020204" pitchFamily="18" charset="0"/>
                </a:rPr>
                <a:t> </a:t>
              </a:r>
              <a:r>
                <a:rPr lang="en-US" sz="2800" b="1" dirty="0" err="1">
                  <a:solidFill>
                    <a:srgbClr val="C00000"/>
                  </a:solidFill>
                  <a:latin typeface="UTM Cancel" panose="02040603050506020204" pitchFamily="18" charset="0"/>
                </a:rPr>
                <a:t>đọc</a:t>
              </a:r>
              <a:r>
                <a:rPr lang="en-US" sz="2800" b="1" dirty="0">
                  <a:solidFill>
                    <a:srgbClr val="C00000"/>
                  </a:solidFill>
                  <a:latin typeface="UTM Cancel" panose="02040603050506020204" pitchFamily="18" charset="0"/>
                </a:rPr>
                <a:t> </a:t>
              </a:r>
            </a:p>
            <a:p>
              <a:pPr algn="ctr"/>
              <a:r>
                <a:rPr lang="en-US" sz="2800" b="1" dirty="0" err="1">
                  <a:solidFill>
                    <a:srgbClr val="C00000"/>
                  </a:solidFill>
                  <a:latin typeface="UTM Cancel" panose="02040603050506020204" pitchFamily="18" charset="0"/>
                </a:rPr>
                <a:t>từ</a:t>
              </a:r>
              <a:r>
                <a:rPr lang="en-US" sz="2800" b="1" dirty="0">
                  <a:solidFill>
                    <a:srgbClr val="C00000"/>
                  </a:solidFill>
                  <a:latin typeface="UTM Cancel" panose="02040603050506020204" pitchFamily="18" charset="0"/>
                </a:rPr>
                <a:t> </a:t>
              </a:r>
              <a:r>
                <a:rPr lang="en-US" sz="2800" b="1" dirty="0" err="1">
                  <a:solidFill>
                    <a:srgbClr val="C00000"/>
                  </a:solidFill>
                  <a:latin typeface="UTM Cancel" panose="02040603050506020204" pitchFamily="18" charset="0"/>
                </a:rPr>
                <a:t>khó</a:t>
              </a:r>
              <a:endParaRPr lang="en-US" sz="2800" b="1" dirty="0">
                <a:solidFill>
                  <a:srgbClr val="C00000"/>
                </a:solidFill>
                <a:latin typeface="UTM Cancel" panose="02040603050506020204" pitchFamily="18" charset="0"/>
              </a:endParaRPr>
            </a:p>
          </p:txBody>
        </p:sp>
      </p:grpSp>
      <p:cxnSp>
        <p:nvCxnSpPr>
          <p:cNvPr id="112" name="Straight Connector 111"/>
          <p:cNvCxnSpPr/>
          <p:nvPr/>
        </p:nvCxnSpPr>
        <p:spPr>
          <a:xfrm>
            <a:off x="4697475" y="2071203"/>
            <a:ext cx="724512" cy="7383"/>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p:cNvCxnSpPr/>
          <p:nvPr/>
        </p:nvCxnSpPr>
        <p:spPr>
          <a:xfrm>
            <a:off x="4091185" y="2666986"/>
            <a:ext cx="968546" cy="7383"/>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16" name="Straight Connector 115"/>
          <p:cNvCxnSpPr/>
          <p:nvPr/>
        </p:nvCxnSpPr>
        <p:spPr>
          <a:xfrm>
            <a:off x="1798773" y="3280937"/>
            <a:ext cx="968546" cy="7383"/>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17" name="Straight Connector 116"/>
          <p:cNvCxnSpPr>
            <a:cxnSpLocks/>
          </p:cNvCxnSpPr>
          <p:nvPr/>
        </p:nvCxnSpPr>
        <p:spPr>
          <a:xfrm>
            <a:off x="1056356" y="6084916"/>
            <a:ext cx="626670"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p:cNvCxnSpPr>
            <a:cxnSpLocks/>
          </p:cNvCxnSpPr>
          <p:nvPr/>
        </p:nvCxnSpPr>
        <p:spPr>
          <a:xfrm>
            <a:off x="3089754" y="3288320"/>
            <a:ext cx="1659913"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121" name="Picture 120"/>
          <p:cNvPicPr>
            <a:picLocks noChangeAspect="1"/>
          </p:cNvPicPr>
          <p:nvPr/>
        </p:nvPicPr>
        <p:blipFill rotWithShape="1">
          <a:blip r:embed="rId3">
            <a:extLst>
              <a:ext uri="{BEBA8EAE-BF5A-486C-A8C5-ECC9F3942E4B}">
                <a14:imgProps xmlns:a14="http://schemas.microsoft.com/office/drawing/2010/main">
                  <a14:imgLayer r:embed="rId4">
                    <a14:imgEffect>
                      <a14:backgroundRemoval t="0" b="100000" l="10000" r="90000"/>
                    </a14:imgEffect>
                  </a14:imgLayer>
                </a14:imgProps>
              </a:ext>
              <a:ext uri="{28A0092B-C50C-407E-A947-70E740481C1C}">
                <a14:useLocalDpi xmlns:a14="http://schemas.microsoft.com/office/drawing/2010/main" val="0"/>
              </a:ext>
            </a:extLst>
          </a:blip>
          <a:srcRect l="12619" r="13003"/>
          <a:stretch/>
        </p:blipFill>
        <p:spPr>
          <a:xfrm>
            <a:off x="6470283" y="954717"/>
            <a:ext cx="5762846" cy="5898270"/>
          </a:xfrm>
          <a:prstGeom prst="rect">
            <a:avLst/>
          </a:prstGeom>
        </p:spPr>
      </p:pic>
      <p:sp>
        <p:nvSpPr>
          <p:cNvPr id="122" name="Rectangle 121"/>
          <p:cNvSpPr/>
          <p:nvPr/>
        </p:nvSpPr>
        <p:spPr>
          <a:xfrm>
            <a:off x="8566875" y="1748038"/>
            <a:ext cx="1569660" cy="646331"/>
          </a:xfrm>
          <a:prstGeom prst="rect">
            <a:avLst/>
          </a:prstGeom>
        </p:spPr>
        <p:txBody>
          <a:bodyPr wrap="none">
            <a:spAutoFit/>
          </a:bodyPr>
          <a:lstStyle/>
          <a:p>
            <a:r>
              <a:rPr lang="vi-VN" sz="3600" b="1" dirty="0">
                <a:solidFill>
                  <a:schemeClr val="bg1"/>
                </a:solidFill>
              </a:rPr>
              <a:t>Loáng</a:t>
            </a:r>
            <a:endParaRPr lang="en-US" sz="3600" b="1" dirty="0">
              <a:solidFill>
                <a:schemeClr val="bg1"/>
              </a:solidFill>
            </a:endParaRPr>
          </a:p>
        </p:txBody>
      </p:sp>
      <p:sp>
        <p:nvSpPr>
          <p:cNvPr id="123" name="Rectangle 122"/>
          <p:cNvSpPr/>
          <p:nvPr/>
        </p:nvSpPr>
        <p:spPr>
          <a:xfrm>
            <a:off x="8503559" y="2448813"/>
            <a:ext cx="1851789" cy="646331"/>
          </a:xfrm>
          <a:prstGeom prst="rect">
            <a:avLst/>
          </a:prstGeom>
        </p:spPr>
        <p:txBody>
          <a:bodyPr wrap="none">
            <a:spAutoFit/>
          </a:bodyPr>
          <a:lstStyle/>
          <a:p>
            <a:r>
              <a:rPr lang="vi-VN" sz="3600" b="1" dirty="0">
                <a:solidFill>
                  <a:schemeClr val="bg1"/>
                </a:solidFill>
              </a:rPr>
              <a:t>tủm tỉm</a:t>
            </a:r>
            <a:endParaRPr lang="en-US" sz="3600" b="1" dirty="0">
              <a:solidFill>
                <a:schemeClr val="bg1"/>
              </a:solidFill>
            </a:endParaRPr>
          </a:p>
        </p:txBody>
      </p:sp>
      <p:sp>
        <p:nvSpPr>
          <p:cNvPr id="124" name="Rectangle 123"/>
          <p:cNvSpPr/>
          <p:nvPr/>
        </p:nvSpPr>
        <p:spPr>
          <a:xfrm>
            <a:off x="8425812" y="3174379"/>
            <a:ext cx="2007281" cy="646331"/>
          </a:xfrm>
          <a:prstGeom prst="rect">
            <a:avLst/>
          </a:prstGeom>
        </p:spPr>
        <p:txBody>
          <a:bodyPr wrap="none">
            <a:spAutoFit/>
          </a:bodyPr>
          <a:lstStyle/>
          <a:p>
            <a:r>
              <a:rPr lang="vi-VN" sz="3600" b="1" dirty="0">
                <a:solidFill>
                  <a:schemeClr val="bg1"/>
                </a:solidFill>
              </a:rPr>
              <a:t>háo hức</a:t>
            </a:r>
            <a:endParaRPr lang="en-US" sz="3600" b="1" dirty="0">
              <a:solidFill>
                <a:schemeClr val="bg1"/>
              </a:solidFill>
            </a:endParaRPr>
          </a:p>
        </p:txBody>
      </p:sp>
      <p:sp>
        <p:nvSpPr>
          <p:cNvPr id="125" name="Rectangle 124"/>
          <p:cNvSpPr/>
          <p:nvPr/>
        </p:nvSpPr>
        <p:spPr>
          <a:xfrm>
            <a:off x="7898839" y="3820710"/>
            <a:ext cx="3204723" cy="646331"/>
          </a:xfrm>
          <a:prstGeom prst="rect">
            <a:avLst/>
          </a:prstGeom>
        </p:spPr>
        <p:txBody>
          <a:bodyPr wrap="none">
            <a:spAutoFit/>
          </a:bodyPr>
          <a:lstStyle/>
          <a:p>
            <a:r>
              <a:rPr lang="vi-VN" sz="3600" b="1" dirty="0">
                <a:solidFill>
                  <a:schemeClr val="bg1"/>
                </a:solidFill>
              </a:rPr>
              <a:t>tưởng tượng </a:t>
            </a:r>
            <a:endParaRPr lang="en-US" sz="3600" b="1" dirty="0">
              <a:solidFill>
                <a:schemeClr val="bg1"/>
              </a:solidFill>
            </a:endParaRPr>
          </a:p>
        </p:txBody>
      </p:sp>
      <p:sp>
        <p:nvSpPr>
          <p:cNvPr id="126" name="Rectangle 125"/>
          <p:cNvSpPr/>
          <p:nvPr/>
        </p:nvSpPr>
        <p:spPr>
          <a:xfrm>
            <a:off x="8754840" y="4467041"/>
            <a:ext cx="1492716" cy="646331"/>
          </a:xfrm>
          <a:prstGeom prst="rect">
            <a:avLst/>
          </a:prstGeom>
        </p:spPr>
        <p:txBody>
          <a:bodyPr wrap="none">
            <a:spAutoFit/>
          </a:bodyPr>
          <a:lstStyle/>
          <a:p>
            <a:r>
              <a:rPr lang="vi-VN" sz="3600" b="1" dirty="0">
                <a:solidFill>
                  <a:schemeClr val="bg1"/>
                </a:solidFill>
              </a:rPr>
              <a:t>rụt rè </a:t>
            </a:r>
            <a:endParaRPr lang="en-US" sz="3600" b="1" dirty="0">
              <a:solidFill>
                <a:schemeClr val="bg1"/>
              </a:solidFill>
            </a:endParaRPr>
          </a:p>
        </p:txBody>
      </p:sp>
      <p:grpSp>
        <p:nvGrpSpPr>
          <p:cNvPr id="23" name="Group 22"/>
          <p:cNvGrpSpPr/>
          <p:nvPr/>
        </p:nvGrpSpPr>
        <p:grpSpPr>
          <a:xfrm>
            <a:off x="3311317" y="101147"/>
            <a:ext cx="6210300" cy="787452"/>
            <a:chOff x="3704647" y="230141"/>
            <a:chExt cx="6210300" cy="647429"/>
          </a:xfrm>
          <a:solidFill>
            <a:srgbClr val="92D050"/>
          </a:solidFill>
        </p:grpSpPr>
        <p:sp>
          <p:nvSpPr>
            <p:cNvPr id="24" name="Trapezoid 9"/>
            <p:cNvSpPr/>
            <p:nvPr/>
          </p:nvSpPr>
          <p:spPr>
            <a:xfrm>
              <a:off x="3704647" y="257175"/>
              <a:ext cx="6210300" cy="620395"/>
            </a:xfrm>
            <a:custGeom>
              <a:avLst/>
              <a:gdLst>
                <a:gd name="connsiteX0" fmla="*/ 0 w 6210300"/>
                <a:gd name="connsiteY0" fmla="*/ 514350 h 514350"/>
                <a:gd name="connsiteX1" fmla="*/ 280989 w 6210300"/>
                <a:gd name="connsiteY1" fmla="*/ 0 h 514350"/>
                <a:gd name="connsiteX2" fmla="*/ 5929311 w 6210300"/>
                <a:gd name="connsiteY2" fmla="*/ 0 h 514350"/>
                <a:gd name="connsiteX3" fmla="*/ 6210300 w 6210300"/>
                <a:gd name="connsiteY3" fmla="*/ 514350 h 514350"/>
                <a:gd name="connsiteX4" fmla="*/ 0 w 6210300"/>
                <a:gd name="connsiteY4" fmla="*/ 514350 h 514350"/>
                <a:gd name="connsiteX0" fmla="*/ 0 w 6210300"/>
                <a:gd name="connsiteY0" fmla="*/ 514350 h 514350"/>
                <a:gd name="connsiteX1" fmla="*/ 166689 w 6210300"/>
                <a:gd name="connsiteY1" fmla="*/ 57150 h 514350"/>
                <a:gd name="connsiteX2" fmla="*/ 5929311 w 6210300"/>
                <a:gd name="connsiteY2" fmla="*/ 0 h 514350"/>
                <a:gd name="connsiteX3" fmla="*/ 6210300 w 6210300"/>
                <a:gd name="connsiteY3" fmla="*/ 514350 h 514350"/>
                <a:gd name="connsiteX4" fmla="*/ 0 w 6210300"/>
                <a:gd name="connsiteY4" fmla="*/ 514350 h 514350"/>
                <a:gd name="connsiteX0" fmla="*/ 0 w 6210300"/>
                <a:gd name="connsiteY0" fmla="*/ 495300 h 495300"/>
                <a:gd name="connsiteX1" fmla="*/ 166689 w 6210300"/>
                <a:gd name="connsiteY1" fmla="*/ 38100 h 495300"/>
                <a:gd name="connsiteX2" fmla="*/ 6062661 w 6210300"/>
                <a:gd name="connsiteY2" fmla="*/ 0 h 495300"/>
                <a:gd name="connsiteX3" fmla="*/ 6210300 w 6210300"/>
                <a:gd name="connsiteY3" fmla="*/ 495300 h 495300"/>
                <a:gd name="connsiteX4" fmla="*/ 0 w 6210300"/>
                <a:gd name="connsiteY4" fmla="*/ 495300 h 495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10300" h="495300">
                  <a:moveTo>
                    <a:pt x="0" y="495300"/>
                  </a:moveTo>
                  <a:lnTo>
                    <a:pt x="166689" y="38100"/>
                  </a:lnTo>
                  <a:lnTo>
                    <a:pt x="6062661" y="0"/>
                  </a:lnTo>
                  <a:lnTo>
                    <a:pt x="6210300" y="495300"/>
                  </a:lnTo>
                  <a:lnTo>
                    <a:pt x="0" y="495300"/>
                  </a:lnTo>
                  <a:close/>
                </a:path>
              </a:pathLst>
            </a:custGeom>
            <a:grpFill/>
            <a:ln w="19050">
              <a:solidFill>
                <a:schemeClr val="accent6">
                  <a:lumMod val="50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n w="190500">
                    <a:solidFill>
                      <a:schemeClr val="accent2">
                        <a:lumMod val="20000"/>
                        <a:lumOff val="80000"/>
                      </a:schemeClr>
                    </a:solidFill>
                  </a:ln>
                  <a:solidFill>
                    <a:schemeClr val="accent1"/>
                  </a:solidFill>
                  <a:effectLst>
                    <a:outerShdw blurRad="38100" dist="25400" dir="5400000" algn="ctr" rotWithShape="0">
                      <a:srgbClr val="6E747A">
                        <a:alpha val="43000"/>
                      </a:srgbClr>
                    </a:outerShdw>
                  </a:effectLst>
                  <a:latin typeface="UVF Salome" panose="02000503040000020003" pitchFamily="50" charset="0"/>
                  <a:cs typeface="Arial" panose="020B0604020202020204" pitchFamily="34" charset="0"/>
                </a:rPr>
                <a:t>TÔI LÀ HỌC SINH LỚP 2</a:t>
              </a:r>
              <a:endParaRPr lang="en-US" sz="2800" dirty="0">
                <a:ln w="190500">
                  <a:solidFill>
                    <a:schemeClr val="accent2">
                      <a:lumMod val="20000"/>
                      <a:lumOff val="80000"/>
                    </a:schemeClr>
                  </a:solidFill>
                </a:ln>
                <a:solidFill>
                  <a:schemeClr val="accent1"/>
                </a:solidFill>
                <a:effectLst>
                  <a:outerShdw blurRad="38100" dist="25400" dir="5400000" algn="ctr" rotWithShape="0">
                    <a:srgbClr val="6E747A">
                      <a:alpha val="43000"/>
                    </a:srgbClr>
                  </a:outerShdw>
                </a:effectLst>
                <a:latin typeface="UVF Salome" panose="02000503040000020003" pitchFamily="50" charset="0"/>
                <a:cs typeface="Arial" panose="020B0604020202020204" pitchFamily="34" charset="0"/>
              </a:endParaRPr>
            </a:p>
          </p:txBody>
        </p:sp>
        <p:sp>
          <p:nvSpPr>
            <p:cNvPr id="25" name="Rectangle 24"/>
            <p:cNvSpPr/>
            <p:nvPr/>
          </p:nvSpPr>
          <p:spPr>
            <a:xfrm>
              <a:off x="4276482" y="230141"/>
              <a:ext cx="5066643" cy="607317"/>
            </a:xfrm>
            <a:prstGeom prst="rect">
              <a:avLst/>
            </a:prstGeom>
            <a:noFill/>
            <a:ln>
              <a:noFill/>
            </a:ln>
          </p:spPr>
          <p:txBody>
            <a:bodyPr wrap="none">
              <a:spAutoFit/>
            </a:bodyPr>
            <a:lstStyle/>
            <a:p>
              <a:pPr algn="ctr" defTabSz="685800">
                <a:lnSpc>
                  <a:spcPct val="150000"/>
                </a:lnSpc>
              </a:pPr>
              <a:r>
                <a:rPr lang="en-US" sz="2800" b="1" dirty="0">
                  <a:ln>
                    <a:solidFill>
                      <a:schemeClr val="accent4">
                        <a:lumMod val="75000"/>
                      </a:schemeClr>
                    </a:solidFill>
                  </a:ln>
                  <a:gradFill>
                    <a:gsLst>
                      <a:gs pos="46500">
                        <a:srgbClr val="BB6976"/>
                      </a:gs>
                      <a:gs pos="19000">
                        <a:srgbClr val="C00000"/>
                      </a:gs>
                      <a:gs pos="70000">
                        <a:schemeClr val="accent4"/>
                      </a:gs>
                      <a:gs pos="83000">
                        <a:schemeClr val="accent1">
                          <a:lumMod val="45000"/>
                          <a:lumOff val="55000"/>
                        </a:schemeClr>
                      </a:gs>
                      <a:gs pos="100000">
                        <a:schemeClr val="accent1">
                          <a:lumMod val="30000"/>
                          <a:lumOff val="70000"/>
                        </a:schemeClr>
                      </a:gs>
                    </a:gsLst>
                    <a:lin ang="5400000" scaled="1"/>
                  </a:gradFill>
                  <a:effectLst>
                    <a:outerShdw blurRad="38100" dist="25400" dir="5400000" algn="ctr" rotWithShape="0">
                      <a:srgbClr val="6E747A">
                        <a:alpha val="43000"/>
                      </a:srgbClr>
                    </a:outerShdw>
                  </a:effectLst>
                  <a:latin typeface="UVF Salome" panose="02000503040000020003" pitchFamily="50" charset="0"/>
                  <a:cs typeface="Arial Rounded MT Bold" panose="020F0704030504030204" charset="0"/>
                </a:rPr>
                <a:t>TÔI LÀ HỌC SINH LỚP 2</a:t>
              </a:r>
              <a:endParaRPr lang="en-US" sz="2800" dirty="0">
                <a:ln>
                  <a:solidFill>
                    <a:schemeClr val="accent4">
                      <a:lumMod val="75000"/>
                    </a:schemeClr>
                  </a:solidFill>
                </a:ln>
                <a:gradFill>
                  <a:gsLst>
                    <a:gs pos="46500">
                      <a:srgbClr val="BB6976"/>
                    </a:gs>
                    <a:gs pos="19000">
                      <a:srgbClr val="C00000"/>
                    </a:gs>
                    <a:gs pos="70000">
                      <a:schemeClr val="accent4"/>
                    </a:gs>
                    <a:gs pos="83000">
                      <a:schemeClr val="accent1">
                        <a:lumMod val="45000"/>
                        <a:lumOff val="55000"/>
                      </a:schemeClr>
                    </a:gs>
                    <a:gs pos="100000">
                      <a:schemeClr val="accent1">
                        <a:lumMod val="30000"/>
                        <a:lumOff val="70000"/>
                      </a:schemeClr>
                    </a:gs>
                  </a:gsLst>
                  <a:lin ang="5400000" scaled="1"/>
                </a:gradFill>
                <a:effectLst>
                  <a:outerShdw blurRad="38100" dist="25400" dir="5400000" algn="ctr" rotWithShape="0">
                    <a:srgbClr val="6E747A">
                      <a:alpha val="43000"/>
                    </a:srgbClr>
                  </a:outerShdw>
                </a:effectLst>
                <a:latin typeface="UVF Salome" panose="02000503040000020003" pitchFamily="50" charset="0"/>
                <a:cs typeface="Arial Rounded MT Bold" panose="020F0704030504030204" charset="0"/>
              </a:endParaRPr>
            </a:p>
          </p:txBody>
        </p:sp>
      </p:grpSp>
    </p:spTree>
    <p:extLst>
      <p:ext uri="{BB962C8B-B14F-4D97-AF65-F5344CB8AC3E}">
        <p14:creationId xmlns:p14="http://schemas.microsoft.com/office/powerpoint/2010/main" val="3464567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wipe(down)">
                                      <p:cBhvr>
                                        <p:cTn id="15" dur="500"/>
                                        <p:tgtEl>
                                          <p:spTgt spid="23"/>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down)">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121"/>
                                        </p:tgtEl>
                                        <p:attrNameLst>
                                          <p:attrName>style.visibility</p:attrName>
                                        </p:attrNameLst>
                                      </p:cBhvr>
                                      <p:to>
                                        <p:strVal val="visible"/>
                                      </p:to>
                                    </p:set>
                                    <p:animEffect transition="in" filter="wipe(down)">
                                      <p:cBhvr>
                                        <p:cTn id="25" dur="500"/>
                                        <p:tgtEl>
                                          <p:spTgt spid="121"/>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112"/>
                                        </p:tgtEl>
                                        <p:attrNameLst>
                                          <p:attrName>style.visibility</p:attrName>
                                        </p:attrNameLst>
                                      </p:cBhvr>
                                      <p:to>
                                        <p:strVal val="visible"/>
                                      </p:to>
                                    </p:set>
                                    <p:animEffect transition="in" filter="wipe(left)">
                                      <p:cBhvr>
                                        <p:cTn id="30" dur="500"/>
                                        <p:tgtEl>
                                          <p:spTgt spid="112"/>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114"/>
                                        </p:tgtEl>
                                        <p:attrNameLst>
                                          <p:attrName>style.visibility</p:attrName>
                                        </p:attrNameLst>
                                      </p:cBhvr>
                                      <p:to>
                                        <p:strVal val="visible"/>
                                      </p:to>
                                    </p:set>
                                    <p:animEffect transition="in" filter="wipe(left)">
                                      <p:cBhvr>
                                        <p:cTn id="35" dur="500"/>
                                        <p:tgtEl>
                                          <p:spTgt spid="114"/>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116"/>
                                        </p:tgtEl>
                                        <p:attrNameLst>
                                          <p:attrName>style.visibility</p:attrName>
                                        </p:attrNameLst>
                                      </p:cBhvr>
                                      <p:to>
                                        <p:strVal val="visible"/>
                                      </p:to>
                                    </p:set>
                                    <p:animEffect transition="in" filter="wipe(left)">
                                      <p:cBhvr>
                                        <p:cTn id="40" dur="500"/>
                                        <p:tgtEl>
                                          <p:spTgt spid="116"/>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nodeType="clickEffect">
                                  <p:stCondLst>
                                    <p:cond delay="0"/>
                                  </p:stCondLst>
                                  <p:childTnLst>
                                    <p:set>
                                      <p:cBhvr>
                                        <p:cTn id="44" dur="1" fill="hold">
                                          <p:stCondLst>
                                            <p:cond delay="0"/>
                                          </p:stCondLst>
                                        </p:cTn>
                                        <p:tgtEl>
                                          <p:spTgt spid="118"/>
                                        </p:tgtEl>
                                        <p:attrNameLst>
                                          <p:attrName>style.visibility</p:attrName>
                                        </p:attrNameLst>
                                      </p:cBhvr>
                                      <p:to>
                                        <p:strVal val="visible"/>
                                      </p:to>
                                    </p:set>
                                    <p:animEffect transition="in" filter="wipe(left)">
                                      <p:cBhvr>
                                        <p:cTn id="45" dur="500"/>
                                        <p:tgtEl>
                                          <p:spTgt spid="118"/>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nodeType="clickEffect">
                                  <p:stCondLst>
                                    <p:cond delay="0"/>
                                  </p:stCondLst>
                                  <p:childTnLst>
                                    <p:set>
                                      <p:cBhvr>
                                        <p:cTn id="49" dur="1" fill="hold">
                                          <p:stCondLst>
                                            <p:cond delay="0"/>
                                          </p:stCondLst>
                                        </p:cTn>
                                        <p:tgtEl>
                                          <p:spTgt spid="117"/>
                                        </p:tgtEl>
                                        <p:attrNameLst>
                                          <p:attrName>style.visibility</p:attrName>
                                        </p:attrNameLst>
                                      </p:cBhvr>
                                      <p:to>
                                        <p:strVal val="visible"/>
                                      </p:to>
                                    </p:set>
                                    <p:animEffect transition="in" filter="wipe(left)">
                                      <p:cBhvr>
                                        <p:cTn id="50" dur="500"/>
                                        <p:tgtEl>
                                          <p:spTgt spid="11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1" restart="whenNotActive" fill="hold" evtFilter="cancelBubble" nodeType="interactiveSeq">
                <p:stCondLst>
                  <p:cond evt="onClick" delay="0">
                    <p:tgtEl>
                      <p:spTgt spid="112"/>
                    </p:tgtEl>
                  </p:cond>
                </p:stCondLst>
                <p:endSync evt="end" delay="0">
                  <p:rtn val="all"/>
                </p:endSync>
                <p:childTnLst>
                  <p:par>
                    <p:cTn id="52" fill="hold">
                      <p:stCondLst>
                        <p:cond delay="0"/>
                      </p:stCondLst>
                      <p:childTnLst>
                        <p:par>
                          <p:cTn id="53" fill="hold">
                            <p:stCondLst>
                              <p:cond delay="0"/>
                            </p:stCondLst>
                            <p:childTnLst>
                              <p:par>
                                <p:cTn id="54" presetID="22" presetClass="entr" presetSubtype="4" fill="hold" grpId="0" nodeType="clickEffect">
                                  <p:stCondLst>
                                    <p:cond delay="0"/>
                                  </p:stCondLst>
                                  <p:childTnLst>
                                    <p:set>
                                      <p:cBhvr>
                                        <p:cTn id="55" dur="1" fill="hold">
                                          <p:stCondLst>
                                            <p:cond delay="0"/>
                                          </p:stCondLst>
                                        </p:cTn>
                                        <p:tgtEl>
                                          <p:spTgt spid="122"/>
                                        </p:tgtEl>
                                        <p:attrNameLst>
                                          <p:attrName>style.visibility</p:attrName>
                                        </p:attrNameLst>
                                      </p:cBhvr>
                                      <p:to>
                                        <p:strVal val="visible"/>
                                      </p:to>
                                    </p:set>
                                    <p:animEffect transition="in" filter="wipe(down)">
                                      <p:cBhvr>
                                        <p:cTn id="56" dur="500"/>
                                        <p:tgtEl>
                                          <p:spTgt spid="122"/>
                                        </p:tgtEl>
                                      </p:cBhvr>
                                    </p:animEffect>
                                  </p:childTnLst>
                                </p:cTn>
                              </p:par>
                            </p:childTnLst>
                          </p:cTn>
                        </p:par>
                      </p:childTnLst>
                    </p:cTn>
                  </p:par>
                </p:childTnLst>
              </p:cTn>
              <p:nextCondLst>
                <p:cond evt="onClick" delay="0">
                  <p:tgtEl>
                    <p:spTgt spid="112"/>
                  </p:tgtEl>
                </p:cond>
              </p:nextCondLst>
            </p:seq>
            <p:seq concurrent="1" nextAc="seek">
              <p:cTn id="57" restart="whenNotActive" fill="hold" evtFilter="cancelBubble" nodeType="interactiveSeq">
                <p:stCondLst>
                  <p:cond evt="onClick" delay="0">
                    <p:tgtEl>
                      <p:spTgt spid="114"/>
                    </p:tgtEl>
                  </p:cond>
                </p:stCondLst>
                <p:endSync evt="end" delay="0">
                  <p:rtn val="all"/>
                </p:endSync>
                <p:childTnLst>
                  <p:par>
                    <p:cTn id="58" fill="hold">
                      <p:stCondLst>
                        <p:cond delay="0"/>
                      </p:stCondLst>
                      <p:childTnLst>
                        <p:par>
                          <p:cTn id="59" fill="hold">
                            <p:stCondLst>
                              <p:cond delay="0"/>
                            </p:stCondLst>
                            <p:childTnLst>
                              <p:par>
                                <p:cTn id="60" presetID="22" presetClass="entr" presetSubtype="4" fill="hold" grpId="0" nodeType="clickEffect">
                                  <p:stCondLst>
                                    <p:cond delay="0"/>
                                  </p:stCondLst>
                                  <p:childTnLst>
                                    <p:set>
                                      <p:cBhvr>
                                        <p:cTn id="61" dur="1" fill="hold">
                                          <p:stCondLst>
                                            <p:cond delay="0"/>
                                          </p:stCondLst>
                                        </p:cTn>
                                        <p:tgtEl>
                                          <p:spTgt spid="123"/>
                                        </p:tgtEl>
                                        <p:attrNameLst>
                                          <p:attrName>style.visibility</p:attrName>
                                        </p:attrNameLst>
                                      </p:cBhvr>
                                      <p:to>
                                        <p:strVal val="visible"/>
                                      </p:to>
                                    </p:set>
                                    <p:animEffect transition="in" filter="wipe(down)">
                                      <p:cBhvr>
                                        <p:cTn id="62" dur="500"/>
                                        <p:tgtEl>
                                          <p:spTgt spid="123"/>
                                        </p:tgtEl>
                                      </p:cBhvr>
                                    </p:animEffect>
                                  </p:childTnLst>
                                </p:cTn>
                              </p:par>
                            </p:childTnLst>
                          </p:cTn>
                        </p:par>
                      </p:childTnLst>
                    </p:cTn>
                  </p:par>
                </p:childTnLst>
              </p:cTn>
              <p:nextCondLst>
                <p:cond evt="onClick" delay="0">
                  <p:tgtEl>
                    <p:spTgt spid="114"/>
                  </p:tgtEl>
                </p:cond>
              </p:nextCondLst>
            </p:seq>
            <p:seq concurrent="1" nextAc="seek">
              <p:cTn id="63" restart="whenNotActive" fill="hold" evtFilter="cancelBubble" nodeType="interactiveSeq">
                <p:stCondLst>
                  <p:cond evt="onClick" delay="0">
                    <p:tgtEl>
                      <p:spTgt spid="116"/>
                    </p:tgtEl>
                  </p:cond>
                </p:stCondLst>
                <p:endSync evt="end" delay="0">
                  <p:rtn val="all"/>
                </p:endSync>
                <p:childTnLst>
                  <p:par>
                    <p:cTn id="64" fill="hold">
                      <p:stCondLst>
                        <p:cond delay="0"/>
                      </p:stCondLst>
                      <p:childTnLst>
                        <p:par>
                          <p:cTn id="65" fill="hold">
                            <p:stCondLst>
                              <p:cond delay="0"/>
                            </p:stCondLst>
                            <p:childTnLst>
                              <p:par>
                                <p:cTn id="66" presetID="22" presetClass="entr" presetSubtype="4" fill="hold" grpId="0" nodeType="clickEffect">
                                  <p:stCondLst>
                                    <p:cond delay="0"/>
                                  </p:stCondLst>
                                  <p:childTnLst>
                                    <p:set>
                                      <p:cBhvr>
                                        <p:cTn id="67" dur="1" fill="hold">
                                          <p:stCondLst>
                                            <p:cond delay="0"/>
                                          </p:stCondLst>
                                        </p:cTn>
                                        <p:tgtEl>
                                          <p:spTgt spid="124"/>
                                        </p:tgtEl>
                                        <p:attrNameLst>
                                          <p:attrName>style.visibility</p:attrName>
                                        </p:attrNameLst>
                                      </p:cBhvr>
                                      <p:to>
                                        <p:strVal val="visible"/>
                                      </p:to>
                                    </p:set>
                                    <p:animEffect transition="in" filter="wipe(down)">
                                      <p:cBhvr>
                                        <p:cTn id="68" dur="500"/>
                                        <p:tgtEl>
                                          <p:spTgt spid="124"/>
                                        </p:tgtEl>
                                      </p:cBhvr>
                                    </p:animEffect>
                                  </p:childTnLst>
                                </p:cTn>
                              </p:par>
                            </p:childTnLst>
                          </p:cTn>
                        </p:par>
                      </p:childTnLst>
                    </p:cTn>
                  </p:par>
                </p:childTnLst>
              </p:cTn>
              <p:nextCondLst>
                <p:cond evt="onClick" delay="0">
                  <p:tgtEl>
                    <p:spTgt spid="116"/>
                  </p:tgtEl>
                </p:cond>
              </p:nextCondLst>
            </p:seq>
            <p:seq concurrent="1" nextAc="seek">
              <p:cTn id="69" restart="whenNotActive" fill="hold" evtFilter="cancelBubble" nodeType="interactiveSeq">
                <p:stCondLst>
                  <p:cond evt="onClick" delay="0">
                    <p:tgtEl>
                      <p:spTgt spid="118"/>
                    </p:tgtEl>
                  </p:cond>
                </p:stCondLst>
                <p:endSync evt="end" delay="0">
                  <p:rtn val="all"/>
                </p:endSync>
                <p:childTnLst>
                  <p:par>
                    <p:cTn id="70" fill="hold">
                      <p:stCondLst>
                        <p:cond delay="0"/>
                      </p:stCondLst>
                      <p:childTnLst>
                        <p:par>
                          <p:cTn id="71" fill="hold">
                            <p:stCondLst>
                              <p:cond delay="0"/>
                            </p:stCondLst>
                            <p:childTnLst>
                              <p:par>
                                <p:cTn id="72" presetID="22" presetClass="entr" presetSubtype="4" fill="hold" grpId="0" nodeType="clickEffect">
                                  <p:stCondLst>
                                    <p:cond delay="0"/>
                                  </p:stCondLst>
                                  <p:childTnLst>
                                    <p:set>
                                      <p:cBhvr>
                                        <p:cTn id="73" dur="1" fill="hold">
                                          <p:stCondLst>
                                            <p:cond delay="0"/>
                                          </p:stCondLst>
                                        </p:cTn>
                                        <p:tgtEl>
                                          <p:spTgt spid="125"/>
                                        </p:tgtEl>
                                        <p:attrNameLst>
                                          <p:attrName>style.visibility</p:attrName>
                                        </p:attrNameLst>
                                      </p:cBhvr>
                                      <p:to>
                                        <p:strVal val="visible"/>
                                      </p:to>
                                    </p:set>
                                    <p:animEffect transition="in" filter="wipe(down)">
                                      <p:cBhvr>
                                        <p:cTn id="74" dur="500"/>
                                        <p:tgtEl>
                                          <p:spTgt spid="125"/>
                                        </p:tgtEl>
                                      </p:cBhvr>
                                    </p:animEffect>
                                  </p:childTnLst>
                                </p:cTn>
                              </p:par>
                            </p:childTnLst>
                          </p:cTn>
                        </p:par>
                      </p:childTnLst>
                    </p:cTn>
                  </p:par>
                </p:childTnLst>
              </p:cTn>
              <p:nextCondLst>
                <p:cond evt="onClick" delay="0">
                  <p:tgtEl>
                    <p:spTgt spid="118"/>
                  </p:tgtEl>
                </p:cond>
              </p:nextCondLst>
            </p:seq>
            <p:seq concurrent="1" nextAc="seek">
              <p:cTn id="75" restart="whenNotActive" fill="hold" evtFilter="cancelBubble" nodeType="interactiveSeq">
                <p:stCondLst>
                  <p:cond evt="onClick" delay="0">
                    <p:tgtEl>
                      <p:spTgt spid="117"/>
                    </p:tgtEl>
                  </p:cond>
                </p:stCondLst>
                <p:endSync evt="end" delay="0">
                  <p:rtn val="all"/>
                </p:endSync>
                <p:childTnLst>
                  <p:par>
                    <p:cTn id="76" fill="hold">
                      <p:stCondLst>
                        <p:cond delay="0"/>
                      </p:stCondLst>
                      <p:childTnLst>
                        <p:par>
                          <p:cTn id="77" fill="hold">
                            <p:stCondLst>
                              <p:cond delay="0"/>
                            </p:stCondLst>
                            <p:childTnLst>
                              <p:par>
                                <p:cTn id="78" presetID="22" presetClass="entr" presetSubtype="4" fill="hold" grpId="0" nodeType="clickEffect">
                                  <p:stCondLst>
                                    <p:cond delay="0"/>
                                  </p:stCondLst>
                                  <p:childTnLst>
                                    <p:set>
                                      <p:cBhvr>
                                        <p:cTn id="79" dur="1" fill="hold">
                                          <p:stCondLst>
                                            <p:cond delay="0"/>
                                          </p:stCondLst>
                                        </p:cTn>
                                        <p:tgtEl>
                                          <p:spTgt spid="126"/>
                                        </p:tgtEl>
                                        <p:attrNameLst>
                                          <p:attrName>style.visibility</p:attrName>
                                        </p:attrNameLst>
                                      </p:cBhvr>
                                      <p:to>
                                        <p:strVal val="visible"/>
                                      </p:to>
                                    </p:set>
                                    <p:animEffect transition="in" filter="wipe(down)">
                                      <p:cBhvr>
                                        <p:cTn id="80" dur="500"/>
                                        <p:tgtEl>
                                          <p:spTgt spid="126"/>
                                        </p:tgtEl>
                                      </p:cBhvr>
                                    </p:animEffect>
                                  </p:childTnLst>
                                </p:cTn>
                              </p:par>
                            </p:childTnLst>
                          </p:cTn>
                        </p:par>
                      </p:childTnLst>
                    </p:cTn>
                  </p:par>
                </p:childTnLst>
              </p:cTn>
              <p:nextCondLst>
                <p:cond evt="onClick" delay="0">
                  <p:tgtEl>
                    <p:spTgt spid="117"/>
                  </p:tgtEl>
                </p:cond>
              </p:nextCondLst>
            </p:seq>
          </p:childTnLst>
        </p:cTn>
      </p:par>
    </p:tnLst>
    <p:bldLst>
      <p:bldP spid="5" grpId="0" animBg="1"/>
      <p:bldP spid="122" grpId="0"/>
      <p:bldP spid="123" grpId="0"/>
      <p:bldP spid="124" grpId="0"/>
      <p:bldP spid="125" grpId="0"/>
      <p:bldP spid="12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9" name="Group 108"/>
          <p:cNvGrpSpPr/>
          <p:nvPr/>
        </p:nvGrpSpPr>
        <p:grpSpPr>
          <a:xfrm>
            <a:off x="1414751" y="933071"/>
            <a:ext cx="10339099" cy="5839204"/>
            <a:chOff x="1414750" y="933071"/>
            <a:chExt cx="10339099" cy="5839204"/>
          </a:xfrm>
        </p:grpSpPr>
        <p:sp>
          <p:nvSpPr>
            <p:cNvPr id="2" name="Rounded Rectangle 1"/>
            <p:cNvSpPr/>
            <p:nvPr/>
          </p:nvSpPr>
          <p:spPr>
            <a:xfrm>
              <a:off x="1414750" y="933071"/>
              <a:ext cx="10339099" cy="5839204"/>
            </a:xfrm>
            <a:custGeom>
              <a:avLst/>
              <a:gdLst>
                <a:gd name="connsiteX0" fmla="*/ 0 w 9967624"/>
                <a:gd name="connsiteY0" fmla="*/ 927119 h 5562600"/>
                <a:gd name="connsiteX1" fmla="*/ 927119 w 9967624"/>
                <a:gd name="connsiteY1" fmla="*/ 0 h 5562600"/>
                <a:gd name="connsiteX2" fmla="*/ 9040505 w 9967624"/>
                <a:gd name="connsiteY2" fmla="*/ 0 h 5562600"/>
                <a:gd name="connsiteX3" fmla="*/ 9967624 w 9967624"/>
                <a:gd name="connsiteY3" fmla="*/ 927119 h 5562600"/>
                <a:gd name="connsiteX4" fmla="*/ 9967624 w 9967624"/>
                <a:gd name="connsiteY4" fmla="*/ 4635481 h 5562600"/>
                <a:gd name="connsiteX5" fmla="*/ 9040505 w 9967624"/>
                <a:gd name="connsiteY5" fmla="*/ 5562600 h 5562600"/>
                <a:gd name="connsiteX6" fmla="*/ 927119 w 9967624"/>
                <a:gd name="connsiteY6" fmla="*/ 5562600 h 5562600"/>
                <a:gd name="connsiteX7" fmla="*/ 0 w 9967624"/>
                <a:gd name="connsiteY7" fmla="*/ 4635481 h 5562600"/>
                <a:gd name="connsiteX8" fmla="*/ 0 w 9967624"/>
                <a:gd name="connsiteY8" fmla="*/ 927119 h 5562600"/>
                <a:gd name="connsiteX0" fmla="*/ 0 w 9967624"/>
                <a:gd name="connsiteY0" fmla="*/ 927119 h 5562600"/>
                <a:gd name="connsiteX1" fmla="*/ 1260494 w 9967624"/>
                <a:gd name="connsiteY1" fmla="*/ 66675 h 5562600"/>
                <a:gd name="connsiteX2" fmla="*/ 9040505 w 9967624"/>
                <a:gd name="connsiteY2" fmla="*/ 0 h 5562600"/>
                <a:gd name="connsiteX3" fmla="*/ 9967624 w 9967624"/>
                <a:gd name="connsiteY3" fmla="*/ 927119 h 5562600"/>
                <a:gd name="connsiteX4" fmla="*/ 9967624 w 9967624"/>
                <a:gd name="connsiteY4" fmla="*/ 4635481 h 5562600"/>
                <a:gd name="connsiteX5" fmla="*/ 9040505 w 9967624"/>
                <a:gd name="connsiteY5" fmla="*/ 5562600 h 5562600"/>
                <a:gd name="connsiteX6" fmla="*/ 927119 w 9967624"/>
                <a:gd name="connsiteY6" fmla="*/ 5562600 h 5562600"/>
                <a:gd name="connsiteX7" fmla="*/ 0 w 9967624"/>
                <a:gd name="connsiteY7" fmla="*/ 4635481 h 5562600"/>
                <a:gd name="connsiteX8" fmla="*/ 0 w 9967624"/>
                <a:gd name="connsiteY8" fmla="*/ 927119 h 5562600"/>
                <a:gd name="connsiteX0" fmla="*/ 0 w 9967624"/>
                <a:gd name="connsiteY0" fmla="*/ 1136669 h 5772150"/>
                <a:gd name="connsiteX1" fmla="*/ 1260494 w 9967624"/>
                <a:gd name="connsiteY1" fmla="*/ 276225 h 5772150"/>
                <a:gd name="connsiteX2" fmla="*/ 9030980 w 9967624"/>
                <a:gd name="connsiteY2" fmla="*/ 0 h 5772150"/>
                <a:gd name="connsiteX3" fmla="*/ 9967624 w 9967624"/>
                <a:gd name="connsiteY3" fmla="*/ 1136669 h 5772150"/>
                <a:gd name="connsiteX4" fmla="*/ 9967624 w 9967624"/>
                <a:gd name="connsiteY4" fmla="*/ 4845031 h 5772150"/>
                <a:gd name="connsiteX5" fmla="*/ 9040505 w 9967624"/>
                <a:gd name="connsiteY5" fmla="*/ 5772150 h 5772150"/>
                <a:gd name="connsiteX6" fmla="*/ 927119 w 9967624"/>
                <a:gd name="connsiteY6" fmla="*/ 5772150 h 5772150"/>
                <a:gd name="connsiteX7" fmla="*/ 0 w 9967624"/>
                <a:gd name="connsiteY7" fmla="*/ 4845031 h 5772150"/>
                <a:gd name="connsiteX8" fmla="*/ 0 w 9967624"/>
                <a:gd name="connsiteY8" fmla="*/ 1136669 h 5772150"/>
                <a:gd name="connsiteX0" fmla="*/ 0 w 9967624"/>
                <a:gd name="connsiteY0" fmla="*/ 1136669 h 5905500"/>
                <a:gd name="connsiteX1" fmla="*/ 1260494 w 9967624"/>
                <a:gd name="connsiteY1" fmla="*/ 276225 h 5905500"/>
                <a:gd name="connsiteX2" fmla="*/ 9030980 w 9967624"/>
                <a:gd name="connsiteY2" fmla="*/ 0 h 5905500"/>
                <a:gd name="connsiteX3" fmla="*/ 9967624 w 9967624"/>
                <a:gd name="connsiteY3" fmla="*/ 1136669 h 5905500"/>
                <a:gd name="connsiteX4" fmla="*/ 9967624 w 9967624"/>
                <a:gd name="connsiteY4" fmla="*/ 4845031 h 5905500"/>
                <a:gd name="connsiteX5" fmla="*/ 9116705 w 9967624"/>
                <a:gd name="connsiteY5" fmla="*/ 5905500 h 5905500"/>
                <a:gd name="connsiteX6" fmla="*/ 927119 w 9967624"/>
                <a:gd name="connsiteY6" fmla="*/ 5772150 h 5905500"/>
                <a:gd name="connsiteX7" fmla="*/ 0 w 9967624"/>
                <a:gd name="connsiteY7" fmla="*/ 4845031 h 5905500"/>
                <a:gd name="connsiteX8" fmla="*/ 0 w 9967624"/>
                <a:gd name="connsiteY8" fmla="*/ 1136669 h 5905500"/>
                <a:gd name="connsiteX0" fmla="*/ 0 w 9967624"/>
                <a:gd name="connsiteY0" fmla="*/ 1136669 h 5905500"/>
                <a:gd name="connsiteX1" fmla="*/ 1260494 w 9967624"/>
                <a:gd name="connsiteY1" fmla="*/ 276225 h 5905500"/>
                <a:gd name="connsiteX2" fmla="*/ 9030980 w 9967624"/>
                <a:gd name="connsiteY2" fmla="*/ 0 h 5905500"/>
                <a:gd name="connsiteX3" fmla="*/ 9967624 w 9967624"/>
                <a:gd name="connsiteY3" fmla="*/ 1136669 h 5905500"/>
                <a:gd name="connsiteX4" fmla="*/ 9967624 w 9967624"/>
                <a:gd name="connsiteY4" fmla="*/ 4845031 h 5905500"/>
                <a:gd name="connsiteX5" fmla="*/ 9116705 w 9967624"/>
                <a:gd name="connsiteY5" fmla="*/ 5905500 h 5905500"/>
                <a:gd name="connsiteX6" fmla="*/ 698519 w 9967624"/>
                <a:gd name="connsiteY6" fmla="*/ 5591175 h 5905500"/>
                <a:gd name="connsiteX7" fmla="*/ 0 w 9967624"/>
                <a:gd name="connsiteY7" fmla="*/ 4845031 h 5905500"/>
                <a:gd name="connsiteX8" fmla="*/ 0 w 9967624"/>
                <a:gd name="connsiteY8" fmla="*/ 1136669 h 5905500"/>
                <a:gd name="connsiteX0" fmla="*/ 0 w 9967624"/>
                <a:gd name="connsiteY0" fmla="*/ 1136669 h 5905500"/>
                <a:gd name="connsiteX1" fmla="*/ 1260494 w 9967624"/>
                <a:gd name="connsiteY1" fmla="*/ 276225 h 5905500"/>
                <a:gd name="connsiteX2" fmla="*/ 9030980 w 9967624"/>
                <a:gd name="connsiteY2" fmla="*/ 0 h 5905500"/>
                <a:gd name="connsiteX3" fmla="*/ 9967624 w 9967624"/>
                <a:gd name="connsiteY3" fmla="*/ 1136669 h 5905500"/>
                <a:gd name="connsiteX4" fmla="*/ 9853324 w 9967624"/>
                <a:gd name="connsiteY4" fmla="*/ 3397231 h 5905500"/>
                <a:gd name="connsiteX5" fmla="*/ 9116705 w 9967624"/>
                <a:gd name="connsiteY5" fmla="*/ 5905500 h 5905500"/>
                <a:gd name="connsiteX6" fmla="*/ 698519 w 9967624"/>
                <a:gd name="connsiteY6" fmla="*/ 5591175 h 5905500"/>
                <a:gd name="connsiteX7" fmla="*/ 0 w 9967624"/>
                <a:gd name="connsiteY7" fmla="*/ 4845031 h 5905500"/>
                <a:gd name="connsiteX8" fmla="*/ 0 w 9967624"/>
                <a:gd name="connsiteY8" fmla="*/ 1136669 h 5905500"/>
                <a:gd name="connsiteX0" fmla="*/ 0 w 9967624"/>
                <a:gd name="connsiteY0" fmla="*/ 860444 h 5629275"/>
                <a:gd name="connsiteX1" fmla="*/ 1260494 w 9967624"/>
                <a:gd name="connsiteY1" fmla="*/ 0 h 5629275"/>
                <a:gd name="connsiteX2" fmla="*/ 9076894 w 9967624"/>
                <a:gd name="connsiteY2" fmla="*/ 63530 h 5629275"/>
                <a:gd name="connsiteX3" fmla="*/ 9967624 w 9967624"/>
                <a:gd name="connsiteY3" fmla="*/ 860444 h 5629275"/>
                <a:gd name="connsiteX4" fmla="*/ 9853324 w 9967624"/>
                <a:gd name="connsiteY4" fmla="*/ 3121006 h 5629275"/>
                <a:gd name="connsiteX5" fmla="*/ 9116705 w 9967624"/>
                <a:gd name="connsiteY5" fmla="*/ 5629275 h 5629275"/>
                <a:gd name="connsiteX6" fmla="*/ 698519 w 9967624"/>
                <a:gd name="connsiteY6" fmla="*/ 5314950 h 5629275"/>
                <a:gd name="connsiteX7" fmla="*/ 0 w 9967624"/>
                <a:gd name="connsiteY7" fmla="*/ 4568806 h 5629275"/>
                <a:gd name="connsiteX8" fmla="*/ 0 w 9967624"/>
                <a:gd name="connsiteY8" fmla="*/ 860444 h 5629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67624" h="5629275">
                  <a:moveTo>
                    <a:pt x="0" y="860444"/>
                  </a:moveTo>
                  <a:cubicBezTo>
                    <a:pt x="0" y="348410"/>
                    <a:pt x="748460" y="0"/>
                    <a:pt x="1260494" y="0"/>
                  </a:cubicBezTo>
                  <a:lnTo>
                    <a:pt x="9076894" y="63530"/>
                  </a:lnTo>
                  <a:cubicBezTo>
                    <a:pt x="9588928" y="63530"/>
                    <a:pt x="9967624" y="348410"/>
                    <a:pt x="9967624" y="860444"/>
                  </a:cubicBezTo>
                  <a:lnTo>
                    <a:pt x="9853324" y="3121006"/>
                  </a:lnTo>
                  <a:cubicBezTo>
                    <a:pt x="9853324" y="3633040"/>
                    <a:pt x="9628739" y="5629275"/>
                    <a:pt x="9116705" y="5629275"/>
                  </a:cubicBezTo>
                  <a:lnTo>
                    <a:pt x="698519" y="5314950"/>
                  </a:lnTo>
                  <a:cubicBezTo>
                    <a:pt x="186485" y="5314950"/>
                    <a:pt x="0" y="5080840"/>
                    <a:pt x="0" y="4568806"/>
                  </a:cubicBezTo>
                  <a:lnTo>
                    <a:pt x="0" y="860444"/>
                  </a:lnTo>
                  <a:close/>
                </a:path>
              </a:pathLst>
            </a:custGeom>
            <a:solidFill>
              <a:schemeClr val="bg1"/>
            </a:solidFill>
            <a:ln w="19050">
              <a:solidFill>
                <a:schemeClr val="accent6">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accent1"/>
                  </a:solidFill>
                </a:ln>
              </a:endParaRPr>
            </a:p>
          </p:txBody>
        </p:sp>
        <p:sp>
          <p:nvSpPr>
            <p:cNvPr id="6" name="Rectangle 5"/>
            <p:cNvSpPr/>
            <p:nvPr/>
          </p:nvSpPr>
          <p:spPr>
            <a:xfrm>
              <a:off x="1612395" y="1139964"/>
              <a:ext cx="9658116" cy="5632311"/>
            </a:xfrm>
            <a:prstGeom prst="rect">
              <a:avLst/>
            </a:prstGeom>
          </p:spPr>
          <p:txBody>
            <a:bodyPr wrap="square">
              <a:spAutoFit/>
            </a:bodyPr>
            <a:lstStyle/>
            <a:p>
              <a:pPr algn="just"/>
              <a:r>
                <a:rPr lang="en-US" sz="2400" dirty="0">
                  <a:solidFill>
                    <a:schemeClr val="accent5">
                      <a:lumMod val="50000"/>
                    </a:schemeClr>
                  </a:solidFill>
                  <a:latin typeface="UTM Avo" panose="02040603050506020204" pitchFamily="18" charset="0"/>
                </a:rPr>
                <a:t>	</a:t>
              </a:r>
              <a:r>
                <a:rPr lang="vi-VN" sz="2400" b="1" dirty="0">
                  <a:solidFill>
                    <a:schemeClr val="accent5">
                      <a:lumMod val="50000"/>
                    </a:schemeClr>
                  </a:solidFill>
                </a:rPr>
                <a:t>Ngày khai trường đã đến.</a:t>
              </a:r>
            </a:p>
            <a:p>
              <a:pPr algn="just"/>
              <a:r>
                <a:rPr lang="en-US" sz="2400" b="1" dirty="0">
                  <a:solidFill>
                    <a:schemeClr val="accent5">
                      <a:lumMod val="50000"/>
                    </a:schemeClr>
                  </a:solidFill>
                  <a:latin typeface="UTM Avo" panose="02040603050506020204" pitchFamily="18" charset="0"/>
                </a:rPr>
                <a:t>	</a:t>
              </a:r>
              <a:r>
                <a:rPr lang="vi-VN" sz="2400" b="1" dirty="0">
                  <a:solidFill>
                    <a:schemeClr val="accent5">
                      <a:lumMod val="50000"/>
                    </a:schemeClr>
                  </a:solidFill>
                </a:rPr>
                <a:t>Sáng sớm, mẹ mới gọi một câu mà tôi đã vùng dậy, khác hẳn mọi ngày. Loáng một cái, tôi đã chuẩn bị xong mọi thứ. Bố ngạc nhiên nhìn tôi, còn mẹ cười tủm tỉm. Tôi rối rít: “Con muốn đến lớp sớm nhất.”.</a:t>
              </a:r>
            </a:p>
            <a:p>
              <a:pPr algn="just"/>
              <a:r>
                <a:rPr lang="en-US" sz="2400" b="1" dirty="0">
                  <a:solidFill>
                    <a:schemeClr val="accent5">
                      <a:lumMod val="50000"/>
                    </a:schemeClr>
                  </a:solidFill>
                  <a:latin typeface="UTM Avo" panose="02040603050506020204" pitchFamily="18" charset="0"/>
                </a:rPr>
                <a:t>	</a:t>
              </a:r>
              <a:r>
                <a:rPr lang="vi-VN" sz="2400" b="1" dirty="0">
                  <a:solidFill>
                    <a:schemeClr val="accent5">
                      <a:lumMod val="50000"/>
                    </a:schemeClr>
                  </a:solidFill>
                </a:rPr>
                <a:t>Tôi háo hức tưởng tượng ra cảnh mình đến đầu tiên, cất tiếng chào thật to những bạn đến sau. Nhưng vừa đến cổng trường, tôi đã thấy mấy bạn cùng lớp đang ríu rít nói cười ở trong sân. Thì ra, không chỉ mình tôi muốn đến sớm nhất. Tôi chào mẹ, chạy ào vào cùng các bạn.</a:t>
              </a:r>
            </a:p>
            <a:p>
              <a:pPr algn="just"/>
              <a:r>
                <a:rPr lang="en-US" sz="2400" b="1" dirty="0">
                  <a:solidFill>
                    <a:schemeClr val="accent5">
                      <a:lumMod val="50000"/>
                    </a:schemeClr>
                  </a:solidFill>
                  <a:latin typeface="UTM Avo" panose="02040603050506020204" pitchFamily="18" charset="0"/>
                </a:rPr>
                <a:t>	</a:t>
              </a:r>
              <a:r>
                <a:rPr lang="vi-VN" sz="2400" b="1" dirty="0">
                  <a:solidFill>
                    <a:schemeClr val="accent5">
                      <a:lumMod val="50000"/>
                    </a:schemeClr>
                  </a:solidFill>
                </a:rPr>
                <a:t>Chúng tôi tranh nhau kể về chuyện ngày hè. Ngay cạnh chúng tôi, mấy em lớp 1 đang rụt rè níu chặt tay bố mẹ, thật giống tôi năm ngoái. Trước các em, tôi cảm thấy mình lớn bổng lên. Tôi đã là học sinh lớp 2 rồi cơ mà.</a:t>
              </a:r>
            </a:p>
            <a:p>
              <a:pPr algn="r"/>
              <a:r>
                <a:rPr lang="vi-VN" sz="2400" b="1" dirty="0">
                  <a:solidFill>
                    <a:schemeClr val="accent5">
                      <a:lumMod val="50000"/>
                    </a:schemeClr>
                  </a:solidFill>
                </a:rPr>
                <a:t>(Văn Giá)</a:t>
              </a:r>
            </a:p>
          </p:txBody>
        </p:sp>
      </p:grpSp>
      <p:grpSp>
        <p:nvGrpSpPr>
          <p:cNvPr id="110" name="Group 109"/>
          <p:cNvGrpSpPr/>
          <p:nvPr/>
        </p:nvGrpSpPr>
        <p:grpSpPr>
          <a:xfrm>
            <a:off x="-1" y="2"/>
            <a:ext cx="2942447" cy="1293091"/>
            <a:chOff x="-1" y="0"/>
            <a:chExt cx="2942447" cy="1293091"/>
          </a:xfrm>
        </p:grpSpPr>
        <p:sp>
          <p:nvSpPr>
            <p:cNvPr id="5" name="Cloud 4"/>
            <p:cNvSpPr/>
            <p:nvPr/>
          </p:nvSpPr>
          <p:spPr>
            <a:xfrm>
              <a:off x="-1" y="0"/>
              <a:ext cx="2942447" cy="1293091"/>
            </a:xfrm>
            <a:prstGeom prst="cloud">
              <a:avLst/>
            </a:prstGeom>
            <a:ln>
              <a:solidFill>
                <a:schemeClr val="accent6">
                  <a:lumMod val="5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200" b="1" dirty="0" err="1">
                  <a:ln w="190500">
                    <a:solidFill>
                      <a:srgbClr val="FFE3AB"/>
                    </a:solidFill>
                  </a:ln>
                  <a:solidFill>
                    <a:srgbClr val="FFE3AB"/>
                  </a:solidFill>
                  <a:latin typeface="UTM Cancel" panose="02040603050506020204" pitchFamily="18" charset="0"/>
                </a:rPr>
                <a:t>Đọc</a:t>
              </a:r>
              <a:r>
                <a:rPr lang="en-US" sz="3200" b="1" dirty="0">
                  <a:ln w="190500">
                    <a:solidFill>
                      <a:srgbClr val="FFE3AB"/>
                    </a:solidFill>
                  </a:ln>
                  <a:solidFill>
                    <a:srgbClr val="FFE3AB"/>
                  </a:solidFill>
                  <a:latin typeface="UTM Cancel" panose="02040603050506020204" pitchFamily="18" charset="0"/>
                </a:rPr>
                <a:t> </a:t>
              </a:r>
              <a:r>
                <a:rPr lang="en-US" sz="3200" b="1" dirty="0" err="1">
                  <a:ln w="190500">
                    <a:solidFill>
                      <a:srgbClr val="FFE3AB"/>
                    </a:solidFill>
                  </a:ln>
                  <a:solidFill>
                    <a:srgbClr val="FFE3AB"/>
                  </a:solidFill>
                  <a:latin typeface="UTM Cancel" panose="02040603050506020204" pitchFamily="18" charset="0"/>
                </a:rPr>
                <a:t>toàn</a:t>
              </a:r>
              <a:r>
                <a:rPr lang="en-US" sz="3200" b="1" dirty="0">
                  <a:ln w="190500">
                    <a:solidFill>
                      <a:srgbClr val="FFE3AB"/>
                    </a:solidFill>
                  </a:ln>
                  <a:solidFill>
                    <a:srgbClr val="FFE3AB"/>
                  </a:solidFill>
                  <a:latin typeface="UTM Cancel" panose="02040603050506020204" pitchFamily="18" charset="0"/>
                </a:rPr>
                <a:t> </a:t>
              </a:r>
              <a:r>
                <a:rPr lang="en-US" sz="3200" b="1" dirty="0" err="1">
                  <a:ln w="190500">
                    <a:solidFill>
                      <a:srgbClr val="FFE3AB"/>
                    </a:solidFill>
                  </a:ln>
                  <a:solidFill>
                    <a:srgbClr val="FFE3AB"/>
                  </a:solidFill>
                  <a:latin typeface="UTM Cancel" panose="02040603050506020204" pitchFamily="18" charset="0"/>
                </a:rPr>
                <a:t>bài</a:t>
              </a:r>
              <a:endParaRPr lang="en-US" sz="3200" b="1" dirty="0">
                <a:ln w="190500">
                  <a:solidFill>
                    <a:srgbClr val="FFE3AB"/>
                  </a:solidFill>
                </a:ln>
                <a:solidFill>
                  <a:srgbClr val="FFE3AB"/>
                </a:solidFill>
                <a:latin typeface="UTM Cancel" panose="02040603050506020204" pitchFamily="18" charset="0"/>
              </a:endParaRPr>
            </a:p>
          </p:txBody>
        </p:sp>
        <p:sp>
          <p:nvSpPr>
            <p:cNvPr id="8" name="Rectangle 7"/>
            <p:cNvSpPr/>
            <p:nvPr/>
          </p:nvSpPr>
          <p:spPr>
            <a:xfrm>
              <a:off x="470865" y="79135"/>
              <a:ext cx="1784463" cy="1077218"/>
            </a:xfrm>
            <a:prstGeom prst="rect">
              <a:avLst/>
            </a:prstGeom>
          </p:spPr>
          <p:txBody>
            <a:bodyPr wrap="none">
              <a:spAutoFit/>
            </a:bodyPr>
            <a:lstStyle/>
            <a:p>
              <a:pPr algn="ctr"/>
              <a:r>
                <a:rPr lang="en-US" sz="3200" b="1" dirty="0" err="1">
                  <a:solidFill>
                    <a:srgbClr val="C00000"/>
                  </a:solidFill>
                  <a:latin typeface="UTM Cancel" panose="02040603050506020204" pitchFamily="18" charset="0"/>
                </a:rPr>
                <a:t>Đọc</a:t>
              </a:r>
              <a:r>
                <a:rPr lang="en-US" sz="3200" b="1" dirty="0">
                  <a:solidFill>
                    <a:srgbClr val="C00000"/>
                  </a:solidFill>
                  <a:latin typeface="UTM Cancel" panose="02040603050506020204" pitchFamily="18" charset="0"/>
                </a:rPr>
                <a:t> </a:t>
              </a:r>
              <a:r>
                <a:rPr lang="en-US" sz="3200" b="1" dirty="0" err="1">
                  <a:solidFill>
                    <a:srgbClr val="C00000"/>
                  </a:solidFill>
                  <a:latin typeface="UTM Cancel" panose="02040603050506020204" pitchFamily="18" charset="0"/>
                </a:rPr>
                <a:t>toàn</a:t>
              </a:r>
              <a:r>
                <a:rPr lang="en-US" sz="3200" b="1" dirty="0">
                  <a:solidFill>
                    <a:srgbClr val="C00000"/>
                  </a:solidFill>
                  <a:latin typeface="UTM Cancel" panose="02040603050506020204" pitchFamily="18" charset="0"/>
                </a:rPr>
                <a:t> </a:t>
              </a:r>
            </a:p>
            <a:p>
              <a:pPr algn="ctr"/>
              <a:r>
                <a:rPr lang="en-US" sz="3200" b="1" dirty="0" err="1">
                  <a:solidFill>
                    <a:srgbClr val="C00000"/>
                  </a:solidFill>
                  <a:latin typeface="UTM Cancel" panose="02040603050506020204" pitchFamily="18" charset="0"/>
                </a:rPr>
                <a:t>bài</a:t>
              </a:r>
              <a:endParaRPr lang="en-US" sz="3200" b="1" dirty="0">
                <a:solidFill>
                  <a:srgbClr val="C00000"/>
                </a:solidFill>
                <a:latin typeface="UTM Cancel" panose="02040603050506020204" pitchFamily="18" charset="0"/>
              </a:endParaRPr>
            </a:p>
          </p:txBody>
        </p:sp>
      </p:grpSp>
      <p:pic>
        <p:nvPicPr>
          <p:cNvPr id="13" name="doc-toi-la-hoc-sinh-lop-2_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duotone>
              <a:prstClr val="black"/>
              <a:schemeClr val="accent6">
                <a:tint val="45000"/>
                <a:satMod val="400000"/>
              </a:schemeClr>
            </a:duotone>
            <a:extLst>
              <a:ext uri="{BEBA8EAE-BF5A-486C-A8C5-ECC9F3942E4B}">
                <a14:imgProps xmlns:a14="http://schemas.microsoft.com/office/drawing/2010/main">
                  <a14:imgLayer r:embed="rId6">
                    <a14:imgEffect>
                      <a14:brightnessContrast bright="40000" contrast="-40000"/>
                    </a14:imgEffect>
                  </a14:imgLayer>
                </a14:imgProps>
              </a:ext>
            </a:extLst>
          </a:blip>
          <a:stretch>
            <a:fillRect/>
          </a:stretch>
        </p:blipFill>
        <p:spPr>
          <a:xfrm>
            <a:off x="-704319" y="62746"/>
            <a:ext cx="609600" cy="609600"/>
          </a:xfrm>
          <a:prstGeom prst="rect">
            <a:avLst/>
          </a:prstGeom>
        </p:spPr>
      </p:pic>
      <p:pic>
        <p:nvPicPr>
          <p:cNvPr id="15" name="图片 4" descr="5b874a3b62370"/>
          <p:cNvPicPr>
            <a:picLocks noChangeAspect="1"/>
          </p:cNvPicPr>
          <p:nvPr/>
        </p:nvPicPr>
        <p:blipFill>
          <a:blip r:embed="rId7"/>
          <a:stretch>
            <a:fillRect/>
          </a:stretch>
        </p:blipFill>
        <p:spPr>
          <a:xfrm>
            <a:off x="-927447" y="4617605"/>
            <a:ext cx="3344037" cy="2361565"/>
          </a:xfrm>
          <a:prstGeom prst="rect">
            <a:avLst/>
          </a:prstGeom>
        </p:spPr>
      </p:pic>
      <p:grpSp>
        <p:nvGrpSpPr>
          <p:cNvPr id="16" name="Google Shape;1491;p53"/>
          <p:cNvGrpSpPr/>
          <p:nvPr/>
        </p:nvGrpSpPr>
        <p:grpSpPr>
          <a:xfrm>
            <a:off x="12486186" y="4984990"/>
            <a:ext cx="1229814" cy="1873010"/>
            <a:chOff x="1391375" y="3202475"/>
            <a:chExt cx="242775" cy="365700"/>
          </a:xfrm>
        </p:grpSpPr>
        <p:sp>
          <p:nvSpPr>
            <p:cNvPr id="17" name="Google Shape;1492;p53"/>
            <p:cNvSpPr/>
            <p:nvPr/>
          </p:nvSpPr>
          <p:spPr>
            <a:xfrm>
              <a:off x="1488025" y="3355100"/>
              <a:ext cx="25875" cy="31300"/>
            </a:xfrm>
            <a:custGeom>
              <a:avLst/>
              <a:gdLst/>
              <a:ahLst/>
              <a:cxnLst/>
              <a:rect l="l" t="t" r="r" b="b"/>
              <a:pathLst>
                <a:path w="1035" h="1252" extrusionOk="0">
                  <a:moveTo>
                    <a:pt x="515" y="1"/>
                  </a:moveTo>
                  <a:cubicBezTo>
                    <a:pt x="493" y="1"/>
                    <a:pt x="471" y="18"/>
                    <a:pt x="471" y="43"/>
                  </a:cubicBezTo>
                  <a:cubicBezTo>
                    <a:pt x="468" y="189"/>
                    <a:pt x="488" y="337"/>
                    <a:pt x="502" y="484"/>
                  </a:cubicBezTo>
                  <a:lnTo>
                    <a:pt x="502" y="487"/>
                  </a:lnTo>
                  <a:cubicBezTo>
                    <a:pt x="499" y="524"/>
                    <a:pt x="499" y="557"/>
                    <a:pt x="475" y="594"/>
                  </a:cubicBezTo>
                  <a:cubicBezTo>
                    <a:pt x="451" y="634"/>
                    <a:pt x="408" y="664"/>
                    <a:pt x="358" y="684"/>
                  </a:cubicBezTo>
                  <a:cubicBezTo>
                    <a:pt x="258" y="687"/>
                    <a:pt x="151" y="687"/>
                    <a:pt x="58" y="728"/>
                  </a:cubicBezTo>
                  <a:cubicBezTo>
                    <a:pt x="18" y="744"/>
                    <a:pt x="1" y="798"/>
                    <a:pt x="44" y="825"/>
                  </a:cubicBezTo>
                  <a:cubicBezTo>
                    <a:pt x="127" y="875"/>
                    <a:pt x="221" y="891"/>
                    <a:pt x="318" y="895"/>
                  </a:cubicBezTo>
                  <a:cubicBezTo>
                    <a:pt x="321" y="895"/>
                    <a:pt x="325" y="898"/>
                    <a:pt x="328" y="898"/>
                  </a:cubicBezTo>
                  <a:cubicBezTo>
                    <a:pt x="385" y="911"/>
                    <a:pt x="455" y="925"/>
                    <a:pt x="495" y="968"/>
                  </a:cubicBezTo>
                  <a:lnTo>
                    <a:pt x="495" y="971"/>
                  </a:lnTo>
                  <a:cubicBezTo>
                    <a:pt x="491" y="1048"/>
                    <a:pt x="495" y="1128"/>
                    <a:pt x="512" y="1202"/>
                  </a:cubicBezTo>
                  <a:cubicBezTo>
                    <a:pt x="519" y="1233"/>
                    <a:pt x="551" y="1252"/>
                    <a:pt x="582" y="1252"/>
                  </a:cubicBezTo>
                  <a:cubicBezTo>
                    <a:pt x="604" y="1252"/>
                    <a:pt x="626" y="1242"/>
                    <a:pt x="636" y="1219"/>
                  </a:cubicBezTo>
                  <a:cubicBezTo>
                    <a:pt x="659" y="1172"/>
                    <a:pt x="672" y="1122"/>
                    <a:pt x="682" y="1072"/>
                  </a:cubicBezTo>
                  <a:cubicBezTo>
                    <a:pt x="719" y="1005"/>
                    <a:pt x="742" y="935"/>
                    <a:pt x="776" y="868"/>
                  </a:cubicBezTo>
                  <a:cubicBezTo>
                    <a:pt x="829" y="858"/>
                    <a:pt x="880" y="848"/>
                    <a:pt x="929" y="831"/>
                  </a:cubicBezTo>
                  <a:cubicBezTo>
                    <a:pt x="1035" y="796"/>
                    <a:pt x="1027" y="624"/>
                    <a:pt x="909" y="624"/>
                  </a:cubicBezTo>
                  <a:cubicBezTo>
                    <a:pt x="907" y="624"/>
                    <a:pt x="905" y="624"/>
                    <a:pt x="903" y="624"/>
                  </a:cubicBezTo>
                  <a:cubicBezTo>
                    <a:pt x="872" y="627"/>
                    <a:pt x="846" y="630"/>
                    <a:pt x="816" y="634"/>
                  </a:cubicBezTo>
                  <a:cubicBezTo>
                    <a:pt x="808" y="616"/>
                    <a:pt x="794" y="604"/>
                    <a:pt x="775" y="604"/>
                  </a:cubicBezTo>
                  <a:cubicBezTo>
                    <a:pt x="769" y="604"/>
                    <a:pt x="763" y="605"/>
                    <a:pt x="756" y="607"/>
                  </a:cubicBezTo>
                  <a:cubicBezTo>
                    <a:pt x="753" y="608"/>
                    <a:pt x="750" y="609"/>
                    <a:pt x="747" y="609"/>
                  </a:cubicBezTo>
                  <a:cubicBezTo>
                    <a:pt x="719" y="609"/>
                    <a:pt x="690" y="565"/>
                    <a:pt x="669" y="510"/>
                  </a:cubicBezTo>
                  <a:cubicBezTo>
                    <a:pt x="649" y="343"/>
                    <a:pt x="622" y="169"/>
                    <a:pt x="548" y="23"/>
                  </a:cubicBezTo>
                  <a:cubicBezTo>
                    <a:pt x="541" y="7"/>
                    <a:pt x="528" y="1"/>
                    <a:pt x="515" y="1"/>
                  </a:cubicBezTo>
                  <a:close/>
                </a:path>
              </a:pathLst>
            </a:custGeom>
            <a:solidFill>
              <a:srgbClr val="FFFFFF"/>
            </a:solidFill>
            <a:ln>
              <a:noFill/>
            </a:ln>
          </p:spPr>
          <p:txBody>
            <a:bodyPr spcFirstLastPara="1" wrap="square" lIns="43250" tIns="43250" rIns="43250" bIns="43250" anchor="ctr" anchorCtr="0">
              <a:noAutofit/>
            </a:bodyPr>
            <a:lstStyle/>
            <a:p>
              <a:endParaRPr/>
            </a:p>
          </p:txBody>
        </p:sp>
        <p:sp>
          <p:nvSpPr>
            <p:cNvPr id="18" name="Google Shape;1493;p53"/>
            <p:cNvSpPr/>
            <p:nvPr/>
          </p:nvSpPr>
          <p:spPr>
            <a:xfrm>
              <a:off x="1528125" y="3368375"/>
              <a:ext cx="5950" cy="5550"/>
            </a:xfrm>
            <a:custGeom>
              <a:avLst/>
              <a:gdLst/>
              <a:ahLst/>
              <a:cxnLst/>
              <a:rect l="l" t="t" r="r" b="b"/>
              <a:pathLst>
                <a:path w="238" h="222" extrusionOk="0">
                  <a:moveTo>
                    <a:pt x="111" y="1"/>
                  </a:moveTo>
                  <a:cubicBezTo>
                    <a:pt x="89" y="1"/>
                    <a:pt x="67" y="7"/>
                    <a:pt x="50" y="19"/>
                  </a:cubicBezTo>
                  <a:cubicBezTo>
                    <a:pt x="10" y="50"/>
                    <a:pt x="1" y="103"/>
                    <a:pt x="24" y="147"/>
                  </a:cubicBezTo>
                  <a:cubicBezTo>
                    <a:pt x="27" y="156"/>
                    <a:pt x="34" y="164"/>
                    <a:pt x="37" y="170"/>
                  </a:cubicBezTo>
                  <a:cubicBezTo>
                    <a:pt x="53" y="204"/>
                    <a:pt x="88" y="222"/>
                    <a:pt x="123" y="222"/>
                  </a:cubicBezTo>
                  <a:cubicBezTo>
                    <a:pt x="146" y="222"/>
                    <a:pt x="169" y="214"/>
                    <a:pt x="187" y="200"/>
                  </a:cubicBezTo>
                  <a:cubicBezTo>
                    <a:pt x="238" y="160"/>
                    <a:pt x="238" y="93"/>
                    <a:pt x="198" y="50"/>
                  </a:cubicBezTo>
                  <a:cubicBezTo>
                    <a:pt x="191" y="43"/>
                    <a:pt x="184" y="36"/>
                    <a:pt x="178" y="30"/>
                  </a:cubicBezTo>
                  <a:cubicBezTo>
                    <a:pt x="161" y="10"/>
                    <a:pt x="136" y="1"/>
                    <a:pt x="111" y="1"/>
                  </a:cubicBezTo>
                  <a:close/>
                </a:path>
              </a:pathLst>
            </a:custGeom>
            <a:solidFill>
              <a:srgbClr val="FFFFFF"/>
            </a:solidFill>
            <a:ln>
              <a:noFill/>
            </a:ln>
          </p:spPr>
          <p:txBody>
            <a:bodyPr spcFirstLastPara="1" wrap="square" lIns="43250" tIns="43250" rIns="43250" bIns="43250" anchor="ctr" anchorCtr="0">
              <a:noAutofit/>
            </a:bodyPr>
            <a:lstStyle/>
            <a:p>
              <a:endParaRPr/>
            </a:p>
          </p:txBody>
        </p:sp>
        <p:sp>
          <p:nvSpPr>
            <p:cNvPr id="19" name="Google Shape;1494;p53"/>
            <p:cNvSpPr/>
            <p:nvPr/>
          </p:nvSpPr>
          <p:spPr>
            <a:xfrm>
              <a:off x="1485100" y="3390100"/>
              <a:ext cx="8550" cy="9675"/>
            </a:xfrm>
            <a:custGeom>
              <a:avLst/>
              <a:gdLst/>
              <a:ahLst/>
              <a:cxnLst/>
              <a:rect l="l" t="t" r="r" b="b"/>
              <a:pathLst>
                <a:path w="342" h="387" extrusionOk="0">
                  <a:moveTo>
                    <a:pt x="152" y="0"/>
                  </a:moveTo>
                  <a:cubicBezTo>
                    <a:pt x="136" y="0"/>
                    <a:pt x="120" y="14"/>
                    <a:pt x="124" y="36"/>
                  </a:cubicBezTo>
                  <a:cubicBezTo>
                    <a:pt x="124" y="52"/>
                    <a:pt x="127" y="69"/>
                    <a:pt x="131" y="83"/>
                  </a:cubicBezTo>
                  <a:cubicBezTo>
                    <a:pt x="121" y="109"/>
                    <a:pt x="124" y="140"/>
                    <a:pt x="127" y="166"/>
                  </a:cubicBezTo>
                  <a:cubicBezTo>
                    <a:pt x="104" y="177"/>
                    <a:pt x="84" y="186"/>
                    <a:pt x="61" y="200"/>
                  </a:cubicBezTo>
                  <a:cubicBezTo>
                    <a:pt x="47" y="210"/>
                    <a:pt x="31" y="217"/>
                    <a:pt x="14" y="226"/>
                  </a:cubicBezTo>
                  <a:cubicBezTo>
                    <a:pt x="1" y="233"/>
                    <a:pt x="1" y="247"/>
                    <a:pt x="4" y="253"/>
                  </a:cubicBezTo>
                  <a:cubicBezTo>
                    <a:pt x="4" y="277"/>
                    <a:pt x="24" y="300"/>
                    <a:pt x="45" y="300"/>
                  </a:cubicBezTo>
                  <a:cubicBezTo>
                    <a:pt x="52" y="300"/>
                    <a:pt x="58" y="298"/>
                    <a:pt x="64" y="293"/>
                  </a:cubicBezTo>
                  <a:cubicBezTo>
                    <a:pt x="81" y="283"/>
                    <a:pt x="94" y="277"/>
                    <a:pt x="111" y="267"/>
                  </a:cubicBezTo>
                  <a:cubicBezTo>
                    <a:pt x="121" y="267"/>
                    <a:pt x="131" y="263"/>
                    <a:pt x="141" y="260"/>
                  </a:cubicBezTo>
                  <a:cubicBezTo>
                    <a:pt x="144" y="293"/>
                    <a:pt x="155" y="327"/>
                    <a:pt x="167" y="360"/>
                  </a:cubicBezTo>
                  <a:cubicBezTo>
                    <a:pt x="174" y="377"/>
                    <a:pt x="191" y="387"/>
                    <a:pt x="207" y="387"/>
                  </a:cubicBezTo>
                  <a:cubicBezTo>
                    <a:pt x="226" y="387"/>
                    <a:pt x="244" y="374"/>
                    <a:pt x="244" y="347"/>
                  </a:cubicBezTo>
                  <a:cubicBezTo>
                    <a:pt x="241" y="310"/>
                    <a:pt x="238" y="270"/>
                    <a:pt x="232" y="230"/>
                  </a:cubicBezTo>
                  <a:lnTo>
                    <a:pt x="235" y="230"/>
                  </a:lnTo>
                  <a:cubicBezTo>
                    <a:pt x="238" y="226"/>
                    <a:pt x="241" y="226"/>
                    <a:pt x="244" y="223"/>
                  </a:cubicBezTo>
                  <a:cubicBezTo>
                    <a:pt x="258" y="223"/>
                    <a:pt x="275" y="220"/>
                    <a:pt x="288" y="220"/>
                  </a:cubicBezTo>
                  <a:cubicBezTo>
                    <a:pt x="338" y="213"/>
                    <a:pt x="341" y="137"/>
                    <a:pt x="288" y="137"/>
                  </a:cubicBezTo>
                  <a:cubicBezTo>
                    <a:pt x="261" y="137"/>
                    <a:pt x="238" y="140"/>
                    <a:pt x="215" y="143"/>
                  </a:cubicBezTo>
                  <a:cubicBezTo>
                    <a:pt x="211" y="126"/>
                    <a:pt x="207" y="113"/>
                    <a:pt x="201" y="97"/>
                  </a:cubicBezTo>
                  <a:lnTo>
                    <a:pt x="204" y="93"/>
                  </a:lnTo>
                  <a:cubicBezTo>
                    <a:pt x="207" y="77"/>
                    <a:pt x="204" y="66"/>
                    <a:pt x="195" y="52"/>
                  </a:cubicBezTo>
                  <a:cubicBezTo>
                    <a:pt x="191" y="52"/>
                    <a:pt x="187" y="49"/>
                    <a:pt x="187" y="49"/>
                  </a:cubicBezTo>
                  <a:cubicBezTo>
                    <a:pt x="184" y="40"/>
                    <a:pt x="181" y="29"/>
                    <a:pt x="178" y="20"/>
                  </a:cubicBezTo>
                  <a:cubicBezTo>
                    <a:pt x="172" y="6"/>
                    <a:pt x="162" y="0"/>
                    <a:pt x="152" y="0"/>
                  </a:cubicBezTo>
                  <a:close/>
                </a:path>
              </a:pathLst>
            </a:custGeom>
            <a:solidFill>
              <a:srgbClr val="E892CD"/>
            </a:solidFill>
            <a:ln>
              <a:noFill/>
            </a:ln>
          </p:spPr>
          <p:txBody>
            <a:bodyPr spcFirstLastPara="1" wrap="square" lIns="43250" tIns="43250" rIns="43250" bIns="43250" anchor="ctr" anchorCtr="0">
              <a:noAutofit/>
            </a:bodyPr>
            <a:lstStyle/>
            <a:p>
              <a:endParaRPr/>
            </a:p>
          </p:txBody>
        </p:sp>
        <p:sp>
          <p:nvSpPr>
            <p:cNvPr id="20" name="Google Shape;1495;p53"/>
            <p:cNvSpPr/>
            <p:nvPr/>
          </p:nvSpPr>
          <p:spPr>
            <a:xfrm>
              <a:off x="1448775" y="3260875"/>
              <a:ext cx="9950" cy="9025"/>
            </a:xfrm>
            <a:custGeom>
              <a:avLst/>
              <a:gdLst/>
              <a:ahLst/>
              <a:cxnLst/>
              <a:rect l="l" t="t" r="r" b="b"/>
              <a:pathLst>
                <a:path w="398" h="361" extrusionOk="0">
                  <a:moveTo>
                    <a:pt x="211" y="0"/>
                  </a:moveTo>
                  <a:cubicBezTo>
                    <a:pt x="166" y="0"/>
                    <a:pt x="121" y="18"/>
                    <a:pt x="87" y="56"/>
                  </a:cubicBezTo>
                  <a:cubicBezTo>
                    <a:pt x="0" y="149"/>
                    <a:pt x="24" y="323"/>
                    <a:pt x="154" y="357"/>
                  </a:cubicBezTo>
                  <a:cubicBezTo>
                    <a:pt x="163" y="359"/>
                    <a:pt x="173" y="360"/>
                    <a:pt x="182" y="360"/>
                  </a:cubicBezTo>
                  <a:cubicBezTo>
                    <a:pt x="199" y="360"/>
                    <a:pt x="214" y="356"/>
                    <a:pt x="227" y="350"/>
                  </a:cubicBezTo>
                  <a:cubicBezTo>
                    <a:pt x="284" y="350"/>
                    <a:pt x="341" y="317"/>
                    <a:pt x="368" y="266"/>
                  </a:cubicBezTo>
                  <a:cubicBezTo>
                    <a:pt x="397" y="213"/>
                    <a:pt x="391" y="149"/>
                    <a:pt x="365" y="96"/>
                  </a:cubicBezTo>
                  <a:cubicBezTo>
                    <a:pt x="333" y="34"/>
                    <a:pt x="272" y="0"/>
                    <a:pt x="211" y="0"/>
                  </a:cubicBezTo>
                  <a:close/>
                </a:path>
              </a:pathLst>
            </a:custGeom>
            <a:solidFill>
              <a:srgbClr val="FFFFFF"/>
            </a:solidFill>
            <a:ln>
              <a:noFill/>
            </a:ln>
          </p:spPr>
          <p:txBody>
            <a:bodyPr spcFirstLastPara="1" wrap="square" lIns="43250" tIns="43250" rIns="43250" bIns="43250" anchor="ctr" anchorCtr="0">
              <a:noAutofit/>
            </a:bodyPr>
            <a:lstStyle/>
            <a:p>
              <a:endParaRPr/>
            </a:p>
          </p:txBody>
        </p:sp>
        <p:sp>
          <p:nvSpPr>
            <p:cNvPr id="21" name="Google Shape;1496;p53"/>
            <p:cNvSpPr/>
            <p:nvPr/>
          </p:nvSpPr>
          <p:spPr>
            <a:xfrm>
              <a:off x="1470550" y="3313425"/>
              <a:ext cx="9150" cy="7100"/>
            </a:xfrm>
            <a:custGeom>
              <a:avLst/>
              <a:gdLst/>
              <a:ahLst/>
              <a:cxnLst/>
              <a:rect l="l" t="t" r="r" b="b"/>
              <a:pathLst>
                <a:path w="366" h="284" extrusionOk="0">
                  <a:moveTo>
                    <a:pt x="130" y="0"/>
                  </a:moveTo>
                  <a:cubicBezTo>
                    <a:pt x="78" y="0"/>
                    <a:pt x="29" y="49"/>
                    <a:pt x="38" y="103"/>
                  </a:cubicBezTo>
                  <a:cubicBezTo>
                    <a:pt x="1" y="197"/>
                    <a:pt x="95" y="284"/>
                    <a:pt x="185" y="284"/>
                  </a:cubicBezTo>
                  <a:cubicBezTo>
                    <a:pt x="216" y="284"/>
                    <a:pt x="247" y="273"/>
                    <a:pt x="272" y="249"/>
                  </a:cubicBezTo>
                  <a:cubicBezTo>
                    <a:pt x="365" y="160"/>
                    <a:pt x="275" y="9"/>
                    <a:pt x="158" y="6"/>
                  </a:cubicBezTo>
                  <a:cubicBezTo>
                    <a:pt x="149" y="2"/>
                    <a:pt x="139" y="0"/>
                    <a:pt x="130" y="0"/>
                  </a:cubicBezTo>
                  <a:close/>
                </a:path>
              </a:pathLst>
            </a:custGeom>
            <a:solidFill>
              <a:srgbClr val="FFFFFF"/>
            </a:solidFill>
            <a:ln>
              <a:noFill/>
            </a:ln>
          </p:spPr>
          <p:txBody>
            <a:bodyPr spcFirstLastPara="1" wrap="square" lIns="43250" tIns="43250" rIns="43250" bIns="43250" anchor="ctr" anchorCtr="0">
              <a:noAutofit/>
            </a:bodyPr>
            <a:lstStyle/>
            <a:p>
              <a:endParaRPr/>
            </a:p>
          </p:txBody>
        </p:sp>
        <p:sp>
          <p:nvSpPr>
            <p:cNvPr id="22" name="Google Shape;1497;p53"/>
            <p:cNvSpPr/>
            <p:nvPr/>
          </p:nvSpPr>
          <p:spPr>
            <a:xfrm>
              <a:off x="1398825" y="3204450"/>
              <a:ext cx="205500" cy="276300"/>
            </a:xfrm>
            <a:custGeom>
              <a:avLst/>
              <a:gdLst/>
              <a:ahLst/>
              <a:cxnLst/>
              <a:rect l="l" t="t" r="r" b="b"/>
              <a:pathLst>
                <a:path w="8220" h="11052" extrusionOk="0">
                  <a:moveTo>
                    <a:pt x="4067" y="0"/>
                  </a:moveTo>
                  <a:lnTo>
                    <a:pt x="3686" y="68"/>
                  </a:lnTo>
                  <a:lnTo>
                    <a:pt x="3492" y="301"/>
                  </a:lnTo>
                  <a:lnTo>
                    <a:pt x="3492" y="1123"/>
                  </a:lnTo>
                  <a:lnTo>
                    <a:pt x="3442" y="1394"/>
                  </a:lnTo>
                  <a:lnTo>
                    <a:pt x="3161" y="947"/>
                  </a:lnTo>
                  <a:lnTo>
                    <a:pt x="2807" y="766"/>
                  </a:lnTo>
                  <a:lnTo>
                    <a:pt x="2503" y="893"/>
                  </a:lnTo>
                  <a:lnTo>
                    <a:pt x="2576" y="1360"/>
                  </a:lnTo>
                  <a:lnTo>
                    <a:pt x="2994" y="1785"/>
                  </a:lnTo>
                  <a:lnTo>
                    <a:pt x="2997" y="1922"/>
                  </a:lnTo>
                  <a:lnTo>
                    <a:pt x="2733" y="1922"/>
                  </a:lnTo>
                  <a:lnTo>
                    <a:pt x="2379" y="2056"/>
                  </a:lnTo>
                  <a:lnTo>
                    <a:pt x="2165" y="2056"/>
                  </a:lnTo>
                  <a:lnTo>
                    <a:pt x="2075" y="1478"/>
                  </a:lnTo>
                  <a:lnTo>
                    <a:pt x="1698" y="967"/>
                  </a:lnTo>
                  <a:lnTo>
                    <a:pt x="962" y="495"/>
                  </a:lnTo>
                  <a:lnTo>
                    <a:pt x="298" y="418"/>
                  </a:lnTo>
                  <a:lnTo>
                    <a:pt x="0" y="963"/>
                  </a:lnTo>
                  <a:lnTo>
                    <a:pt x="0" y="2056"/>
                  </a:lnTo>
                  <a:lnTo>
                    <a:pt x="237" y="2664"/>
                  </a:lnTo>
                  <a:lnTo>
                    <a:pt x="836" y="2978"/>
                  </a:lnTo>
                  <a:lnTo>
                    <a:pt x="1156" y="3098"/>
                  </a:lnTo>
                  <a:lnTo>
                    <a:pt x="839" y="3773"/>
                  </a:lnTo>
                  <a:lnTo>
                    <a:pt x="731" y="4318"/>
                  </a:lnTo>
                  <a:cubicBezTo>
                    <a:pt x="1343" y="4398"/>
                    <a:pt x="1781" y="4548"/>
                    <a:pt x="1771" y="4685"/>
                  </a:cubicBezTo>
                  <a:cubicBezTo>
                    <a:pt x="1762" y="4816"/>
                    <a:pt x="1332" y="4901"/>
                    <a:pt x="744" y="4901"/>
                  </a:cubicBezTo>
                  <a:cubicBezTo>
                    <a:pt x="703" y="4901"/>
                    <a:pt x="661" y="4900"/>
                    <a:pt x="618" y="4899"/>
                  </a:cubicBezTo>
                  <a:lnTo>
                    <a:pt x="525" y="5373"/>
                  </a:lnTo>
                  <a:lnTo>
                    <a:pt x="515" y="5547"/>
                  </a:lnTo>
                  <a:cubicBezTo>
                    <a:pt x="1176" y="5547"/>
                    <a:pt x="1678" y="5644"/>
                    <a:pt x="1684" y="5788"/>
                  </a:cubicBezTo>
                  <a:cubicBezTo>
                    <a:pt x="1691" y="5939"/>
                    <a:pt x="1169" y="6085"/>
                    <a:pt x="481" y="6146"/>
                  </a:cubicBezTo>
                  <a:lnTo>
                    <a:pt x="438" y="6861"/>
                  </a:lnTo>
                  <a:lnTo>
                    <a:pt x="495" y="8157"/>
                  </a:lnTo>
                  <a:lnTo>
                    <a:pt x="782" y="9497"/>
                  </a:lnTo>
                  <a:lnTo>
                    <a:pt x="1300" y="10373"/>
                  </a:lnTo>
                  <a:lnTo>
                    <a:pt x="1938" y="10797"/>
                  </a:lnTo>
                  <a:lnTo>
                    <a:pt x="2997" y="11051"/>
                  </a:lnTo>
                  <a:lnTo>
                    <a:pt x="5620" y="11031"/>
                  </a:lnTo>
                  <a:lnTo>
                    <a:pt x="6319" y="10750"/>
                  </a:lnTo>
                  <a:lnTo>
                    <a:pt x="6903" y="10155"/>
                  </a:lnTo>
                  <a:lnTo>
                    <a:pt x="7217" y="9491"/>
                  </a:lnTo>
                  <a:lnTo>
                    <a:pt x="7501" y="8325"/>
                  </a:lnTo>
                  <a:lnTo>
                    <a:pt x="7725" y="6861"/>
                  </a:lnTo>
                  <a:lnTo>
                    <a:pt x="7765" y="6149"/>
                  </a:lnTo>
                  <a:cubicBezTo>
                    <a:pt x="7043" y="6095"/>
                    <a:pt x="6493" y="5942"/>
                    <a:pt x="6499" y="5788"/>
                  </a:cubicBezTo>
                  <a:cubicBezTo>
                    <a:pt x="6505" y="5645"/>
                    <a:pt x="7009" y="5547"/>
                    <a:pt x="7675" y="5547"/>
                  </a:cubicBezTo>
                  <a:cubicBezTo>
                    <a:pt x="7706" y="5547"/>
                    <a:pt x="7737" y="5547"/>
                    <a:pt x="7768" y="5547"/>
                  </a:cubicBezTo>
                  <a:lnTo>
                    <a:pt x="7702" y="4896"/>
                  </a:lnTo>
                  <a:cubicBezTo>
                    <a:pt x="7615" y="4899"/>
                    <a:pt x="7531" y="4901"/>
                    <a:pt x="7449" y="4901"/>
                  </a:cubicBezTo>
                  <a:cubicBezTo>
                    <a:pt x="6854" y="4901"/>
                    <a:pt x="6420" y="4818"/>
                    <a:pt x="6409" y="4685"/>
                  </a:cubicBezTo>
                  <a:cubicBezTo>
                    <a:pt x="6399" y="4539"/>
                    <a:pt x="6890" y="4385"/>
                    <a:pt x="7552" y="4304"/>
                  </a:cubicBezTo>
                  <a:lnTo>
                    <a:pt x="7415" y="3857"/>
                  </a:lnTo>
                  <a:lnTo>
                    <a:pt x="7117" y="3308"/>
                  </a:lnTo>
                  <a:lnTo>
                    <a:pt x="6943" y="3052"/>
                  </a:lnTo>
                  <a:lnTo>
                    <a:pt x="7415" y="2901"/>
                  </a:lnTo>
                  <a:lnTo>
                    <a:pt x="7896" y="2580"/>
                  </a:lnTo>
                  <a:lnTo>
                    <a:pt x="8166" y="2142"/>
                  </a:lnTo>
                  <a:lnTo>
                    <a:pt x="8220" y="1368"/>
                  </a:lnTo>
                  <a:lnTo>
                    <a:pt x="7748" y="418"/>
                  </a:lnTo>
                  <a:lnTo>
                    <a:pt x="7234" y="378"/>
                  </a:lnTo>
                  <a:lnTo>
                    <a:pt x="6419" y="1057"/>
                  </a:lnTo>
                  <a:lnTo>
                    <a:pt x="5928" y="1621"/>
                  </a:lnTo>
                  <a:lnTo>
                    <a:pt x="5928" y="2279"/>
                  </a:lnTo>
                  <a:lnTo>
                    <a:pt x="5637" y="2166"/>
                  </a:lnTo>
                  <a:lnTo>
                    <a:pt x="5042" y="2059"/>
                  </a:lnTo>
                  <a:lnTo>
                    <a:pt x="5139" y="1785"/>
                  </a:lnTo>
                  <a:lnTo>
                    <a:pt x="5089" y="1368"/>
                  </a:lnTo>
                  <a:lnTo>
                    <a:pt x="4872" y="1280"/>
                  </a:lnTo>
                  <a:lnTo>
                    <a:pt x="4601" y="1448"/>
                  </a:lnTo>
                  <a:lnTo>
                    <a:pt x="4448" y="1661"/>
                  </a:lnTo>
                  <a:lnTo>
                    <a:pt x="4417" y="766"/>
                  </a:lnTo>
                  <a:lnTo>
                    <a:pt x="4297" y="378"/>
                  </a:lnTo>
                  <a:lnTo>
                    <a:pt x="4067" y="0"/>
                  </a:lnTo>
                  <a:close/>
                </a:path>
              </a:pathLst>
            </a:custGeom>
            <a:solidFill>
              <a:srgbClr val="FFFFFF"/>
            </a:solidFill>
            <a:ln>
              <a:noFill/>
            </a:ln>
          </p:spPr>
          <p:txBody>
            <a:bodyPr spcFirstLastPara="1" wrap="square" lIns="43250" tIns="43250" rIns="43250" bIns="43250" anchor="ctr" anchorCtr="0">
              <a:noAutofit/>
            </a:bodyPr>
            <a:lstStyle/>
            <a:p>
              <a:endParaRPr/>
            </a:p>
          </p:txBody>
        </p:sp>
        <p:sp>
          <p:nvSpPr>
            <p:cNvPr id="23" name="Google Shape;1498;p53"/>
            <p:cNvSpPr/>
            <p:nvPr/>
          </p:nvSpPr>
          <p:spPr>
            <a:xfrm>
              <a:off x="1490950" y="3247300"/>
              <a:ext cx="15300" cy="74725"/>
            </a:xfrm>
            <a:custGeom>
              <a:avLst/>
              <a:gdLst/>
              <a:ahLst/>
              <a:cxnLst/>
              <a:rect l="l" t="t" r="r" b="b"/>
              <a:pathLst>
                <a:path w="612" h="2989" extrusionOk="0">
                  <a:moveTo>
                    <a:pt x="308" y="1"/>
                  </a:moveTo>
                  <a:cubicBezTo>
                    <a:pt x="138" y="1"/>
                    <a:pt x="1" y="669"/>
                    <a:pt x="1" y="1494"/>
                  </a:cubicBezTo>
                  <a:cubicBezTo>
                    <a:pt x="1" y="2320"/>
                    <a:pt x="138" y="2988"/>
                    <a:pt x="308" y="2988"/>
                  </a:cubicBezTo>
                  <a:cubicBezTo>
                    <a:pt x="475" y="2988"/>
                    <a:pt x="612" y="2320"/>
                    <a:pt x="612" y="1494"/>
                  </a:cubicBezTo>
                  <a:cubicBezTo>
                    <a:pt x="612" y="669"/>
                    <a:pt x="475" y="1"/>
                    <a:pt x="308" y="1"/>
                  </a:cubicBezTo>
                  <a:close/>
                </a:path>
              </a:pathLst>
            </a:custGeom>
            <a:solidFill>
              <a:srgbClr val="A183E2"/>
            </a:solidFill>
            <a:ln>
              <a:noFill/>
            </a:ln>
          </p:spPr>
          <p:txBody>
            <a:bodyPr spcFirstLastPara="1" wrap="square" lIns="43250" tIns="43250" rIns="43250" bIns="43250" anchor="ctr" anchorCtr="0">
              <a:noAutofit/>
            </a:bodyPr>
            <a:lstStyle/>
            <a:p>
              <a:endParaRPr/>
            </a:p>
          </p:txBody>
        </p:sp>
        <p:sp>
          <p:nvSpPr>
            <p:cNvPr id="24" name="Google Shape;1499;p53"/>
            <p:cNvSpPr/>
            <p:nvPr/>
          </p:nvSpPr>
          <p:spPr>
            <a:xfrm>
              <a:off x="1518850" y="3255675"/>
              <a:ext cx="16975" cy="48875"/>
            </a:xfrm>
            <a:custGeom>
              <a:avLst/>
              <a:gdLst/>
              <a:ahLst/>
              <a:cxnLst/>
              <a:rect l="l" t="t" r="r" b="b"/>
              <a:pathLst>
                <a:path w="679" h="1955" extrusionOk="0">
                  <a:moveTo>
                    <a:pt x="284" y="4"/>
                  </a:moveTo>
                  <a:cubicBezTo>
                    <a:pt x="144" y="4"/>
                    <a:pt x="100" y="97"/>
                    <a:pt x="71" y="461"/>
                  </a:cubicBezTo>
                  <a:cubicBezTo>
                    <a:pt x="0" y="1283"/>
                    <a:pt x="208" y="1955"/>
                    <a:pt x="375" y="1955"/>
                  </a:cubicBezTo>
                  <a:cubicBezTo>
                    <a:pt x="542" y="1955"/>
                    <a:pt x="679" y="1287"/>
                    <a:pt x="679" y="461"/>
                  </a:cubicBezTo>
                  <a:cubicBezTo>
                    <a:pt x="679" y="0"/>
                    <a:pt x="679" y="73"/>
                    <a:pt x="418" y="20"/>
                  </a:cubicBezTo>
                  <a:cubicBezTo>
                    <a:pt x="365" y="10"/>
                    <a:pt x="321" y="4"/>
                    <a:pt x="284" y="4"/>
                  </a:cubicBezTo>
                  <a:close/>
                </a:path>
              </a:pathLst>
            </a:custGeom>
            <a:solidFill>
              <a:srgbClr val="A183E2"/>
            </a:solidFill>
            <a:ln>
              <a:noFill/>
            </a:ln>
          </p:spPr>
          <p:txBody>
            <a:bodyPr spcFirstLastPara="1" wrap="square" lIns="43250" tIns="43250" rIns="43250" bIns="43250" anchor="ctr" anchorCtr="0">
              <a:noAutofit/>
            </a:bodyPr>
            <a:lstStyle/>
            <a:p>
              <a:endParaRPr/>
            </a:p>
          </p:txBody>
        </p:sp>
        <p:sp>
          <p:nvSpPr>
            <p:cNvPr id="25" name="Google Shape;1500;p53"/>
            <p:cNvSpPr/>
            <p:nvPr/>
          </p:nvSpPr>
          <p:spPr>
            <a:xfrm>
              <a:off x="1558775" y="3312050"/>
              <a:ext cx="32600" cy="14925"/>
            </a:xfrm>
            <a:custGeom>
              <a:avLst/>
              <a:gdLst/>
              <a:ahLst/>
              <a:cxnLst/>
              <a:rect l="l" t="t" r="r" b="b"/>
              <a:pathLst>
                <a:path w="1304" h="597" extrusionOk="0">
                  <a:moveTo>
                    <a:pt x="1154" y="0"/>
                  </a:moveTo>
                  <a:cubicBezTo>
                    <a:pt x="492" y="81"/>
                    <a:pt x="1" y="235"/>
                    <a:pt x="11" y="381"/>
                  </a:cubicBezTo>
                  <a:cubicBezTo>
                    <a:pt x="22" y="514"/>
                    <a:pt x="456" y="597"/>
                    <a:pt x="1051" y="597"/>
                  </a:cubicBezTo>
                  <a:cubicBezTo>
                    <a:pt x="1133" y="597"/>
                    <a:pt x="1217" y="595"/>
                    <a:pt x="1304" y="592"/>
                  </a:cubicBezTo>
                  <a:lnTo>
                    <a:pt x="1284" y="425"/>
                  </a:lnTo>
                  <a:lnTo>
                    <a:pt x="1154" y="0"/>
                  </a:lnTo>
                  <a:close/>
                </a:path>
              </a:pathLst>
            </a:custGeom>
            <a:solidFill>
              <a:srgbClr val="A183E2"/>
            </a:solidFill>
            <a:ln>
              <a:noFill/>
            </a:ln>
          </p:spPr>
          <p:txBody>
            <a:bodyPr spcFirstLastPara="1" wrap="square" lIns="43250" tIns="43250" rIns="43250" bIns="43250" anchor="ctr" anchorCtr="0">
              <a:noAutofit/>
            </a:bodyPr>
            <a:lstStyle/>
            <a:p>
              <a:endParaRPr/>
            </a:p>
          </p:txBody>
        </p:sp>
        <p:sp>
          <p:nvSpPr>
            <p:cNvPr id="26" name="Google Shape;1501;p53"/>
            <p:cNvSpPr/>
            <p:nvPr/>
          </p:nvSpPr>
          <p:spPr>
            <a:xfrm>
              <a:off x="1561125" y="3343100"/>
              <a:ext cx="32425" cy="15075"/>
            </a:xfrm>
            <a:custGeom>
              <a:avLst/>
              <a:gdLst/>
              <a:ahLst/>
              <a:cxnLst/>
              <a:rect l="l" t="t" r="r" b="b"/>
              <a:pathLst>
                <a:path w="1297" h="603" extrusionOk="0">
                  <a:moveTo>
                    <a:pt x="1183" y="1"/>
                  </a:moveTo>
                  <a:cubicBezTo>
                    <a:pt x="517" y="1"/>
                    <a:pt x="13" y="99"/>
                    <a:pt x="7" y="242"/>
                  </a:cubicBezTo>
                  <a:cubicBezTo>
                    <a:pt x="1" y="396"/>
                    <a:pt x="551" y="549"/>
                    <a:pt x="1273" y="603"/>
                  </a:cubicBezTo>
                  <a:lnTo>
                    <a:pt x="1296" y="188"/>
                  </a:lnTo>
                  <a:lnTo>
                    <a:pt x="1276" y="1"/>
                  </a:lnTo>
                  <a:cubicBezTo>
                    <a:pt x="1245" y="1"/>
                    <a:pt x="1214" y="1"/>
                    <a:pt x="1183" y="1"/>
                  </a:cubicBezTo>
                  <a:close/>
                </a:path>
              </a:pathLst>
            </a:custGeom>
            <a:solidFill>
              <a:srgbClr val="A183E2"/>
            </a:solidFill>
            <a:ln>
              <a:noFill/>
            </a:ln>
          </p:spPr>
          <p:txBody>
            <a:bodyPr spcFirstLastPara="1" wrap="square" lIns="43250" tIns="43250" rIns="43250" bIns="43250" anchor="ctr" anchorCtr="0">
              <a:noAutofit/>
            </a:bodyPr>
            <a:lstStyle/>
            <a:p>
              <a:endParaRPr/>
            </a:p>
          </p:txBody>
        </p:sp>
        <p:sp>
          <p:nvSpPr>
            <p:cNvPr id="27" name="Google Shape;1502;p53"/>
            <p:cNvSpPr/>
            <p:nvPr/>
          </p:nvSpPr>
          <p:spPr>
            <a:xfrm>
              <a:off x="1414275" y="3312400"/>
              <a:ext cx="29100" cy="14575"/>
            </a:xfrm>
            <a:custGeom>
              <a:avLst/>
              <a:gdLst/>
              <a:ahLst/>
              <a:cxnLst/>
              <a:rect l="l" t="t" r="r" b="b"/>
              <a:pathLst>
                <a:path w="1164" h="583" extrusionOk="0">
                  <a:moveTo>
                    <a:pt x="113" y="0"/>
                  </a:moveTo>
                  <a:lnTo>
                    <a:pt x="0" y="581"/>
                  </a:lnTo>
                  <a:cubicBezTo>
                    <a:pt x="43" y="582"/>
                    <a:pt x="85" y="583"/>
                    <a:pt x="126" y="583"/>
                  </a:cubicBezTo>
                  <a:cubicBezTo>
                    <a:pt x="714" y="583"/>
                    <a:pt x="1144" y="498"/>
                    <a:pt x="1153" y="367"/>
                  </a:cubicBezTo>
                  <a:cubicBezTo>
                    <a:pt x="1163" y="230"/>
                    <a:pt x="725" y="80"/>
                    <a:pt x="113" y="0"/>
                  </a:cubicBezTo>
                  <a:close/>
                </a:path>
              </a:pathLst>
            </a:custGeom>
            <a:solidFill>
              <a:srgbClr val="A183E2"/>
            </a:solidFill>
            <a:ln>
              <a:noFill/>
            </a:ln>
          </p:spPr>
          <p:txBody>
            <a:bodyPr spcFirstLastPara="1" wrap="square" lIns="43250" tIns="43250" rIns="43250" bIns="43250" anchor="ctr" anchorCtr="0">
              <a:noAutofit/>
            </a:bodyPr>
            <a:lstStyle/>
            <a:p>
              <a:endParaRPr/>
            </a:p>
          </p:txBody>
        </p:sp>
        <p:sp>
          <p:nvSpPr>
            <p:cNvPr id="28" name="Google Shape;1503;p53"/>
            <p:cNvSpPr/>
            <p:nvPr/>
          </p:nvSpPr>
          <p:spPr>
            <a:xfrm>
              <a:off x="1410850" y="3343125"/>
              <a:ext cx="30250" cy="14975"/>
            </a:xfrm>
            <a:custGeom>
              <a:avLst/>
              <a:gdLst/>
              <a:ahLst/>
              <a:cxnLst/>
              <a:rect l="l" t="t" r="r" b="b"/>
              <a:pathLst>
                <a:path w="1210" h="599" extrusionOk="0">
                  <a:moveTo>
                    <a:pt x="34" y="0"/>
                  </a:moveTo>
                  <a:lnTo>
                    <a:pt x="0" y="599"/>
                  </a:lnTo>
                  <a:cubicBezTo>
                    <a:pt x="688" y="538"/>
                    <a:pt x="1210" y="392"/>
                    <a:pt x="1203" y="241"/>
                  </a:cubicBezTo>
                  <a:cubicBezTo>
                    <a:pt x="1197" y="97"/>
                    <a:pt x="695" y="0"/>
                    <a:pt x="34" y="0"/>
                  </a:cubicBezTo>
                  <a:close/>
                </a:path>
              </a:pathLst>
            </a:custGeom>
            <a:solidFill>
              <a:srgbClr val="A183E2"/>
            </a:solidFill>
            <a:ln>
              <a:noFill/>
            </a:ln>
          </p:spPr>
          <p:txBody>
            <a:bodyPr spcFirstLastPara="1" wrap="square" lIns="43250" tIns="43250" rIns="43250" bIns="43250" anchor="ctr" anchorCtr="0">
              <a:noAutofit/>
            </a:bodyPr>
            <a:lstStyle/>
            <a:p>
              <a:endParaRPr/>
            </a:p>
          </p:txBody>
        </p:sp>
        <p:sp>
          <p:nvSpPr>
            <p:cNvPr id="29" name="Google Shape;1504;p53"/>
            <p:cNvSpPr/>
            <p:nvPr/>
          </p:nvSpPr>
          <p:spPr>
            <a:xfrm>
              <a:off x="1461375" y="3256075"/>
              <a:ext cx="15225" cy="48475"/>
            </a:xfrm>
            <a:custGeom>
              <a:avLst/>
              <a:gdLst/>
              <a:ahLst/>
              <a:cxnLst/>
              <a:rect l="l" t="t" r="r" b="b"/>
              <a:pathLst>
                <a:path w="609" h="1939" extrusionOk="0">
                  <a:moveTo>
                    <a:pt x="65" y="1"/>
                  </a:moveTo>
                  <a:cubicBezTo>
                    <a:pt x="25" y="1"/>
                    <a:pt x="1" y="101"/>
                    <a:pt x="1" y="445"/>
                  </a:cubicBezTo>
                  <a:cubicBezTo>
                    <a:pt x="1" y="1271"/>
                    <a:pt x="138" y="1939"/>
                    <a:pt x="305" y="1939"/>
                  </a:cubicBezTo>
                  <a:cubicBezTo>
                    <a:pt x="475" y="1939"/>
                    <a:pt x="609" y="1271"/>
                    <a:pt x="609" y="445"/>
                  </a:cubicBezTo>
                  <a:cubicBezTo>
                    <a:pt x="609" y="101"/>
                    <a:pt x="586" y="1"/>
                    <a:pt x="546" y="1"/>
                  </a:cubicBezTo>
                  <a:cubicBezTo>
                    <a:pt x="491" y="1"/>
                    <a:pt x="404" y="198"/>
                    <a:pt x="305" y="198"/>
                  </a:cubicBezTo>
                  <a:cubicBezTo>
                    <a:pt x="208" y="198"/>
                    <a:pt x="120" y="1"/>
                    <a:pt x="65" y="1"/>
                  </a:cubicBezTo>
                  <a:close/>
                </a:path>
              </a:pathLst>
            </a:custGeom>
            <a:solidFill>
              <a:srgbClr val="A183E2"/>
            </a:solidFill>
            <a:ln>
              <a:noFill/>
            </a:ln>
          </p:spPr>
          <p:txBody>
            <a:bodyPr spcFirstLastPara="1" wrap="square" lIns="43250" tIns="43250" rIns="43250" bIns="43250" anchor="ctr" anchorCtr="0">
              <a:noAutofit/>
            </a:bodyPr>
            <a:lstStyle/>
            <a:p>
              <a:endParaRPr/>
            </a:p>
          </p:txBody>
        </p:sp>
        <p:sp>
          <p:nvSpPr>
            <p:cNvPr id="30" name="Google Shape;1505;p53"/>
            <p:cNvSpPr/>
            <p:nvPr/>
          </p:nvSpPr>
          <p:spPr>
            <a:xfrm>
              <a:off x="1393375" y="3215475"/>
              <a:ext cx="61525" cy="66450"/>
            </a:xfrm>
            <a:custGeom>
              <a:avLst/>
              <a:gdLst/>
              <a:ahLst/>
              <a:cxnLst/>
              <a:rect l="l" t="t" r="r" b="b"/>
              <a:pathLst>
                <a:path w="2461" h="2658" extrusionOk="0">
                  <a:moveTo>
                    <a:pt x="479" y="0"/>
                  </a:moveTo>
                  <a:lnTo>
                    <a:pt x="1" y="1114"/>
                  </a:lnTo>
                  <a:lnTo>
                    <a:pt x="372" y="2139"/>
                  </a:lnTo>
                  <a:lnTo>
                    <a:pt x="973" y="2523"/>
                  </a:lnTo>
                  <a:lnTo>
                    <a:pt x="1374" y="2657"/>
                  </a:lnTo>
                  <a:lnTo>
                    <a:pt x="1896" y="2110"/>
                  </a:lnTo>
                  <a:lnTo>
                    <a:pt x="2340" y="1952"/>
                  </a:lnTo>
                  <a:lnTo>
                    <a:pt x="2460" y="1738"/>
                  </a:lnTo>
                  <a:lnTo>
                    <a:pt x="2200" y="833"/>
                  </a:lnTo>
                  <a:lnTo>
                    <a:pt x="1180" y="0"/>
                  </a:lnTo>
                  <a:close/>
                </a:path>
              </a:pathLst>
            </a:custGeom>
            <a:solidFill>
              <a:srgbClr val="A183E2"/>
            </a:solidFill>
            <a:ln>
              <a:noFill/>
            </a:ln>
          </p:spPr>
          <p:txBody>
            <a:bodyPr spcFirstLastPara="1" wrap="square" lIns="43250" tIns="43250" rIns="43250" bIns="43250" anchor="ctr" anchorCtr="0">
              <a:noAutofit/>
            </a:bodyPr>
            <a:lstStyle/>
            <a:p>
              <a:endParaRPr/>
            </a:p>
          </p:txBody>
        </p:sp>
        <p:sp>
          <p:nvSpPr>
            <p:cNvPr id="31" name="Google Shape;1506;p53"/>
            <p:cNvSpPr/>
            <p:nvPr/>
          </p:nvSpPr>
          <p:spPr>
            <a:xfrm>
              <a:off x="1545825" y="3213900"/>
              <a:ext cx="58100" cy="68025"/>
            </a:xfrm>
            <a:custGeom>
              <a:avLst/>
              <a:gdLst/>
              <a:ahLst/>
              <a:cxnLst/>
              <a:rect l="l" t="t" r="r" b="b"/>
              <a:pathLst>
                <a:path w="2324" h="2721" extrusionOk="0">
                  <a:moveTo>
                    <a:pt x="1725" y="0"/>
                  </a:moveTo>
                  <a:lnTo>
                    <a:pt x="696" y="388"/>
                  </a:lnTo>
                  <a:lnTo>
                    <a:pt x="48" y="1113"/>
                  </a:lnTo>
                  <a:lnTo>
                    <a:pt x="1" y="1922"/>
                  </a:lnTo>
                  <a:lnTo>
                    <a:pt x="455" y="2132"/>
                  </a:lnTo>
                  <a:lnTo>
                    <a:pt x="1020" y="2720"/>
                  </a:lnTo>
                  <a:lnTo>
                    <a:pt x="1287" y="2603"/>
                  </a:lnTo>
                  <a:lnTo>
                    <a:pt x="1989" y="2299"/>
                  </a:lnTo>
                  <a:lnTo>
                    <a:pt x="2323" y="1210"/>
                  </a:lnTo>
                  <a:lnTo>
                    <a:pt x="2183" y="441"/>
                  </a:lnTo>
                  <a:lnTo>
                    <a:pt x="1725" y="0"/>
                  </a:lnTo>
                  <a:close/>
                </a:path>
              </a:pathLst>
            </a:custGeom>
            <a:solidFill>
              <a:srgbClr val="A183E2"/>
            </a:solidFill>
            <a:ln>
              <a:noFill/>
            </a:ln>
          </p:spPr>
          <p:txBody>
            <a:bodyPr spcFirstLastPara="1" wrap="square" lIns="43250" tIns="43250" rIns="43250" bIns="43250" anchor="ctr" anchorCtr="0">
              <a:noAutofit/>
            </a:bodyPr>
            <a:lstStyle/>
            <a:p>
              <a:endParaRPr/>
            </a:p>
          </p:txBody>
        </p:sp>
        <p:sp>
          <p:nvSpPr>
            <p:cNvPr id="32" name="Google Shape;1507;p53"/>
            <p:cNvSpPr/>
            <p:nvPr/>
          </p:nvSpPr>
          <p:spPr>
            <a:xfrm>
              <a:off x="1450675" y="3204700"/>
              <a:ext cx="75400" cy="77225"/>
            </a:xfrm>
            <a:custGeom>
              <a:avLst/>
              <a:gdLst/>
              <a:ahLst/>
              <a:cxnLst/>
              <a:rect l="l" t="t" r="r" b="b"/>
              <a:pathLst>
                <a:path w="3016" h="3089" extrusionOk="0">
                  <a:moveTo>
                    <a:pt x="1742" y="1"/>
                  </a:moveTo>
                  <a:lnTo>
                    <a:pt x="1458" y="181"/>
                  </a:lnTo>
                  <a:lnTo>
                    <a:pt x="1341" y="605"/>
                  </a:lnTo>
                  <a:lnTo>
                    <a:pt x="1418" y="1350"/>
                  </a:lnTo>
                  <a:lnTo>
                    <a:pt x="977" y="883"/>
                  </a:lnTo>
                  <a:lnTo>
                    <a:pt x="659" y="756"/>
                  </a:lnTo>
                  <a:lnTo>
                    <a:pt x="429" y="1047"/>
                  </a:lnTo>
                  <a:lnTo>
                    <a:pt x="539" y="1438"/>
                  </a:lnTo>
                  <a:lnTo>
                    <a:pt x="1017" y="1945"/>
                  </a:lnTo>
                  <a:lnTo>
                    <a:pt x="659" y="1912"/>
                  </a:lnTo>
                  <a:lnTo>
                    <a:pt x="252" y="2116"/>
                  </a:lnTo>
                  <a:lnTo>
                    <a:pt x="1" y="2500"/>
                  </a:lnTo>
                  <a:lnTo>
                    <a:pt x="91" y="2965"/>
                  </a:lnTo>
                  <a:lnTo>
                    <a:pt x="572" y="3088"/>
                  </a:lnTo>
                  <a:lnTo>
                    <a:pt x="1100" y="2985"/>
                  </a:lnTo>
                  <a:cubicBezTo>
                    <a:pt x="1100" y="2985"/>
                    <a:pt x="1408" y="2687"/>
                    <a:pt x="1835" y="2303"/>
                  </a:cubicBezTo>
                  <a:cubicBezTo>
                    <a:pt x="2063" y="2095"/>
                    <a:pt x="2329" y="2047"/>
                    <a:pt x="2527" y="2047"/>
                  </a:cubicBezTo>
                  <a:cubicBezTo>
                    <a:pt x="2698" y="2047"/>
                    <a:pt x="2818" y="2083"/>
                    <a:pt x="2818" y="2083"/>
                  </a:cubicBezTo>
                  <a:lnTo>
                    <a:pt x="3015" y="1651"/>
                  </a:lnTo>
                  <a:lnTo>
                    <a:pt x="2978" y="1264"/>
                  </a:lnTo>
                  <a:lnTo>
                    <a:pt x="2704" y="1327"/>
                  </a:lnTo>
                  <a:lnTo>
                    <a:pt x="2397" y="1488"/>
                  </a:lnTo>
                  <a:lnTo>
                    <a:pt x="2390" y="1264"/>
                  </a:lnTo>
                  <a:lnTo>
                    <a:pt x="2343" y="468"/>
                  </a:lnTo>
                  <a:lnTo>
                    <a:pt x="2082" y="141"/>
                  </a:lnTo>
                  <a:lnTo>
                    <a:pt x="1742" y="1"/>
                  </a:lnTo>
                  <a:close/>
                </a:path>
              </a:pathLst>
            </a:custGeom>
            <a:solidFill>
              <a:srgbClr val="CAB4EF"/>
            </a:solidFill>
            <a:ln>
              <a:noFill/>
            </a:ln>
          </p:spPr>
          <p:txBody>
            <a:bodyPr spcFirstLastPara="1" wrap="square" lIns="43250" tIns="43250" rIns="43250" bIns="43250" anchor="ctr" anchorCtr="0">
              <a:noAutofit/>
            </a:bodyPr>
            <a:lstStyle/>
            <a:p>
              <a:endParaRPr/>
            </a:p>
          </p:txBody>
        </p:sp>
        <p:sp>
          <p:nvSpPr>
            <p:cNvPr id="33" name="Google Shape;1508;p53"/>
            <p:cNvSpPr/>
            <p:nvPr/>
          </p:nvSpPr>
          <p:spPr>
            <a:xfrm>
              <a:off x="1418350" y="3374850"/>
              <a:ext cx="160925" cy="105975"/>
            </a:xfrm>
            <a:custGeom>
              <a:avLst/>
              <a:gdLst/>
              <a:ahLst/>
              <a:cxnLst/>
              <a:rect l="l" t="t" r="r" b="b"/>
              <a:pathLst>
                <a:path w="6437" h="4239" extrusionOk="0">
                  <a:moveTo>
                    <a:pt x="3286" y="1"/>
                  </a:moveTo>
                  <a:cubicBezTo>
                    <a:pt x="1241" y="1"/>
                    <a:pt x="4" y="1785"/>
                    <a:pt x="1" y="2681"/>
                  </a:cubicBezTo>
                  <a:cubicBezTo>
                    <a:pt x="1" y="2875"/>
                    <a:pt x="131" y="2985"/>
                    <a:pt x="131" y="2985"/>
                  </a:cubicBezTo>
                  <a:lnTo>
                    <a:pt x="479" y="3489"/>
                  </a:lnTo>
                  <a:lnTo>
                    <a:pt x="953" y="3884"/>
                  </a:lnTo>
                  <a:lnTo>
                    <a:pt x="1852" y="4235"/>
                  </a:lnTo>
                  <a:lnTo>
                    <a:pt x="4882" y="4238"/>
                  </a:lnTo>
                  <a:lnTo>
                    <a:pt x="5177" y="4148"/>
                  </a:lnTo>
                  <a:lnTo>
                    <a:pt x="5704" y="3797"/>
                  </a:lnTo>
                  <a:lnTo>
                    <a:pt x="6270" y="3102"/>
                  </a:lnTo>
                  <a:cubicBezTo>
                    <a:pt x="6270" y="3102"/>
                    <a:pt x="6436" y="2858"/>
                    <a:pt x="6436" y="2675"/>
                  </a:cubicBezTo>
                  <a:cubicBezTo>
                    <a:pt x="6436" y="1909"/>
                    <a:pt x="5334" y="1"/>
                    <a:pt x="3286" y="1"/>
                  </a:cubicBezTo>
                  <a:close/>
                </a:path>
              </a:pathLst>
            </a:custGeom>
            <a:solidFill>
              <a:srgbClr val="CAB4EF"/>
            </a:solidFill>
            <a:ln>
              <a:noFill/>
            </a:ln>
          </p:spPr>
          <p:txBody>
            <a:bodyPr spcFirstLastPara="1" wrap="square" lIns="43250" tIns="43250" rIns="43250" bIns="43250" anchor="ctr" anchorCtr="0">
              <a:noAutofit/>
            </a:bodyPr>
            <a:lstStyle/>
            <a:p>
              <a:endParaRPr/>
            </a:p>
          </p:txBody>
        </p:sp>
        <p:sp>
          <p:nvSpPr>
            <p:cNvPr id="34" name="Google Shape;1509;p53"/>
            <p:cNvSpPr/>
            <p:nvPr/>
          </p:nvSpPr>
          <p:spPr>
            <a:xfrm>
              <a:off x="1416950" y="3383550"/>
              <a:ext cx="24000" cy="14400"/>
            </a:xfrm>
            <a:custGeom>
              <a:avLst/>
              <a:gdLst/>
              <a:ahLst/>
              <a:cxnLst/>
              <a:rect l="l" t="t" r="r" b="b"/>
              <a:pathLst>
                <a:path w="960" h="576" extrusionOk="0">
                  <a:moveTo>
                    <a:pt x="478" y="1"/>
                  </a:moveTo>
                  <a:cubicBezTo>
                    <a:pt x="214" y="1"/>
                    <a:pt x="0" y="131"/>
                    <a:pt x="0" y="288"/>
                  </a:cubicBezTo>
                  <a:cubicBezTo>
                    <a:pt x="0" y="448"/>
                    <a:pt x="214" y="575"/>
                    <a:pt x="478" y="575"/>
                  </a:cubicBezTo>
                  <a:cubicBezTo>
                    <a:pt x="742" y="575"/>
                    <a:pt x="959" y="448"/>
                    <a:pt x="959" y="288"/>
                  </a:cubicBezTo>
                  <a:cubicBezTo>
                    <a:pt x="959" y="131"/>
                    <a:pt x="742" y="1"/>
                    <a:pt x="478" y="1"/>
                  </a:cubicBezTo>
                  <a:close/>
                </a:path>
              </a:pathLst>
            </a:custGeom>
            <a:solidFill>
              <a:srgbClr val="F7C4DB"/>
            </a:solidFill>
            <a:ln>
              <a:noFill/>
            </a:ln>
          </p:spPr>
          <p:txBody>
            <a:bodyPr spcFirstLastPara="1" wrap="square" lIns="43250" tIns="43250" rIns="43250" bIns="43250" anchor="ctr" anchorCtr="0">
              <a:noAutofit/>
            </a:bodyPr>
            <a:lstStyle/>
            <a:p>
              <a:endParaRPr/>
            </a:p>
          </p:txBody>
        </p:sp>
        <p:sp>
          <p:nvSpPr>
            <p:cNvPr id="35" name="Google Shape;1510;p53"/>
            <p:cNvSpPr/>
            <p:nvPr/>
          </p:nvSpPr>
          <p:spPr>
            <a:xfrm>
              <a:off x="1556925" y="3383550"/>
              <a:ext cx="24025" cy="14400"/>
            </a:xfrm>
            <a:custGeom>
              <a:avLst/>
              <a:gdLst/>
              <a:ahLst/>
              <a:cxnLst/>
              <a:rect l="l" t="t" r="r" b="b"/>
              <a:pathLst>
                <a:path w="961" h="576" extrusionOk="0">
                  <a:moveTo>
                    <a:pt x="482" y="1"/>
                  </a:moveTo>
                  <a:cubicBezTo>
                    <a:pt x="218" y="1"/>
                    <a:pt x="1" y="131"/>
                    <a:pt x="1" y="288"/>
                  </a:cubicBezTo>
                  <a:cubicBezTo>
                    <a:pt x="1" y="448"/>
                    <a:pt x="218" y="575"/>
                    <a:pt x="482" y="575"/>
                  </a:cubicBezTo>
                  <a:cubicBezTo>
                    <a:pt x="747" y="575"/>
                    <a:pt x="960" y="448"/>
                    <a:pt x="960" y="288"/>
                  </a:cubicBezTo>
                  <a:cubicBezTo>
                    <a:pt x="960" y="131"/>
                    <a:pt x="747" y="1"/>
                    <a:pt x="482" y="1"/>
                  </a:cubicBezTo>
                  <a:close/>
                </a:path>
              </a:pathLst>
            </a:custGeom>
            <a:solidFill>
              <a:srgbClr val="F7C4DB"/>
            </a:solidFill>
            <a:ln>
              <a:noFill/>
            </a:ln>
          </p:spPr>
          <p:txBody>
            <a:bodyPr spcFirstLastPara="1" wrap="square" lIns="43250" tIns="43250" rIns="43250" bIns="43250" anchor="ctr" anchorCtr="0">
              <a:noAutofit/>
            </a:bodyPr>
            <a:lstStyle/>
            <a:p>
              <a:endParaRPr/>
            </a:p>
          </p:txBody>
        </p:sp>
        <p:sp>
          <p:nvSpPr>
            <p:cNvPr id="36" name="Google Shape;1511;p53"/>
            <p:cNvSpPr/>
            <p:nvPr/>
          </p:nvSpPr>
          <p:spPr>
            <a:xfrm>
              <a:off x="1437325" y="3409350"/>
              <a:ext cx="188650" cy="156525"/>
            </a:xfrm>
            <a:custGeom>
              <a:avLst/>
              <a:gdLst/>
              <a:ahLst/>
              <a:cxnLst/>
              <a:rect l="l" t="t" r="r" b="b"/>
              <a:pathLst>
                <a:path w="7546" h="6261" extrusionOk="0">
                  <a:moveTo>
                    <a:pt x="6837" y="1"/>
                  </a:moveTo>
                  <a:lnTo>
                    <a:pt x="6743" y="155"/>
                  </a:lnTo>
                  <a:lnTo>
                    <a:pt x="6533" y="98"/>
                  </a:lnTo>
                  <a:lnTo>
                    <a:pt x="6436" y="192"/>
                  </a:lnTo>
                  <a:lnTo>
                    <a:pt x="6533" y="613"/>
                  </a:lnTo>
                  <a:lnTo>
                    <a:pt x="6302" y="633"/>
                  </a:lnTo>
                  <a:lnTo>
                    <a:pt x="6208" y="746"/>
                  </a:lnTo>
                  <a:lnTo>
                    <a:pt x="6569" y="920"/>
                  </a:lnTo>
                  <a:cubicBezTo>
                    <a:pt x="6746" y="1161"/>
                    <a:pt x="6823" y="1495"/>
                    <a:pt x="6800" y="1933"/>
                  </a:cubicBezTo>
                  <a:lnTo>
                    <a:pt x="6419" y="2715"/>
                  </a:lnTo>
                  <a:cubicBezTo>
                    <a:pt x="6419" y="2715"/>
                    <a:pt x="5617" y="3172"/>
                    <a:pt x="5557" y="3229"/>
                  </a:cubicBezTo>
                  <a:cubicBezTo>
                    <a:pt x="5538" y="3249"/>
                    <a:pt x="5409" y="3256"/>
                    <a:pt x="5245" y="3256"/>
                  </a:cubicBezTo>
                  <a:cubicBezTo>
                    <a:pt x="4918" y="3256"/>
                    <a:pt x="4451" y="3229"/>
                    <a:pt x="4451" y="3229"/>
                  </a:cubicBezTo>
                  <a:lnTo>
                    <a:pt x="4123" y="2858"/>
                  </a:lnTo>
                  <a:lnTo>
                    <a:pt x="3726" y="2858"/>
                  </a:lnTo>
                  <a:lnTo>
                    <a:pt x="1317" y="2828"/>
                  </a:lnTo>
                  <a:lnTo>
                    <a:pt x="1093" y="2855"/>
                  </a:lnTo>
                  <a:lnTo>
                    <a:pt x="572" y="3269"/>
                  </a:lnTo>
                  <a:lnTo>
                    <a:pt x="191" y="3938"/>
                  </a:lnTo>
                  <a:lnTo>
                    <a:pt x="1" y="4816"/>
                  </a:lnTo>
                  <a:lnTo>
                    <a:pt x="174" y="5722"/>
                  </a:lnTo>
                  <a:lnTo>
                    <a:pt x="906" y="5675"/>
                  </a:lnTo>
                  <a:cubicBezTo>
                    <a:pt x="1210" y="6029"/>
                    <a:pt x="2003" y="6260"/>
                    <a:pt x="2757" y="6260"/>
                  </a:cubicBezTo>
                  <a:cubicBezTo>
                    <a:pt x="3516" y="6260"/>
                    <a:pt x="4235" y="6026"/>
                    <a:pt x="4374" y="5448"/>
                  </a:cubicBezTo>
                  <a:lnTo>
                    <a:pt x="4374" y="4760"/>
                  </a:lnTo>
                  <a:lnTo>
                    <a:pt x="4183" y="3630"/>
                  </a:lnTo>
                  <a:lnTo>
                    <a:pt x="4564" y="3784"/>
                  </a:lnTo>
                  <a:lnTo>
                    <a:pt x="5366" y="4014"/>
                  </a:lnTo>
                  <a:lnTo>
                    <a:pt x="6112" y="3898"/>
                  </a:lnTo>
                  <a:lnTo>
                    <a:pt x="6703" y="3593"/>
                  </a:lnTo>
                  <a:lnTo>
                    <a:pt x="7104" y="3229"/>
                  </a:lnTo>
                  <a:lnTo>
                    <a:pt x="7448" y="2678"/>
                  </a:lnTo>
                  <a:lnTo>
                    <a:pt x="7545" y="1989"/>
                  </a:lnTo>
                  <a:lnTo>
                    <a:pt x="7525" y="1244"/>
                  </a:lnTo>
                  <a:lnTo>
                    <a:pt x="7298" y="710"/>
                  </a:lnTo>
                  <a:lnTo>
                    <a:pt x="7124" y="58"/>
                  </a:lnTo>
                  <a:lnTo>
                    <a:pt x="7010" y="118"/>
                  </a:lnTo>
                  <a:lnTo>
                    <a:pt x="6837" y="1"/>
                  </a:lnTo>
                  <a:close/>
                </a:path>
              </a:pathLst>
            </a:custGeom>
            <a:solidFill>
              <a:srgbClr val="FFFFFF"/>
            </a:solidFill>
            <a:ln>
              <a:noFill/>
            </a:ln>
          </p:spPr>
          <p:txBody>
            <a:bodyPr spcFirstLastPara="1" wrap="square" lIns="43250" tIns="43250" rIns="43250" bIns="43250" anchor="ctr" anchorCtr="0">
              <a:noAutofit/>
            </a:bodyPr>
            <a:lstStyle/>
            <a:p>
              <a:endParaRPr/>
            </a:p>
          </p:txBody>
        </p:sp>
        <p:sp>
          <p:nvSpPr>
            <p:cNvPr id="37" name="Google Shape;1512;p53"/>
            <p:cNvSpPr/>
            <p:nvPr/>
          </p:nvSpPr>
          <p:spPr>
            <a:xfrm>
              <a:off x="1464825" y="3490900"/>
              <a:ext cx="72075" cy="73125"/>
            </a:xfrm>
            <a:custGeom>
              <a:avLst/>
              <a:gdLst/>
              <a:ahLst/>
              <a:cxnLst/>
              <a:rect l="l" t="t" r="r" b="b"/>
              <a:pathLst>
                <a:path w="2883" h="2925" extrusionOk="0">
                  <a:moveTo>
                    <a:pt x="1416" y="0"/>
                  </a:moveTo>
                  <a:cubicBezTo>
                    <a:pt x="895" y="0"/>
                    <a:pt x="120" y="378"/>
                    <a:pt x="60" y="1407"/>
                  </a:cubicBezTo>
                  <a:cubicBezTo>
                    <a:pt x="0" y="2433"/>
                    <a:pt x="882" y="2861"/>
                    <a:pt x="882" y="2861"/>
                  </a:cubicBezTo>
                  <a:lnTo>
                    <a:pt x="1951" y="2924"/>
                  </a:lnTo>
                  <a:cubicBezTo>
                    <a:pt x="1951" y="2924"/>
                    <a:pt x="2883" y="2490"/>
                    <a:pt x="2810" y="1407"/>
                  </a:cubicBezTo>
                  <a:cubicBezTo>
                    <a:pt x="2733" y="324"/>
                    <a:pt x="1938" y="0"/>
                    <a:pt x="1416" y="0"/>
                  </a:cubicBezTo>
                  <a:close/>
                </a:path>
              </a:pathLst>
            </a:custGeom>
            <a:solidFill>
              <a:srgbClr val="CAB4EF"/>
            </a:solidFill>
            <a:ln>
              <a:noFill/>
            </a:ln>
          </p:spPr>
          <p:txBody>
            <a:bodyPr spcFirstLastPara="1" wrap="square" lIns="43250" tIns="43250" rIns="43250" bIns="43250" anchor="ctr" anchorCtr="0">
              <a:noAutofit/>
            </a:bodyPr>
            <a:lstStyle/>
            <a:p>
              <a:endParaRPr/>
            </a:p>
          </p:txBody>
        </p:sp>
        <p:sp>
          <p:nvSpPr>
            <p:cNvPr id="38" name="Google Shape;1513;p53"/>
            <p:cNvSpPr/>
            <p:nvPr/>
          </p:nvSpPr>
          <p:spPr>
            <a:xfrm>
              <a:off x="1557025" y="3490375"/>
              <a:ext cx="7800" cy="17975"/>
            </a:xfrm>
            <a:custGeom>
              <a:avLst/>
              <a:gdLst/>
              <a:ahLst/>
              <a:cxnLst/>
              <a:rect l="l" t="t" r="r" b="b"/>
              <a:pathLst>
                <a:path w="312" h="719" extrusionOk="0">
                  <a:moveTo>
                    <a:pt x="140" y="1"/>
                  </a:moveTo>
                  <a:cubicBezTo>
                    <a:pt x="115" y="1"/>
                    <a:pt x="91" y="12"/>
                    <a:pt x="81" y="35"/>
                  </a:cubicBezTo>
                  <a:cubicBezTo>
                    <a:pt x="1" y="212"/>
                    <a:pt x="7" y="389"/>
                    <a:pt x="17" y="580"/>
                  </a:cubicBezTo>
                  <a:cubicBezTo>
                    <a:pt x="22" y="672"/>
                    <a:pt x="98" y="719"/>
                    <a:pt x="171" y="719"/>
                  </a:cubicBezTo>
                  <a:cubicBezTo>
                    <a:pt x="243" y="719"/>
                    <a:pt x="311" y="673"/>
                    <a:pt x="305" y="580"/>
                  </a:cubicBezTo>
                  <a:cubicBezTo>
                    <a:pt x="294" y="389"/>
                    <a:pt x="291" y="208"/>
                    <a:pt x="201" y="35"/>
                  </a:cubicBezTo>
                  <a:cubicBezTo>
                    <a:pt x="191" y="13"/>
                    <a:pt x="165" y="1"/>
                    <a:pt x="140" y="1"/>
                  </a:cubicBezTo>
                  <a:close/>
                </a:path>
              </a:pathLst>
            </a:custGeom>
            <a:solidFill>
              <a:srgbClr val="A183E2"/>
            </a:solidFill>
            <a:ln>
              <a:noFill/>
            </a:ln>
          </p:spPr>
          <p:txBody>
            <a:bodyPr spcFirstLastPara="1" wrap="square" lIns="43250" tIns="43250" rIns="43250" bIns="43250" anchor="ctr" anchorCtr="0">
              <a:noAutofit/>
            </a:bodyPr>
            <a:lstStyle/>
            <a:p>
              <a:endParaRPr/>
            </a:p>
          </p:txBody>
        </p:sp>
        <p:sp>
          <p:nvSpPr>
            <p:cNvPr id="39" name="Google Shape;1514;p53"/>
            <p:cNvSpPr/>
            <p:nvPr/>
          </p:nvSpPr>
          <p:spPr>
            <a:xfrm>
              <a:off x="1576825" y="3488025"/>
              <a:ext cx="9700" cy="21000"/>
            </a:xfrm>
            <a:custGeom>
              <a:avLst/>
              <a:gdLst/>
              <a:ahLst/>
              <a:cxnLst/>
              <a:rect l="l" t="t" r="r" b="b"/>
              <a:pathLst>
                <a:path w="388" h="840" extrusionOk="0">
                  <a:moveTo>
                    <a:pt x="116" y="1"/>
                  </a:moveTo>
                  <a:cubicBezTo>
                    <a:pt x="105" y="1"/>
                    <a:pt x="95" y="4"/>
                    <a:pt x="87" y="12"/>
                  </a:cubicBezTo>
                  <a:cubicBezTo>
                    <a:pt x="0" y="95"/>
                    <a:pt x="47" y="282"/>
                    <a:pt x="61" y="393"/>
                  </a:cubicBezTo>
                  <a:cubicBezTo>
                    <a:pt x="81" y="533"/>
                    <a:pt x="97" y="697"/>
                    <a:pt x="191" y="811"/>
                  </a:cubicBezTo>
                  <a:cubicBezTo>
                    <a:pt x="208" y="831"/>
                    <a:pt x="233" y="840"/>
                    <a:pt x="260" y="840"/>
                  </a:cubicBezTo>
                  <a:cubicBezTo>
                    <a:pt x="306" y="840"/>
                    <a:pt x="356" y="811"/>
                    <a:pt x="365" y="763"/>
                  </a:cubicBezTo>
                  <a:cubicBezTo>
                    <a:pt x="388" y="623"/>
                    <a:pt x="328" y="470"/>
                    <a:pt x="288" y="336"/>
                  </a:cubicBezTo>
                  <a:cubicBezTo>
                    <a:pt x="261" y="233"/>
                    <a:pt x="241" y="55"/>
                    <a:pt x="138" y="5"/>
                  </a:cubicBezTo>
                  <a:cubicBezTo>
                    <a:pt x="131" y="2"/>
                    <a:pt x="123" y="1"/>
                    <a:pt x="116" y="1"/>
                  </a:cubicBezTo>
                  <a:close/>
                </a:path>
              </a:pathLst>
            </a:custGeom>
            <a:solidFill>
              <a:srgbClr val="A183E2"/>
            </a:solidFill>
            <a:ln>
              <a:noFill/>
            </a:ln>
          </p:spPr>
          <p:txBody>
            <a:bodyPr spcFirstLastPara="1" wrap="square" lIns="43250" tIns="43250" rIns="43250" bIns="43250" anchor="ctr" anchorCtr="0">
              <a:noAutofit/>
            </a:bodyPr>
            <a:lstStyle/>
            <a:p>
              <a:endParaRPr/>
            </a:p>
          </p:txBody>
        </p:sp>
        <p:sp>
          <p:nvSpPr>
            <p:cNvPr id="40" name="Google Shape;1515;p53"/>
            <p:cNvSpPr/>
            <p:nvPr/>
          </p:nvSpPr>
          <p:spPr>
            <a:xfrm>
              <a:off x="1591275" y="3479575"/>
              <a:ext cx="18975" cy="20700"/>
            </a:xfrm>
            <a:custGeom>
              <a:avLst/>
              <a:gdLst/>
              <a:ahLst/>
              <a:cxnLst/>
              <a:rect l="l" t="t" r="r" b="b"/>
              <a:pathLst>
                <a:path w="759" h="828" extrusionOk="0">
                  <a:moveTo>
                    <a:pt x="90" y="0"/>
                  </a:moveTo>
                  <a:cubicBezTo>
                    <a:pt x="33" y="0"/>
                    <a:pt x="1" y="77"/>
                    <a:pt x="24" y="126"/>
                  </a:cubicBezTo>
                  <a:cubicBezTo>
                    <a:pt x="81" y="239"/>
                    <a:pt x="181" y="330"/>
                    <a:pt x="251" y="433"/>
                  </a:cubicBezTo>
                  <a:cubicBezTo>
                    <a:pt x="325" y="540"/>
                    <a:pt x="395" y="648"/>
                    <a:pt x="459" y="761"/>
                  </a:cubicBezTo>
                  <a:cubicBezTo>
                    <a:pt x="485" y="808"/>
                    <a:pt x="526" y="827"/>
                    <a:pt x="568" y="827"/>
                  </a:cubicBezTo>
                  <a:cubicBezTo>
                    <a:pt x="662" y="827"/>
                    <a:pt x="758" y="727"/>
                    <a:pt x="696" y="620"/>
                  </a:cubicBezTo>
                  <a:cubicBezTo>
                    <a:pt x="562" y="397"/>
                    <a:pt x="368" y="109"/>
                    <a:pt x="118" y="6"/>
                  </a:cubicBezTo>
                  <a:cubicBezTo>
                    <a:pt x="108" y="2"/>
                    <a:pt x="98" y="0"/>
                    <a:pt x="90" y="0"/>
                  </a:cubicBezTo>
                  <a:close/>
                </a:path>
              </a:pathLst>
            </a:custGeom>
            <a:solidFill>
              <a:srgbClr val="A183E2"/>
            </a:solidFill>
            <a:ln>
              <a:noFill/>
            </a:ln>
          </p:spPr>
          <p:txBody>
            <a:bodyPr spcFirstLastPara="1" wrap="square" lIns="43250" tIns="43250" rIns="43250" bIns="43250" anchor="ctr" anchorCtr="0">
              <a:noAutofit/>
            </a:bodyPr>
            <a:lstStyle/>
            <a:p>
              <a:endParaRPr/>
            </a:p>
          </p:txBody>
        </p:sp>
        <p:sp>
          <p:nvSpPr>
            <p:cNvPr id="41" name="Google Shape;1516;p53"/>
            <p:cNvSpPr/>
            <p:nvPr/>
          </p:nvSpPr>
          <p:spPr>
            <a:xfrm>
              <a:off x="1601975" y="3463875"/>
              <a:ext cx="23675" cy="12500"/>
            </a:xfrm>
            <a:custGeom>
              <a:avLst/>
              <a:gdLst/>
              <a:ahLst/>
              <a:cxnLst/>
              <a:rect l="l" t="t" r="r" b="b"/>
              <a:pathLst>
                <a:path w="947" h="500" extrusionOk="0">
                  <a:moveTo>
                    <a:pt x="133" y="1"/>
                  </a:moveTo>
                  <a:cubicBezTo>
                    <a:pt x="95" y="1"/>
                    <a:pt x="59" y="9"/>
                    <a:pt x="27" y="29"/>
                  </a:cubicBezTo>
                  <a:cubicBezTo>
                    <a:pt x="10" y="39"/>
                    <a:pt x="0" y="62"/>
                    <a:pt x="7" y="82"/>
                  </a:cubicBezTo>
                  <a:cubicBezTo>
                    <a:pt x="51" y="206"/>
                    <a:pt x="211" y="246"/>
                    <a:pt x="321" y="296"/>
                  </a:cubicBezTo>
                  <a:cubicBezTo>
                    <a:pt x="468" y="360"/>
                    <a:pt x="612" y="463"/>
                    <a:pt x="765" y="497"/>
                  </a:cubicBezTo>
                  <a:cubicBezTo>
                    <a:pt x="773" y="499"/>
                    <a:pt x="781" y="500"/>
                    <a:pt x="789" y="500"/>
                  </a:cubicBezTo>
                  <a:cubicBezTo>
                    <a:pt x="879" y="500"/>
                    <a:pt x="946" y="387"/>
                    <a:pt x="873" y="316"/>
                  </a:cubicBezTo>
                  <a:cubicBezTo>
                    <a:pt x="755" y="206"/>
                    <a:pt x="581" y="153"/>
                    <a:pt x="438" y="93"/>
                  </a:cubicBezTo>
                  <a:cubicBezTo>
                    <a:pt x="352" y="58"/>
                    <a:pt x="235" y="1"/>
                    <a:pt x="133" y="1"/>
                  </a:cubicBezTo>
                  <a:close/>
                </a:path>
              </a:pathLst>
            </a:custGeom>
            <a:solidFill>
              <a:srgbClr val="A183E2"/>
            </a:solidFill>
            <a:ln>
              <a:noFill/>
            </a:ln>
          </p:spPr>
          <p:txBody>
            <a:bodyPr spcFirstLastPara="1" wrap="square" lIns="43250" tIns="43250" rIns="43250" bIns="43250" anchor="ctr" anchorCtr="0">
              <a:noAutofit/>
            </a:bodyPr>
            <a:lstStyle/>
            <a:p>
              <a:endParaRPr/>
            </a:p>
          </p:txBody>
        </p:sp>
        <p:sp>
          <p:nvSpPr>
            <p:cNvPr id="42" name="Google Shape;1517;p53"/>
            <p:cNvSpPr/>
            <p:nvPr/>
          </p:nvSpPr>
          <p:spPr>
            <a:xfrm>
              <a:off x="1446575" y="3495200"/>
              <a:ext cx="18175" cy="10025"/>
            </a:xfrm>
            <a:custGeom>
              <a:avLst/>
              <a:gdLst/>
              <a:ahLst/>
              <a:cxnLst/>
              <a:rect l="l" t="t" r="r" b="b"/>
              <a:pathLst>
                <a:path w="727" h="401" extrusionOk="0">
                  <a:moveTo>
                    <a:pt x="83" y="0"/>
                  </a:moveTo>
                  <a:cubicBezTo>
                    <a:pt x="26" y="0"/>
                    <a:pt x="0" y="85"/>
                    <a:pt x="38" y="129"/>
                  </a:cubicBezTo>
                  <a:cubicBezTo>
                    <a:pt x="105" y="209"/>
                    <a:pt x="178" y="263"/>
                    <a:pt x="272" y="310"/>
                  </a:cubicBezTo>
                  <a:cubicBezTo>
                    <a:pt x="350" y="350"/>
                    <a:pt x="452" y="400"/>
                    <a:pt x="542" y="400"/>
                  </a:cubicBezTo>
                  <a:cubicBezTo>
                    <a:pt x="548" y="400"/>
                    <a:pt x="553" y="400"/>
                    <a:pt x="559" y="399"/>
                  </a:cubicBezTo>
                  <a:cubicBezTo>
                    <a:pt x="666" y="390"/>
                    <a:pt x="726" y="243"/>
                    <a:pt x="619" y="183"/>
                  </a:cubicBezTo>
                  <a:cubicBezTo>
                    <a:pt x="539" y="139"/>
                    <a:pt x="442" y="136"/>
                    <a:pt x="359" y="106"/>
                  </a:cubicBezTo>
                  <a:cubicBezTo>
                    <a:pt x="275" y="75"/>
                    <a:pt x="192" y="39"/>
                    <a:pt x="109" y="6"/>
                  </a:cubicBezTo>
                  <a:cubicBezTo>
                    <a:pt x="99" y="2"/>
                    <a:pt x="91" y="0"/>
                    <a:pt x="83" y="0"/>
                  </a:cubicBezTo>
                  <a:close/>
                </a:path>
              </a:pathLst>
            </a:custGeom>
            <a:solidFill>
              <a:srgbClr val="A183E2"/>
            </a:solidFill>
            <a:ln>
              <a:noFill/>
            </a:ln>
          </p:spPr>
          <p:txBody>
            <a:bodyPr spcFirstLastPara="1" wrap="square" lIns="43250" tIns="43250" rIns="43250" bIns="43250" anchor="ctr" anchorCtr="0">
              <a:noAutofit/>
            </a:bodyPr>
            <a:lstStyle/>
            <a:p>
              <a:endParaRPr/>
            </a:p>
          </p:txBody>
        </p:sp>
        <p:sp>
          <p:nvSpPr>
            <p:cNvPr id="43" name="Google Shape;1518;p53"/>
            <p:cNvSpPr/>
            <p:nvPr/>
          </p:nvSpPr>
          <p:spPr>
            <a:xfrm>
              <a:off x="1439400" y="3514350"/>
              <a:ext cx="19675" cy="8300"/>
            </a:xfrm>
            <a:custGeom>
              <a:avLst/>
              <a:gdLst/>
              <a:ahLst/>
              <a:cxnLst/>
              <a:rect l="l" t="t" r="r" b="b"/>
              <a:pathLst>
                <a:path w="787" h="332" extrusionOk="0">
                  <a:moveTo>
                    <a:pt x="194" y="0"/>
                  </a:moveTo>
                  <a:cubicBezTo>
                    <a:pt x="140" y="0"/>
                    <a:pt x="88" y="9"/>
                    <a:pt x="31" y="34"/>
                  </a:cubicBezTo>
                  <a:cubicBezTo>
                    <a:pt x="1" y="48"/>
                    <a:pt x="1" y="91"/>
                    <a:pt x="21" y="111"/>
                  </a:cubicBezTo>
                  <a:cubicBezTo>
                    <a:pt x="108" y="195"/>
                    <a:pt x="208" y="215"/>
                    <a:pt x="322" y="255"/>
                  </a:cubicBezTo>
                  <a:cubicBezTo>
                    <a:pt x="408" y="284"/>
                    <a:pt x="509" y="331"/>
                    <a:pt x="603" y="331"/>
                  </a:cubicBezTo>
                  <a:cubicBezTo>
                    <a:pt x="629" y="331"/>
                    <a:pt x="655" y="328"/>
                    <a:pt x="679" y="319"/>
                  </a:cubicBezTo>
                  <a:cubicBezTo>
                    <a:pt x="763" y="289"/>
                    <a:pt x="786" y="199"/>
                    <a:pt x="729" y="131"/>
                  </a:cubicBezTo>
                  <a:cubicBezTo>
                    <a:pt x="649" y="38"/>
                    <a:pt x="492" y="31"/>
                    <a:pt x="375" y="18"/>
                  </a:cubicBezTo>
                  <a:cubicBezTo>
                    <a:pt x="310" y="10"/>
                    <a:pt x="252" y="0"/>
                    <a:pt x="194" y="0"/>
                  </a:cubicBezTo>
                  <a:close/>
                </a:path>
              </a:pathLst>
            </a:custGeom>
            <a:solidFill>
              <a:srgbClr val="A183E2"/>
            </a:solidFill>
            <a:ln>
              <a:noFill/>
            </a:ln>
          </p:spPr>
          <p:txBody>
            <a:bodyPr spcFirstLastPara="1" wrap="square" lIns="43250" tIns="43250" rIns="43250" bIns="43250" anchor="ctr" anchorCtr="0">
              <a:noAutofit/>
            </a:bodyPr>
            <a:lstStyle/>
            <a:p>
              <a:endParaRPr/>
            </a:p>
          </p:txBody>
        </p:sp>
        <p:sp>
          <p:nvSpPr>
            <p:cNvPr id="44" name="Google Shape;1519;p53"/>
            <p:cNvSpPr/>
            <p:nvPr/>
          </p:nvSpPr>
          <p:spPr>
            <a:xfrm>
              <a:off x="1436900" y="3534500"/>
              <a:ext cx="21500" cy="6150"/>
            </a:xfrm>
            <a:custGeom>
              <a:avLst/>
              <a:gdLst/>
              <a:ahLst/>
              <a:cxnLst/>
              <a:rect l="l" t="t" r="r" b="b"/>
              <a:pathLst>
                <a:path w="860" h="246" extrusionOk="0">
                  <a:moveTo>
                    <a:pt x="530" y="1"/>
                  </a:moveTo>
                  <a:cubicBezTo>
                    <a:pt x="468" y="1"/>
                    <a:pt x="407" y="4"/>
                    <a:pt x="348" y="7"/>
                  </a:cubicBezTo>
                  <a:cubicBezTo>
                    <a:pt x="245" y="14"/>
                    <a:pt x="121" y="4"/>
                    <a:pt x="34" y="58"/>
                  </a:cubicBezTo>
                  <a:cubicBezTo>
                    <a:pt x="1" y="78"/>
                    <a:pt x="7" y="115"/>
                    <a:pt x="34" y="135"/>
                  </a:cubicBezTo>
                  <a:cubicBezTo>
                    <a:pt x="115" y="195"/>
                    <a:pt x="245" y="198"/>
                    <a:pt x="342" y="215"/>
                  </a:cubicBezTo>
                  <a:cubicBezTo>
                    <a:pt x="441" y="229"/>
                    <a:pt x="544" y="246"/>
                    <a:pt x="642" y="246"/>
                  </a:cubicBezTo>
                  <a:cubicBezTo>
                    <a:pt x="657" y="246"/>
                    <a:pt x="671" y="245"/>
                    <a:pt x="686" y="244"/>
                  </a:cubicBezTo>
                  <a:cubicBezTo>
                    <a:pt x="812" y="238"/>
                    <a:pt x="860" y="34"/>
                    <a:pt x="719" y="14"/>
                  </a:cubicBezTo>
                  <a:cubicBezTo>
                    <a:pt x="657" y="4"/>
                    <a:pt x="593" y="1"/>
                    <a:pt x="530" y="1"/>
                  </a:cubicBezTo>
                  <a:close/>
                </a:path>
              </a:pathLst>
            </a:custGeom>
            <a:solidFill>
              <a:srgbClr val="A183E2"/>
            </a:solidFill>
            <a:ln>
              <a:noFill/>
            </a:ln>
          </p:spPr>
          <p:txBody>
            <a:bodyPr spcFirstLastPara="1" wrap="square" lIns="43250" tIns="43250" rIns="43250" bIns="43250" anchor="ctr" anchorCtr="0">
              <a:noAutofit/>
            </a:bodyPr>
            <a:lstStyle/>
            <a:p>
              <a:endParaRPr/>
            </a:p>
          </p:txBody>
        </p:sp>
        <p:sp>
          <p:nvSpPr>
            <p:cNvPr id="45" name="Google Shape;1520;p53"/>
            <p:cNvSpPr/>
            <p:nvPr/>
          </p:nvSpPr>
          <p:spPr>
            <a:xfrm>
              <a:off x="1592525" y="3409350"/>
              <a:ext cx="28425" cy="27625"/>
            </a:xfrm>
            <a:custGeom>
              <a:avLst/>
              <a:gdLst/>
              <a:ahLst/>
              <a:cxnLst/>
              <a:rect l="l" t="t" r="r" b="b"/>
              <a:pathLst>
                <a:path w="1137" h="1105" extrusionOk="0">
                  <a:moveTo>
                    <a:pt x="629" y="1"/>
                  </a:moveTo>
                  <a:lnTo>
                    <a:pt x="535" y="155"/>
                  </a:lnTo>
                  <a:lnTo>
                    <a:pt x="325" y="98"/>
                  </a:lnTo>
                  <a:lnTo>
                    <a:pt x="251" y="285"/>
                  </a:lnTo>
                  <a:lnTo>
                    <a:pt x="325" y="613"/>
                  </a:lnTo>
                  <a:lnTo>
                    <a:pt x="94" y="633"/>
                  </a:lnTo>
                  <a:lnTo>
                    <a:pt x="0" y="746"/>
                  </a:lnTo>
                  <a:lnTo>
                    <a:pt x="235" y="946"/>
                  </a:lnTo>
                  <a:lnTo>
                    <a:pt x="392" y="1060"/>
                  </a:lnTo>
                  <a:cubicBezTo>
                    <a:pt x="392" y="1060"/>
                    <a:pt x="524" y="1105"/>
                    <a:pt x="681" y="1105"/>
                  </a:cubicBezTo>
                  <a:cubicBezTo>
                    <a:pt x="854" y="1105"/>
                    <a:pt x="1056" y="1050"/>
                    <a:pt x="1137" y="820"/>
                  </a:cubicBezTo>
                  <a:lnTo>
                    <a:pt x="916" y="58"/>
                  </a:lnTo>
                  <a:lnTo>
                    <a:pt x="802" y="118"/>
                  </a:lnTo>
                  <a:lnTo>
                    <a:pt x="629" y="1"/>
                  </a:lnTo>
                  <a:close/>
                </a:path>
              </a:pathLst>
            </a:custGeom>
            <a:solidFill>
              <a:srgbClr val="A183E2"/>
            </a:solidFill>
            <a:ln>
              <a:noFill/>
            </a:ln>
          </p:spPr>
          <p:txBody>
            <a:bodyPr spcFirstLastPara="1" wrap="square" lIns="43250" tIns="43250" rIns="43250" bIns="43250" anchor="ctr" anchorCtr="0">
              <a:noAutofit/>
            </a:bodyPr>
            <a:lstStyle/>
            <a:p>
              <a:endParaRPr/>
            </a:p>
          </p:txBody>
        </p:sp>
        <p:sp>
          <p:nvSpPr>
            <p:cNvPr id="46" name="Google Shape;1521;p53"/>
            <p:cNvSpPr/>
            <p:nvPr/>
          </p:nvSpPr>
          <p:spPr>
            <a:xfrm>
              <a:off x="1523275" y="3256675"/>
              <a:ext cx="1450" cy="100"/>
            </a:xfrm>
            <a:custGeom>
              <a:avLst/>
              <a:gdLst/>
              <a:ahLst/>
              <a:cxnLst/>
              <a:rect l="l" t="t" r="r" b="b"/>
              <a:pathLst>
                <a:path w="58" h="4" extrusionOk="0">
                  <a:moveTo>
                    <a:pt x="0" y="0"/>
                  </a:moveTo>
                  <a:lnTo>
                    <a:pt x="57" y="4"/>
                  </a:lnTo>
                  <a:cubicBezTo>
                    <a:pt x="37" y="0"/>
                    <a:pt x="17" y="0"/>
                    <a:pt x="0" y="0"/>
                  </a:cubicBezTo>
                  <a:close/>
                </a:path>
              </a:pathLst>
            </a:custGeom>
            <a:solidFill>
              <a:srgbClr val="8968C7"/>
            </a:solidFill>
            <a:ln>
              <a:noFill/>
            </a:ln>
          </p:spPr>
          <p:txBody>
            <a:bodyPr spcFirstLastPara="1" wrap="square" lIns="43250" tIns="43250" rIns="43250" bIns="43250" anchor="ctr" anchorCtr="0">
              <a:noAutofit/>
            </a:bodyPr>
            <a:lstStyle/>
            <a:p>
              <a:endParaRPr/>
            </a:p>
          </p:txBody>
        </p:sp>
        <p:sp>
          <p:nvSpPr>
            <p:cNvPr id="47" name="Google Shape;1522;p53"/>
            <p:cNvSpPr/>
            <p:nvPr/>
          </p:nvSpPr>
          <p:spPr>
            <a:xfrm>
              <a:off x="1579900" y="3303375"/>
              <a:ext cx="13250" cy="135775"/>
            </a:xfrm>
            <a:custGeom>
              <a:avLst/>
              <a:gdLst/>
              <a:ahLst/>
              <a:cxnLst/>
              <a:rect l="l" t="t" r="r" b="b"/>
              <a:pathLst>
                <a:path w="530" h="5431" extrusionOk="0">
                  <a:moveTo>
                    <a:pt x="201" y="0"/>
                  </a:moveTo>
                  <a:lnTo>
                    <a:pt x="292" y="290"/>
                  </a:lnTo>
                  <a:lnTo>
                    <a:pt x="232" y="47"/>
                  </a:lnTo>
                  <a:lnTo>
                    <a:pt x="201" y="0"/>
                  </a:lnTo>
                  <a:close/>
                  <a:moveTo>
                    <a:pt x="462" y="983"/>
                  </a:moveTo>
                  <a:lnTo>
                    <a:pt x="513" y="1477"/>
                  </a:lnTo>
                  <a:lnTo>
                    <a:pt x="509" y="1173"/>
                  </a:lnTo>
                  <a:lnTo>
                    <a:pt x="462" y="983"/>
                  </a:lnTo>
                  <a:close/>
                  <a:moveTo>
                    <a:pt x="522" y="2152"/>
                  </a:moveTo>
                  <a:lnTo>
                    <a:pt x="522" y="2192"/>
                  </a:lnTo>
                  <a:lnTo>
                    <a:pt x="489" y="2760"/>
                  </a:lnTo>
                  <a:lnTo>
                    <a:pt x="529" y="2463"/>
                  </a:lnTo>
                  <a:lnTo>
                    <a:pt x="522" y="2152"/>
                  </a:lnTo>
                  <a:close/>
                  <a:moveTo>
                    <a:pt x="409" y="3381"/>
                  </a:moveTo>
                  <a:lnTo>
                    <a:pt x="258" y="4368"/>
                  </a:lnTo>
                  <a:lnTo>
                    <a:pt x="1" y="5430"/>
                  </a:lnTo>
                  <a:lnTo>
                    <a:pt x="245" y="4885"/>
                  </a:lnTo>
                  <a:lnTo>
                    <a:pt x="355" y="3782"/>
                  </a:lnTo>
                  <a:lnTo>
                    <a:pt x="409" y="3381"/>
                  </a:lnTo>
                  <a:close/>
                </a:path>
              </a:pathLst>
            </a:custGeom>
            <a:solidFill>
              <a:srgbClr val="DACAE1"/>
            </a:solidFill>
            <a:ln>
              <a:noFill/>
            </a:ln>
          </p:spPr>
          <p:txBody>
            <a:bodyPr spcFirstLastPara="1" wrap="square" lIns="43250" tIns="43250" rIns="43250" bIns="43250" anchor="ctr" anchorCtr="0">
              <a:noAutofit/>
            </a:bodyPr>
            <a:lstStyle/>
            <a:p>
              <a:endParaRPr/>
            </a:p>
          </p:txBody>
        </p:sp>
        <p:sp>
          <p:nvSpPr>
            <p:cNvPr id="48" name="Google Shape;1523;p53"/>
            <p:cNvSpPr/>
            <p:nvPr/>
          </p:nvSpPr>
          <p:spPr>
            <a:xfrm>
              <a:off x="1534875" y="3257750"/>
              <a:ext cx="58100" cy="182900"/>
            </a:xfrm>
            <a:custGeom>
              <a:avLst/>
              <a:gdLst/>
              <a:ahLst/>
              <a:cxnLst/>
              <a:rect l="l" t="t" r="r" b="b"/>
              <a:pathLst>
                <a:path w="2324" h="7316" extrusionOk="0">
                  <a:moveTo>
                    <a:pt x="1" y="1"/>
                  </a:moveTo>
                  <a:cubicBezTo>
                    <a:pt x="25" y="30"/>
                    <a:pt x="31" y="78"/>
                    <a:pt x="34" y="164"/>
                  </a:cubicBezTo>
                  <a:cubicBezTo>
                    <a:pt x="469" y="459"/>
                    <a:pt x="1040" y="1100"/>
                    <a:pt x="1294" y="2336"/>
                  </a:cubicBezTo>
                  <a:cubicBezTo>
                    <a:pt x="1498" y="2269"/>
                    <a:pt x="1782" y="2212"/>
                    <a:pt x="2106" y="2172"/>
                  </a:cubicBezTo>
                  <a:lnTo>
                    <a:pt x="2093" y="2115"/>
                  </a:lnTo>
                  <a:lnTo>
                    <a:pt x="2002" y="1825"/>
                  </a:lnTo>
                  <a:lnTo>
                    <a:pt x="1458" y="966"/>
                  </a:lnTo>
                  <a:lnTo>
                    <a:pt x="893" y="378"/>
                  </a:lnTo>
                  <a:lnTo>
                    <a:pt x="38" y="4"/>
                  </a:lnTo>
                  <a:lnTo>
                    <a:pt x="1" y="1"/>
                  </a:lnTo>
                  <a:close/>
                  <a:moveTo>
                    <a:pt x="1364" y="2727"/>
                  </a:moveTo>
                  <a:cubicBezTo>
                    <a:pt x="1395" y="2957"/>
                    <a:pt x="1418" y="3208"/>
                    <a:pt x="1424" y="3476"/>
                  </a:cubicBezTo>
                  <a:cubicBezTo>
                    <a:pt x="1632" y="3435"/>
                    <a:pt x="1913" y="3415"/>
                    <a:pt x="2230" y="3415"/>
                  </a:cubicBezTo>
                  <a:lnTo>
                    <a:pt x="2317" y="3415"/>
                  </a:lnTo>
                  <a:lnTo>
                    <a:pt x="2314" y="3302"/>
                  </a:lnTo>
                  <a:lnTo>
                    <a:pt x="2263" y="2808"/>
                  </a:lnTo>
                  <a:lnTo>
                    <a:pt x="2253" y="2764"/>
                  </a:lnTo>
                  <a:lnTo>
                    <a:pt x="2230" y="2764"/>
                  </a:lnTo>
                  <a:cubicBezTo>
                    <a:pt x="2146" y="2767"/>
                    <a:pt x="2066" y="2767"/>
                    <a:pt x="1990" y="2767"/>
                  </a:cubicBezTo>
                  <a:lnTo>
                    <a:pt x="1986" y="2767"/>
                  </a:lnTo>
                  <a:cubicBezTo>
                    <a:pt x="1745" y="2767"/>
                    <a:pt x="1532" y="2754"/>
                    <a:pt x="1364" y="2727"/>
                  </a:cubicBezTo>
                  <a:close/>
                  <a:moveTo>
                    <a:pt x="1431" y="3877"/>
                  </a:moveTo>
                  <a:cubicBezTo>
                    <a:pt x="1424" y="4197"/>
                    <a:pt x="1404" y="4545"/>
                    <a:pt x="1364" y="4916"/>
                  </a:cubicBezTo>
                  <a:lnTo>
                    <a:pt x="1364" y="5033"/>
                  </a:lnTo>
                  <a:cubicBezTo>
                    <a:pt x="1629" y="5033"/>
                    <a:pt x="1842" y="5163"/>
                    <a:pt x="1842" y="5320"/>
                  </a:cubicBezTo>
                  <a:cubicBezTo>
                    <a:pt x="1842" y="5480"/>
                    <a:pt x="1629" y="5607"/>
                    <a:pt x="1364" y="5607"/>
                  </a:cubicBezTo>
                  <a:lnTo>
                    <a:pt x="1338" y="5607"/>
                  </a:lnTo>
                  <a:cubicBezTo>
                    <a:pt x="1324" y="5778"/>
                    <a:pt x="1308" y="5948"/>
                    <a:pt x="1277" y="6116"/>
                  </a:cubicBezTo>
                  <a:cubicBezTo>
                    <a:pt x="1592" y="6560"/>
                    <a:pt x="1762" y="7014"/>
                    <a:pt x="1775" y="7315"/>
                  </a:cubicBezTo>
                  <a:lnTo>
                    <a:pt x="1802" y="7255"/>
                  </a:lnTo>
                  <a:lnTo>
                    <a:pt x="2059" y="6193"/>
                  </a:lnTo>
                  <a:lnTo>
                    <a:pt x="2210" y="5206"/>
                  </a:lnTo>
                  <a:lnTo>
                    <a:pt x="2290" y="4585"/>
                  </a:lnTo>
                  <a:lnTo>
                    <a:pt x="2323" y="4017"/>
                  </a:lnTo>
                  <a:cubicBezTo>
                    <a:pt x="1970" y="3990"/>
                    <a:pt x="1655" y="3940"/>
                    <a:pt x="1431" y="3877"/>
                  </a:cubicBezTo>
                  <a:close/>
                </a:path>
              </a:pathLst>
            </a:custGeom>
            <a:solidFill>
              <a:srgbClr val="DACAE1"/>
            </a:solidFill>
            <a:ln>
              <a:noFill/>
            </a:ln>
          </p:spPr>
          <p:txBody>
            <a:bodyPr spcFirstLastPara="1" wrap="square" lIns="43250" tIns="43250" rIns="43250" bIns="43250" anchor="ctr" anchorCtr="0">
              <a:noAutofit/>
            </a:bodyPr>
            <a:lstStyle/>
            <a:p>
              <a:endParaRPr/>
            </a:p>
          </p:txBody>
        </p:sp>
        <p:sp>
          <p:nvSpPr>
            <p:cNvPr id="49" name="Google Shape;1524;p53"/>
            <p:cNvSpPr/>
            <p:nvPr/>
          </p:nvSpPr>
          <p:spPr>
            <a:xfrm>
              <a:off x="1524700" y="3256750"/>
              <a:ext cx="11050" cy="5125"/>
            </a:xfrm>
            <a:custGeom>
              <a:avLst/>
              <a:gdLst/>
              <a:ahLst/>
              <a:cxnLst/>
              <a:rect l="l" t="t" r="r" b="b"/>
              <a:pathLst>
                <a:path w="442" h="205" extrusionOk="0">
                  <a:moveTo>
                    <a:pt x="0" y="1"/>
                  </a:moveTo>
                  <a:lnTo>
                    <a:pt x="0" y="1"/>
                  </a:lnTo>
                  <a:cubicBezTo>
                    <a:pt x="104" y="21"/>
                    <a:pt x="261" y="81"/>
                    <a:pt x="441" y="204"/>
                  </a:cubicBezTo>
                  <a:cubicBezTo>
                    <a:pt x="438" y="118"/>
                    <a:pt x="432" y="70"/>
                    <a:pt x="408" y="41"/>
                  </a:cubicBezTo>
                  <a:lnTo>
                    <a:pt x="0" y="1"/>
                  </a:lnTo>
                  <a:close/>
                </a:path>
              </a:pathLst>
            </a:custGeom>
            <a:solidFill>
              <a:srgbClr val="8968C7"/>
            </a:solidFill>
            <a:ln>
              <a:noFill/>
            </a:ln>
          </p:spPr>
          <p:txBody>
            <a:bodyPr spcFirstLastPara="1" wrap="square" lIns="43250" tIns="43250" rIns="43250" bIns="43250" anchor="ctr" anchorCtr="0">
              <a:noAutofit/>
            </a:bodyPr>
            <a:lstStyle/>
            <a:p>
              <a:endParaRPr/>
            </a:p>
          </p:txBody>
        </p:sp>
        <p:sp>
          <p:nvSpPr>
            <p:cNvPr id="50" name="Google Shape;1525;p53"/>
            <p:cNvSpPr/>
            <p:nvPr/>
          </p:nvSpPr>
          <p:spPr>
            <a:xfrm>
              <a:off x="1567225" y="3312050"/>
              <a:ext cx="24000" cy="14900"/>
            </a:xfrm>
            <a:custGeom>
              <a:avLst/>
              <a:gdLst/>
              <a:ahLst/>
              <a:cxnLst/>
              <a:rect l="l" t="t" r="r" b="b"/>
              <a:pathLst>
                <a:path w="960" h="596" extrusionOk="0">
                  <a:moveTo>
                    <a:pt x="812" y="0"/>
                  </a:moveTo>
                  <a:cubicBezTo>
                    <a:pt x="488" y="40"/>
                    <a:pt x="204" y="97"/>
                    <a:pt x="0" y="164"/>
                  </a:cubicBezTo>
                  <a:cubicBezTo>
                    <a:pt x="27" y="287"/>
                    <a:pt x="50" y="418"/>
                    <a:pt x="70" y="555"/>
                  </a:cubicBezTo>
                  <a:cubicBezTo>
                    <a:pt x="238" y="582"/>
                    <a:pt x="451" y="595"/>
                    <a:pt x="692" y="595"/>
                  </a:cubicBezTo>
                  <a:lnTo>
                    <a:pt x="696" y="595"/>
                  </a:lnTo>
                  <a:cubicBezTo>
                    <a:pt x="772" y="595"/>
                    <a:pt x="852" y="595"/>
                    <a:pt x="936" y="592"/>
                  </a:cubicBezTo>
                  <a:lnTo>
                    <a:pt x="959" y="592"/>
                  </a:lnTo>
                  <a:lnTo>
                    <a:pt x="812" y="0"/>
                  </a:lnTo>
                  <a:close/>
                </a:path>
              </a:pathLst>
            </a:custGeom>
            <a:solidFill>
              <a:srgbClr val="8968C7"/>
            </a:solidFill>
            <a:ln>
              <a:noFill/>
            </a:ln>
          </p:spPr>
          <p:txBody>
            <a:bodyPr spcFirstLastPara="1" wrap="square" lIns="43250" tIns="43250" rIns="43250" bIns="43250" anchor="ctr" anchorCtr="0">
              <a:noAutofit/>
            </a:bodyPr>
            <a:lstStyle/>
            <a:p>
              <a:endParaRPr/>
            </a:p>
          </p:txBody>
        </p:sp>
        <p:sp>
          <p:nvSpPr>
            <p:cNvPr id="51" name="Google Shape;1526;p53"/>
            <p:cNvSpPr/>
            <p:nvPr/>
          </p:nvSpPr>
          <p:spPr>
            <a:xfrm>
              <a:off x="1570475" y="3343125"/>
              <a:ext cx="22500" cy="15050"/>
            </a:xfrm>
            <a:custGeom>
              <a:avLst/>
              <a:gdLst/>
              <a:ahLst/>
              <a:cxnLst/>
              <a:rect l="l" t="t" r="r" b="b"/>
              <a:pathLst>
                <a:path w="900" h="602" extrusionOk="0">
                  <a:moveTo>
                    <a:pt x="806" y="0"/>
                  </a:moveTo>
                  <a:cubicBezTo>
                    <a:pt x="489" y="0"/>
                    <a:pt x="208" y="20"/>
                    <a:pt x="0" y="61"/>
                  </a:cubicBezTo>
                  <a:cubicBezTo>
                    <a:pt x="7" y="191"/>
                    <a:pt x="7" y="324"/>
                    <a:pt x="7" y="462"/>
                  </a:cubicBezTo>
                  <a:cubicBezTo>
                    <a:pt x="231" y="525"/>
                    <a:pt x="546" y="575"/>
                    <a:pt x="899" y="602"/>
                  </a:cubicBezTo>
                  <a:lnTo>
                    <a:pt x="899" y="562"/>
                  </a:lnTo>
                  <a:lnTo>
                    <a:pt x="893" y="0"/>
                  </a:lnTo>
                  <a:close/>
                </a:path>
              </a:pathLst>
            </a:custGeom>
            <a:solidFill>
              <a:srgbClr val="8968C7"/>
            </a:solidFill>
            <a:ln>
              <a:noFill/>
            </a:ln>
          </p:spPr>
          <p:txBody>
            <a:bodyPr spcFirstLastPara="1" wrap="square" lIns="43250" tIns="43250" rIns="43250" bIns="43250" anchor="ctr" anchorCtr="0">
              <a:noAutofit/>
            </a:bodyPr>
            <a:lstStyle/>
            <a:p>
              <a:endParaRPr/>
            </a:p>
          </p:txBody>
        </p:sp>
        <p:sp>
          <p:nvSpPr>
            <p:cNvPr id="52" name="Google Shape;1527;p53"/>
            <p:cNvSpPr/>
            <p:nvPr/>
          </p:nvSpPr>
          <p:spPr>
            <a:xfrm>
              <a:off x="1409750" y="3370200"/>
              <a:ext cx="200" cy="3525"/>
            </a:xfrm>
            <a:custGeom>
              <a:avLst/>
              <a:gdLst/>
              <a:ahLst/>
              <a:cxnLst/>
              <a:rect l="l" t="t" r="r" b="b"/>
              <a:pathLst>
                <a:path w="8" h="141" extrusionOk="0">
                  <a:moveTo>
                    <a:pt x="1" y="0"/>
                  </a:moveTo>
                  <a:cubicBezTo>
                    <a:pt x="1" y="0"/>
                    <a:pt x="1" y="5"/>
                    <a:pt x="1" y="15"/>
                  </a:cubicBezTo>
                  <a:lnTo>
                    <a:pt x="1" y="15"/>
                  </a:lnTo>
                  <a:lnTo>
                    <a:pt x="1" y="0"/>
                  </a:lnTo>
                  <a:close/>
                  <a:moveTo>
                    <a:pt x="1" y="15"/>
                  </a:moveTo>
                  <a:lnTo>
                    <a:pt x="4" y="140"/>
                  </a:lnTo>
                  <a:lnTo>
                    <a:pt x="7" y="100"/>
                  </a:lnTo>
                  <a:cubicBezTo>
                    <a:pt x="3" y="61"/>
                    <a:pt x="2" y="32"/>
                    <a:pt x="1" y="15"/>
                  </a:cubicBezTo>
                  <a:close/>
                </a:path>
              </a:pathLst>
            </a:custGeom>
            <a:solidFill>
              <a:srgbClr val="DACAE1"/>
            </a:solidFill>
            <a:ln>
              <a:noFill/>
            </a:ln>
          </p:spPr>
          <p:txBody>
            <a:bodyPr spcFirstLastPara="1" wrap="square" lIns="43250" tIns="43250" rIns="43250" bIns="43250" anchor="ctr" anchorCtr="0">
              <a:noAutofit/>
            </a:bodyPr>
            <a:lstStyle/>
            <a:p>
              <a:endParaRPr/>
            </a:p>
          </p:txBody>
        </p:sp>
        <p:sp>
          <p:nvSpPr>
            <p:cNvPr id="53" name="Google Shape;1528;p53"/>
            <p:cNvSpPr/>
            <p:nvPr/>
          </p:nvSpPr>
          <p:spPr>
            <a:xfrm>
              <a:off x="1409850" y="3372700"/>
              <a:ext cx="162900" cy="88825"/>
            </a:xfrm>
            <a:custGeom>
              <a:avLst/>
              <a:gdLst/>
              <a:ahLst/>
              <a:cxnLst/>
              <a:rect l="l" t="t" r="r" b="b"/>
              <a:pathLst>
                <a:path w="6516" h="3553" extrusionOk="0">
                  <a:moveTo>
                    <a:pt x="3" y="0"/>
                  </a:moveTo>
                  <a:lnTo>
                    <a:pt x="0" y="40"/>
                  </a:lnTo>
                  <a:lnTo>
                    <a:pt x="54" y="1427"/>
                  </a:lnTo>
                  <a:lnTo>
                    <a:pt x="341" y="2767"/>
                  </a:lnTo>
                  <a:cubicBezTo>
                    <a:pt x="344" y="2550"/>
                    <a:pt x="415" y="2279"/>
                    <a:pt x="555" y="1995"/>
                  </a:cubicBezTo>
                  <a:cubicBezTo>
                    <a:pt x="140" y="1157"/>
                    <a:pt x="30" y="291"/>
                    <a:pt x="3" y="0"/>
                  </a:cubicBezTo>
                  <a:close/>
                  <a:moveTo>
                    <a:pt x="6516" y="3302"/>
                  </a:moveTo>
                  <a:lnTo>
                    <a:pt x="6312" y="3552"/>
                  </a:lnTo>
                  <a:lnTo>
                    <a:pt x="6312" y="3552"/>
                  </a:lnTo>
                  <a:lnTo>
                    <a:pt x="6462" y="3425"/>
                  </a:lnTo>
                  <a:lnTo>
                    <a:pt x="6516" y="3302"/>
                  </a:lnTo>
                  <a:close/>
                </a:path>
              </a:pathLst>
            </a:custGeom>
            <a:solidFill>
              <a:srgbClr val="DACAE1"/>
            </a:solidFill>
            <a:ln>
              <a:noFill/>
            </a:ln>
          </p:spPr>
          <p:txBody>
            <a:bodyPr spcFirstLastPara="1" wrap="square" lIns="43250" tIns="43250" rIns="43250" bIns="43250" anchor="ctr" anchorCtr="0">
              <a:noAutofit/>
            </a:bodyPr>
            <a:lstStyle/>
            <a:p>
              <a:endParaRPr/>
            </a:p>
          </p:txBody>
        </p:sp>
        <p:sp>
          <p:nvSpPr>
            <p:cNvPr id="54" name="Google Shape;1529;p53"/>
            <p:cNvSpPr/>
            <p:nvPr/>
          </p:nvSpPr>
          <p:spPr>
            <a:xfrm>
              <a:off x="1446000" y="3473425"/>
              <a:ext cx="3950" cy="1550"/>
            </a:xfrm>
            <a:custGeom>
              <a:avLst/>
              <a:gdLst/>
              <a:ahLst/>
              <a:cxnLst/>
              <a:rect l="l" t="t" r="r" b="b"/>
              <a:pathLst>
                <a:path w="158" h="62" extrusionOk="0">
                  <a:moveTo>
                    <a:pt x="1" y="1"/>
                  </a:moveTo>
                  <a:lnTo>
                    <a:pt x="51" y="38"/>
                  </a:lnTo>
                  <a:lnTo>
                    <a:pt x="158" y="61"/>
                  </a:lnTo>
                  <a:lnTo>
                    <a:pt x="1" y="1"/>
                  </a:lnTo>
                  <a:close/>
                </a:path>
              </a:pathLst>
            </a:custGeom>
            <a:solidFill>
              <a:srgbClr val="DACAE1"/>
            </a:solidFill>
            <a:ln>
              <a:noFill/>
            </a:ln>
          </p:spPr>
          <p:txBody>
            <a:bodyPr spcFirstLastPara="1" wrap="square" lIns="43250" tIns="43250" rIns="43250" bIns="43250" anchor="ctr" anchorCtr="0">
              <a:noAutofit/>
            </a:bodyPr>
            <a:lstStyle/>
            <a:p>
              <a:endParaRPr/>
            </a:p>
          </p:txBody>
        </p:sp>
        <p:sp>
          <p:nvSpPr>
            <p:cNvPr id="55" name="Google Shape;1530;p53"/>
            <p:cNvSpPr/>
            <p:nvPr/>
          </p:nvSpPr>
          <p:spPr>
            <a:xfrm>
              <a:off x="1418350" y="3410625"/>
              <a:ext cx="160925" cy="70025"/>
            </a:xfrm>
            <a:custGeom>
              <a:avLst/>
              <a:gdLst/>
              <a:ahLst/>
              <a:cxnLst/>
              <a:rect l="l" t="t" r="r" b="b"/>
              <a:pathLst>
                <a:path w="6437" h="2801" extrusionOk="0">
                  <a:moveTo>
                    <a:pt x="5938" y="1"/>
                  </a:moveTo>
                  <a:cubicBezTo>
                    <a:pt x="5735" y="1223"/>
                    <a:pt x="5076" y="2333"/>
                    <a:pt x="3108" y="2333"/>
                  </a:cubicBezTo>
                  <a:cubicBezTo>
                    <a:pt x="1541" y="2333"/>
                    <a:pt x="686" y="1424"/>
                    <a:pt x="215" y="478"/>
                  </a:cubicBezTo>
                  <a:cubicBezTo>
                    <a:pt x="75" y="762"/>
                    <a:pt x="4" y="1033"/>
                    <a:pt x="1" y="1250"/>
                  </a:cubicBezTo>
                  <a:lnTo>
                    <a:pt x="422" y="1975"/>
                  </a:lnTo>
                  <a:lnTo>
                    <a:pt x="1107" y="2513"/>
                  </a:lnTo>
                  <a:lnTo>
                    <a:pt x="1264" y="2573"/>
                  </a:lnTo>
                  <a:lnTo>
                    <a:pt x="2203" y="2780"/>
                  </a:lnTo>
                  <a:lnTo>
                    <a:pt x="3930" y="2800"/>
                  </a:lnTo>
                  <a:lnTo>
                    <a:pt x="5177" y="2717"/>
                  </a:lnTo>
                  <a:lnTo>
                    <a:pt x="5972" y="2035"/>
                  </a:lnTo>
                  <a:lnTo>
                    <a:pt x="6176" y="1785"/>
                  </a:lnTo>
                  <a:lnTo>
                    <a:pt x="6436" y="1200"/>
                  </a:lnTo>
                  <a:cubicBezTo>
                    <a:pt x="6423" y="899"/>
                    <a:pt x="6253" y="445"/>
                    <a:pt x="5938" y="1"/>
                  </a:cubicBezTo>
                  <a:close/>
                </a:path>
              </a:pathLst>
            </a:custGeom>
            <a:solidFill>
              <a:srgbClr val="AD8ED2"/>
            </a:solidFill>
            <a:ln>
              <a:noFill/>
            </a:ln>
          </p:spPr>
          <p:txBody>
            <a:bodyPr spcFirstLastPara="1" wrap="square" lIns="43250" tIns="43250" rIns="43250" bIns="43250" anchor="ctr" anchorCtr="0">
              <a:noAutofit/>
            </a:bodyPr>
            <a:lstStyle/>
            <a:p>
              <a:endParaRPr/>
            </a:p>
          </p:txBody>
        </p:sp>
        <p:sp>
          <p:nvSpPr>
            <p:cNvPr id="56" name="Google Shape;1531;p53"/>
            <p:cNvSpPr/>
            <p:nvPr/>
          </p:nvSpPr>
          <p:spPr>
            <a:xfrm>
              <a:off x="1568300" y="3383550"/>
              <a:ext cx="12650" cy="14400"/>
            </a:xfrm>
            <a:custGeom>
              <a:avLst/>
              <a:gdLst/>
              <a:ahLst/>
              <a:cxnLst/>
              <a:rect l="l" t="t" r="r" b="b"/>
              <a:pathLst>
                <a:path w="506" h="576" extrusionOk="0">
                  <a:moveTo>
                    <a:pt x="27" y="1"/>
                  </a:moveTo>
                  <a:cubicBezTo>
                    <a:pt x="24" y="188"/>
                    <a:pt x="17" y="382"/>
                    <a:pt x="1" y="575"/>
                  </a:cubicBezTo>
                  <a:lnTo>
                    <a:pt x="27" y="575"/>
                  </a:lnTo>
                  <a:cubicBezTo>
                    <a:pt x="292" y="575"/>
                    <a:pt x="505" y="448"/>
                    <a:pt x="505" y="288"/>
                  </a:cubicBezTo>
                  <a:cubicBezTo>
                    <a:pt x="505" y="131"/>
                    <a:pt x="292" y="1"/>
                    <a:pt x="27" y="1"/>
                  </a:cubicBezTo>
                  <a:close/>
                </a:path>
              </a:pathLst>
            </a:custGeom>
            <a:solidFill>
              <a:srgbClr val="D39BC1"/>
            </a:solidFill>
            <a:ln>
              <a:noFill/>
            </a:ln>
          </p:spPr>
          <p:txBody>
            <a:bodyPr spcFirstLastPara="1" wrap="square" lIns="43250" tIns="43250" rIns="43250" bIns="43250" anchor="ctr" anchorCtr="0">
              <a:noAutofit/>
            </a:bodyPr>
            <a:lstStyle/>
            <a:p>
              <a:endParaRPr/>
            </a:p>
          </p:txBody>
        </p:sp>
        <p:sp>
          <p:nvSpPr>
            <p:cNvPr id="57" name="Google Shape;1532;p53"/>
            <p:cNvSpPr/>
            <p:nvPr/>
          </p:nvSpPr>
          <p:spPr>
            <a:xfrm>
              <a:off x="1473425" y="3480125"/>
              <a:ext cx="43200" cy="700"/>
            </a:xfrm>
            <a:custGeom>
              <a:avLst/>
              <a:gdLst/>
              <a:ahLst/>
              <a:cxnLst/>
              <a:rect l="l" t="t" r="r" b="b"/>
              <a:pathLst>
                <a:path w="1728" h="28" extrusionOk="0">
                  <a:moveTo>
                    <a:pt x="0" y="0"/>
                  </a:moveTo>
                  <a:lnTo>
                    <a:pt x="127" y="27"/>
                  </a:lnTo>
                  <a:lnTo>
                    <a:pt x="1617" y="27"/>
                  </a:lnTo>
                  <a:lnTo>
                    <a:pt x="1727" y="20"/>
                  </a:lnTo>
                  <a:lnTo>
                    <a:pt x="0" y="0"/>
                  </a:lnTo>
                  <a:close/>
                </a:path>
              </a:pathLst>
            </a:custGeom>
            <a:solidFill>
              <a:srgbClr val="DACAE1"/>
            </a:solidFill>
            <a:ln>
              <a:noFill/>
            </a:ln>
          </p:spPr>
          <p:txBody>
            <a:bodyPr spcFirstLastPara="1" wrap="square" lIns="43250" tIns="43250" rIns="43250" bIns="43250" anchor="ctr" anchorCtr="0">
              <a:noAutofit/>
            </a:bodyPr>
            <a:lstStyle/>
            <a:p>
              <a:endParaRPr/>
            </a:p>
          </p:txBody>
        </p:sp>
        <p:sp>
          <p:nvSpPr>
            <p:cNvPr id="58" name="Google Shape;1533;p53"/>
            <p:cNvSpPr/>
            <p:nvPr/>
          </p:nvSpPr>
          <p:spPr>
            <a:xfrm>
              <a:off x="1460300" y="3257500"/>
              <a:ext cx="60575" cy="39625"/>
            </a:xfrm>
            <a:custGeom>
              <a:avLst/>
              <a:gdLst/>
              <a:ahLst/>
              <a:cxnLst/>
              <a:rect l="l" t="t" r="r" b="b"/>
              <a:pathLst>
                <a:path w="2423" h="1585" extrusionOk="0">
                  <a:moveTo>
                    <a:pt x="2422" y="0"/>
                  </a:moveTo>
                  <a:lnTo>
                    <a:pt x="1781" y="234"/>
                  </a:lnTo>
                  <a:cubicBezTo>
                    <a:pt x="1815" y="452"/>
                    <a:pt x="1831" y="709"/>
                    <a:pt x="1835" y="986"/>
                  </a:cubicBezTo>
                  <a:cubicBezTo>
                    <a:pt x="2209" y="589"/>
                    <a:pt x="2382" y="124"/>
                    <a:pt x="2422" y="0"/>
                  </a:cubicBezTo>
                  <a:close/>
                  <a:moveTo>
                    <a:pt x="4" y="930"/>
                  </a:moveTo>
                  <a:lnTo>
                    <a:pt x="4" y="930"/>
                  </a:lnTo>
                  <a:cubicBezTo>
                    <a:pt x="4" y="930"/>
                    <a:pt x="1" y="1143"/>
                    <a:pt x="110" y="1327"/>
                  </a:cubicBezTo>
                  <a:cubicBezTo>
                    <a:pt x="94" y="1210"/>
                    <a:pt x="77" y="1083"/>
                    <a:pt x="67" y="943"/>
                  </a:cubicBezTo>
                  <a:lnTo>
                    <a:pt x="4" y="930"/>
                  </a:lnTo>
                  <a:close/>
                  <a:moveTo>
                    <a:pt x="1260" y="425"/>
                  </a:moveTo>
                  <a:lnTo>
                    <a:pt x="1147" y="469"/>
                  </a:lnTo>
                  <a:cubicBezTo>
                    <a:pt x="886" y="709"/>
                    <a:pt x="715" y="873"/>
                    <a:pt x="715" y="873"/>
                  </a:cubicBezTo>
                  <a:lnTo>
                    <a:pt x="635" y="886"/>
                  </a:lnTo>
                  <a:cubicBezTo>
                    <a:pt x="615" y="1163"/>
                    <a:pt x="578" y="1404"/>
                    <a:pt x="531" y="1581"/>
                  </a:cubicBezTo>
                  <a:cubicBezTo>
                    <a:pt x="558" y="1581"/>
                    <a:pt x="585" y="1584"/>
                    <a:pt x="615" y="1584"/>
                  </a:cubicBezTo>
                  <a:cubicBezTo>
                    <a:pt x="729" y="1584"/>
                    <a:pt x="869" y="1561"/>
                    <a:pt x="1033" y="1507"/>
                  </a:cubicBezTo>
                  <a:cubicBezTo>
                    <a:pt x="1103" y="1484"/>
                    <a:pt x="1170" y="1457"/>
                    <a:pt x="1236" y="1427"/>
                  </a:cubicBezTo>
                  <a:cubicBezTo>
                    <a:pt x="1230" y="1317"/>
                    <a:pt x="1227" y="1203"/>
                    <a:pt x="1227" y="1086"/>
                  </a:cubicBezTo>
                  <a:cubicBezTo>
                    <a:pt x="1227" y="850"/>
                    <a:pt x="1240" y="625"/>
                    <a:pt x="1260" y="425"/>
                  </a:cubicBezTo>
                  <a:close/>
                </a:path>
              </a:pathLst>
            </a:custGeom>
            <a:solidFill>
              <a:srgbClr val="DACAE1"/>
            </a:solidFill>
            <a:ln>
              <a:noFill/>
            </a:ln>
          </p:spPr>
          <p:txBody>
            <a:bodyPr spcFirstLastPara="1" wrap="square" lIns="43250" tIns="43250" rIns="43250" bIns="43250" anchor="ctr" anchorCtr="0">
              <a:noAutofit/>
            </a:bodyPr>
            <a:lstStyle/>
            <a:p>
              <a:endParaRPr/>
            </a:p>
          </p:txBody>
        </p:sp>
        <p:sp>
          <p:nvSpPr>
            <p:cNvPr id="59" name="Google Shape;1534;p53"/>
            <p:cNvSpPr/>
            <p:nvPr/>
          </p:nvSpPr>
          <p:spPr>
            <a:xfrm>
              <a:off x="1490950" y="3263350"/>
              <a:ext cx="15225" cy="29825"/>
            </a:xfrm>
            <a:custGeom>
              <a:avLst/>
              <a:gdLst/>
              <a:ahLst/>
              <a:cxnLst/>
              <a:rect l="l" t="t" r="r" b="b"/>
              <a:pathLst>
                <a:path w="609" h="1193" extrusionOk="0">
                  <a:moveTo>
                    <a:pt x="555" y="0"/>
                  </a:moveTo>
                  <a:lnTo>
                    <a:pt x="34" y="191"/>
                  </a:lnTo>
                  <a:cubicBezTo>
                    <a:pt x="14" y="391"/>
                    <a:pt x="1" y="616"/>
                    <a:pt x="1" y="852"/>
                  </a:cubicBezTo>
                  <a:cubicBezTo>
                    <a:pt x="1" y="969"/>
                    <a:pt x="4" y="1083"/>
                    <a:pt x="10" y="1193"/>
                  </a:cubicBezTo>
                  <a:cubicBezTo>
                    <a:pt x="251" y="1083"/>
                    <a:pt x="448" y="923"/>
                    <a:pt x="609" y="752"/>
                  </a:cubicBezTo>
                  <a:cubicBezTo>
                    <a:pt x="605" y="475"/>
                    <a:pt x="589" y="218"/>
                    <a:pt x="555" y="0"/>
                  </a:cubicBezTo>
                  <a:close/>
                </a:path>
              </a:pathLst>
            </a:custGeom>
            <a:solidFill>
              <a:srgbClr val="8968C7"/>
            </a:solidFill>
            <a:ln>
              <a:noFill/>
            </a:ln>
          </p:spPr>
          <p:txBody>
            <a:bodyPr spcFirstLastPara="1" wrap="square" lIns="43250" tIns="43250" rIns="43250" bIns="43250" anchor="ctr" anchorCtr="0">
              <a:noAutofit/>
            </a:bodyPr>
            <a:lstStyle/>
            <a:p>
              <a:endParaRPr/>
            </a:p>
          </p:txBody>
        </p:sp>
        <p:sp>
          <p:nvSpPr>
            <p:cNvPr id="60" name="Google Shape;1535;p53"/>
            <p:cNvSpPr/>
            <p:nvPr/>
          </p:nvSpPr>
          <p:spPr>
            <a:xfrm>
              <a:off x="1461975" y="3279625"/>
              <a:ext cx="14200" cy="17400"/>
            </a:xfrm>
            <a:custGeom>
              <a:avLst/>
              <a:gdLst/>
              <a:ahLst/>
              <a:cxnLst/>
              <a:rect l="l" t="t" r="r" b="b"/>
              <a:pathLst>
                <a:path w="568" h="696" extrusionOk="0">
                  <a:moveTo>
                    <a:pt x="568" y="1"/>
                  </a:moveTo>
                  <a:lnTo>
                    <a:pt x="488" y="17"/>
                  </a:lnTo>
                  <a:lnTo>
                    <a:pt x="455" y="45"/>
                  </a:lnTo>
                  <a:lnTo>
                    <a:pt x="355" y="45"/>
                  </a:lnTo>
                  <a:lnTo>
                    <a:pt x="120" y="91"/>
                  </a:lnTo>
                  <a:lnTo>
                    <a:pt x="0" y="58"/>
                  </a:lnTo>
                  <a:lnTo>
                    <a:pt x="0" y="58"/>
                  </a:lnTo>
                  <a:cubicBezTo>
                    <a:pt x="10" y="198"/>
                    <a:pt x="27" y="325"/>
                    <a:pt x="43" y="442"/>
                  </a:cubicBezTo>
                  <a:cubicBezTo>
                    <a:pt x="120" y="566"/>
                    <a:pt x="247" y="673"/>
                    <a:pt x="464" y="696"/>
                  </a:cubicBezTo>
                  <a:cubicBezTo>
                    <a:pt x="511" y="519"/>
                    <a:pt x="548" y="278"/>
                    <a:pt x="568" y="1"/>
                  </a:cubicBezTo>
                  <a:close/>
                </a:path>
              </a:pathLst>
            </a:custGeom>
            <a:solidFill>
              <a:srgbClr val="8968C7"/>
            </a:solidFill>
            <a:ln>
              <a:noFill/>
            </a:ln>
          </p:spPr>
          <p:txBody>
            <a:bodyPr spcFirstLastPara="1" wrap="square" lIns="43250" tIns="43250" rIns="43250" bIns="43250" anchor="ctr" anchorCtr="0">
              <a:noAutofit/>
            </a:bodyPr>
            <a:lstStyle/>
            <a:p>
              <a:endParaRPr/>
            </a:p>
          </p:txBody>
        </p:sp>
        <p:sp>
          <p:nvSpPr>
            <p:cNvPr id="61" name="Google Shape;1536;p53"/>
            <p:cNvSpPr/>
            <p:nvPr/>
          </p:nvSpPr>
          <p:spPr>
            <a:xfrm>
              <a:off x="1460375" y="3269200"/>
              <a:ext cx="28600" cy="12725"/>
            </a:xfrm>
            <a:custGeom>
              <a:avLst/>
              <a:gdLst/>
              <a:ahLst/>
              <a:cxnLst/>
              <a:rect l="l" t="t" r="r" b="b"/>
              <a:pathLst>
                <a:path w="1144" h="509" extrusionOk="0">
                  <a:moveTo>
                    <a:pt x="1144" y="1"/>
                  </a:moveTo>
                  <a:lnTo>
                    <a:pt x="552" y="434"/>
                  </a:lnTo>
                  <a:lnTo>
                    <a:pt x="632" y="418"/>
                  </a:lnTo>
                  <a:lnTo>
                    <a:pt x="712" y="405"/>
                  </a:lnTo>
                  <a:cubicBezTo>
                    <a:pt x="712" y="405"/>
                    <a:pt x="883" y="241"/>
                    <a:pt x="1144" y="1"/>
                  </a:cubicBezTo>
                  <a:close/>
                  <a:moveTo>
                    <a:pt x="1" y="462"/>
                  </a:moveTo>
                  <a:lnTo>
                    <a:pt x="64" y="475"/>
                  </a:lnTo>
                  <a:lnTo>
                    <a:pt x="184" y="508"/>
                  </a:lnTo>
                  <a:lnTo>
                    <a:pt x="419" y="462"/>
                  </a:lnTo>
                  <a:close/>
                </a:path>
              </a:pathLst>
            </a:custGeom>
            <a:solidFill>
              <a:srgbClr val="AD8ED2"/>
            </a:solidFill>
            <a:ln>
              <a:noFill/>
            </a:ln>
          </p:spPr>
          <p:txBody>
            <a:bodyPr spcFirstLastPara="1" wrap="square" lIns="43250" tIns="43250" rIns="43250" bIns="43250" anchor="ctr" anchorCtr="0">
              <a:noAutofit/>
            </a:bodyPr>
            <a:lstStyle/>
            <a:p>
              <a:endParaRPr/>
            </a:p>
          </p:txBody>
        </p:sp>
        <p:sp>
          <p:nvSpPr>
            <p:cNvPr id="62" name="Google Shape;1537;p53"/>
            <p:cNvSpPr/>
            <p:nvPr/>
          </p:nvSpPr>
          <p:spPr>
            <a:xfrm>
              <a:off x="1488950" y="3249050"/>
              <a:ext cx="38350" cy="20175"/>
            </a:xfrm>
            <a:custGeom>
              <a:avLst/>
              <a:gdLst/>
              <a:ahLst/>
              <a:cxnLst/>
              <a:rect l="l" t="t" r="r" b="b"/>
              <a:pathLst>
                <a:path w="1534" h="807" extrusionOk="0">
                  <a:moveTo>
                    <a:pt x="1534" y="1"/>
                  </a:moveTo>
                  <a:lnTo>
                    <a:pt x="1534" y="1"/>
                  </a:lnTo>
                  <a:cubicBezTo>
                    <a:pt x="1477" y="45"/>
                    <a:pt x="1427" y="78"/>
                    <a:pt x="1381" y="105"/>
                  </a:cubicBezTo>
                  <a:lnTo>
                    <a:pt x="1287" y="309"/>
                  </a:lnTo>
                  <a:cubicBezTo>
                    <a:pt x="1287" y="309"/>
                    <a:pt x="1167" y="272"/>
                    <a:pt x="996" y="272"/>
                  </a:cubicBezTo>
                  <a:cubicBezTo>
                    <a:pt x="879" y="272"/>
                    <a:pt x="739" y="289"/>
                    <a:pt x="599" y="346"/>
                  </a:cubicBezTo>
                  <a:cubicBezTo>
                    <a:pt x="612" y="415"/>
                    <a:pt x="625" y="489"/>
                    <a:pt x="635" y="572"/>
                  </a:cubicBezTo>
                  <a:lnTo>
                    <a:pt x="1276" y="338"/>
                  </a:lnTo>
                  <a:lnTo>
                    <a:pt x="1370" y="305"/>
                  </a:lnTo>
                  <a:lnTo>
                    <a:pt x="1373" y="301"/>
                  </a:lnTo>
                  <a:lnTo>
                    <a:pt x="1534" y="1"/>
                  </a:lnTo>
                  <a:close/>
                  <a:moveTo>
                    <a:pt x="121" y="696"/>
                  </a:moveTo>
                  <a:cubicBezTo>
                    <a:pt x="78" y="733"/>
                    <a:pt x="37" y="770"/>
                    <a:pt x="1" y="807"/>
                  </a:cubicBezTo>
                  <a:lnTo>
                    <a:pt x="114" y="763"/>
                  </a:lnTo>
                  <a:cubicBezTo>
                    <a:pt x="114" y="739"/>
                    <a:pt x="118" y="716"/>
                    <a:pt x="121" y="696"/>
                  </a:cubicBezTo>
                  <a:close/>
                </a:path>
              </a:pathLst>
            </a:custGeom>
            <a:solidFill>
              <a:srgbClr val="DACAE1"/>
            </a:solidFill>
            <a:ln>
              <a:noFill/>
            </a:ln>
          </p:spPr>
          <p:txBody>
            <a:bodyPr spcFirstLastPara="1" wrap="square" lIns="43250" tIns="43250" rIns="43250" bIns="43250" anchor="ctr" anchorCtr="0">
              <a:noAutofit/>
            </a:bodyPr>
            <a:lstStyle/>
            <a:p>
              <a:endParaRPr/>
            </a:p>
          </p:txBody>
        </p:sp>
        <p:sp>
          <p:nvSpPr>
            <p:cNvPr id="63" name="Google Shape;1538;p53"/>
            <p:cNvSpPr/>
            <p:nvPr/>
          </p:nvSpPr>
          <p:spPr>
            <a:xfrm>
              <a:off x="1491775" y="3257675"/>
              <a:ext cx="13050" cy="10450"/>
            </a:xfrm>
            <a:custGeom>
              <a:avLst/>
              <a:gdLst/>
              <a:ahLst/>
              <a:cxnLst/>
              <a:rect l="l" t="t" r="r" b="b"/>
              <a:pathLst>
                <a:path w="522" h="418" extrusionOk="0">
                  <a:moveTo>
                    <a:pt x="486" y="1"/>
                  </a:moveTo>
                  <a:cubicBezTo>
                    <a:pt x="386" y="41"/>
                    <a:pt x="285" y="97"/>
                    <a:pt x="191" y="184"/>
                  </a:cubicBezTo>
                  <a:cubicBezTo>
                    <a:pt x="128" y="241"/>
                    <a:pt x="65" y="297"/>
                    <a:pt x="8" y="351"/>
                  </a:cubicBezTo>
                  <a:cubicBezTo>
                    <a:pt x="5" y="371"/>
                    <a:pt x="1" y="394"/>
                    <a:pt x="1" y="418"/>
                  </a:cubicBezTo>
                  <a:lnTo>
                    <a:pt x="522" y="227"/>
                  </a:lnTo>
                  <a:cubicBezTo>
                    <a:pt x="512" y="144"/>
                    <a:pt x="499" y="70"/>
                    <a:pt x="486" y="1"/>
                  </a:cubicBezTo>
                  <a:close/>
                </a:path>
              </a:pathLst>
            </a:custGeom>
            <a:solidFill>
              <a:srgbClr val="8968C7"/>
            </a:solidFill>
            <a:ln>
              <a:noFill/>
            </a:ln>
          </p:spPr>
          <p:txBody>
            <a:bodyPr spcFirstLastPara="1" wrap="square" lIns="43250" tIns="43250" rIns="43250" bIns="43250" anchor="ctr" anchorCtr="0">
              <a:noAutofit/>
            </a:bodyPr>
            <a:lstStyle/>
            <a:p>
              <a:endParaRPr/>
            </a:p>
          </p:txBody>
        </p:sp>
        <p:sp>
          <p:nvSpPr>
            <p:cNvPr id="64" name="Google Shape;1539;p53"/>
            <p:cNvSpPr/>
            <p:nvPr/>
          </p:nvSpPr>
          <p:spPr>
            <a:xfrm>
              <a:off x="1523200" y="3256575"/>
              <a:ext cx="100" cy="125"/>
            </a:xfrm>
            <a:custGeom>
              <a:avLst/>
              <a:gdLst/>
              <a:ahLst/>
              <a:cxnLst/>
              <a:rect l="l" t="t" r="r" b="b"/>
              <a:pathLst>
                <a:path w="4" h="5" extrusionOk="0">
                  <a:moveTo>
                    <a:pt x="3" y="0"/>
                  </a:moveTo>
                  <a:lnTo>
                    <a:pt x="0" y="4"/>
                  </a:lnTo>
                  <a:lnTo>
                    <a:pt x="3" y="4"/>
                  </a:lnTo>
                  <a:lnTo>
                    <a:pt x="3" y="0"/>
                  </a:lnTo>
                  <a:close/>
                </a:path>
              </a:pathLst>
            </a:custGeom>
            <a:solidFill>
              <a:srgbClr val="8968C7"/>
            </a:solidFill>
            <a:ln>
              <a:noFill/>
            </a:ln>
          </p:spPr>
          <p:txBody>
            <a:bodyPr spcFirstLastPara="1" wrap="square" lIns="43250" tIns="43250" rIns="43250" bIns="43250" anchor="ctr" anchorCtr="0">
              <a:noAutofit/>
            </a:bodyPr>
            <a:lstStyle/>
            <a:p>
              <a:endParaRPr/>
            </a:p>
          </p:txBody>
        </p:sp>
        <p:sp>
          <p:nvSpPr>
            <p:cNvPr id="65" name="Google Shape;1540;p53"/>
            <p:cNvSpPr/>
            <p:nvPr/>
          </p:nvSpPr>
          <p:spPr>
            <a:xfrm>
              <a:off x="1451850" y="3264275"/>
              <a:ext cx="550" cy="1025"/>
            </a:xfrm>
            <a:custGeom>
              <a:avLst/>
              <a:gdLst/>
              <a:ahLst/>
              <a:cxnLst/>
              <a:rect l="l" t="t" r="r" b="b"/>
              <a:pathLst>
                <a:path w="22" h="41" extrusionOk="0">
                  <a:moveTo>
                    <a:pt x="1" y="0"/>
                  </a:moveTo>
                  <a:lnTo>
                    <a:pt x="7" y="40"/>
                  </a:lnTo>
                  <a:lnTo>
                    <a:pt x="21" y="17"/>
                  </a:lnTo>
                  <a:cubicBezTo>
                    <a:pt x="7" y="7"/>
                    <a:pt x="1" y="0"/>
                    <a:pt x="1" y="0"/>
                  </a:cubicBezTo>
                  <a:close/>
                </a:path>
              </a:pathLst>
            </a:custGeom>
            <a:solidFill>
              <a:srgbClr val="DACAE1"/>
            </a:solidFill>
            <a:ln>
              <a:noFill/>
            </a:ln>
          </p:spPr>
          <p:txBody>
            <a:bodyPr spcFirstLastPara="1" wrap="square" lIns="43250" tIns="43250" rIns="43250" bIns="43250" anchor="ctr" anchorCtr="0">
              <a:noAutofit/>
            </a:bodyPr>
            <a:lstStyle/>
            <a:p>
              <a:endParaRPr/>
            </a:p>
          </p:txBody>
        </p:sp>
        <p:sp>
          <p:nvSpPr>
            <p:cNvPr id="66" name="Google Shape;1541;p53"/>
            <p:cNvSpPr/>
            <p:nvPr/>
          </p:nvSpPr>
          <p:spPr>
            <a:xfrm>
              <a:off x="1470825" y="3280050"/>
              <a:ext cx="3350" cy="700"/>
            </a:xfrm>
            <a:custGeom>
              <a:avLst/>
              <a:gdLst/>
              <a:ahLst/>
              <a:cxnLst/>
              <a:rect l="l" t="t" r="r" b="b"/>
              <a:pathLst>
                <a:path w="134" h="28" extrusionOk="0">
                  <a:moveTo>
                    <a:pt x="134" y="0"/>
                  </a:moveTo>
                  <a:lnTo>
                    <a:pt x="1" y="28"/>
                  </a:lnTo>
                  <a:lnTo>
                    <a:pt x="101" y="28"/>
                  </a:lnTo>
                  <a:lnTo>
                    <a:pt x="134" y="0"/>
                  </a:lnTo>
                  <a:close/>
                </a:path>
              </a:pathLst>
            </a:custGeom>
            <a:solidFill>
              <a:srgbClr val="8968C7"/>
            </a:solidFill>
            <a:ln>
              <a:noFill/>
            </a:ln>
          </p:spPr>
          <p:txBody>
            <a:bodyPr spcFirstLastPara="1" wrap="square" lIns="43250" tIns="43250" rIns="43250" bIns="43250" anchor="ctr" anchorCtr="0">
              <a:noAutofit/>
            </a:bodyPr>
            <a:lstStyle/>
            <a:p>
              <a:endParaRPr/>
            </a:p>
          </p:txBody>
        </p:sp>
        <p:sp>
          <p:nvSpPr>
            <p:cNvPr id="67" name="Google Shape;1542;p53"/>
            <p:cNvSpPr/>
            <p:nvPr/>
          </p:nvSpPr>
          <p:spPr>
            <a:xfrm>
              <a:off x="1460375" y="3280725"/>
              <a:ext cx="25" cy="25"/>
            </a:xfrm>
            <a:custGeom>
              <a:avLst/>
              <a:gdLst/>
              <a:ahLst/>
              <a:cxnLst/>
              <a:rect l="l" t="t" r="r" b="b"/>
              <a:pathLst>
                <a:path w="1" h="1" extrusionOk="0">
                  <a:moveTo>
                    <a:pt x="1" y="1"/>
                  </a:moveTo>
                  <a:lnTo>
                    <a:pt x="1" y="1"/>
                  </a:lnTo>
                  <a:close/>
                </a:path>
              </a:pathLst>
            </a:custGeom>
            <a:solidFill>
              <a:srgbClr val="DACAE1"/>
            </a:solidFill>
            <a:ln>
              <a:noFill/>
            </a:ln>
          </p:spPr>
          <p:txBody>
            <a:bodyPr spcFirstLastPara="1" wrap="square" lIns="43250" tIns="43250" rIns="43250" bIns="43250" anchor="ctr" anchorCtr="0">
              <a:noAutofit/>
            </a:bodyPr>
            <a:lstStyle/>
            <a:p>
              <a:endParaRPr/>
            </a:p>
          </p:txBody>
        </p:sp>
        <p:sp>
          <p:nvSpPr>
            <p:cNvPr id="68" name="Google Shape;1543;p53"/>
            <p:cNvSpPr/>
            <p:nvPr/>
          </p:nvSpPr>
          <p:spPr>
            <a:xfrm>
              <a:off x="1452025" y="3223600"/>
              <a:ext cx="71450" cy="57150"/>
            </a:xfrm>
            <a:custGeom>
              <a:avLst/>
              <a:gdLst/>
              <a:ahLst/>
              <a:cxnLst/>
              <a:rect l="l" t="t" r="r" b="b"/>
              <a:pathLst>
                <a:path w="2858" h="2286" extrusionOk="0">
                  <a:moveTo>
                    <a:pt x="2289" y="0"/>
                  </a:moveTo>
                  <a:cubicBezTo>
                    <a:pt x="2209" y="809"/>
                    <a:pt x="1985" y="1015"/>
                    <a:pt x="1775" y="1015"/>
                  </a:cubicBezTo>
                  <a:cubicBezTo>
                    <a:pt x="1561" y="1015"/>
                    <a:pt x="1364" y="795"/>
                    <a:pt x="1364" y="795"/>
                  </a:cubicBezTo>
                  <a:lnTo>
                    <a:pt x="1364" y="795"/>
                  </a:lnTo>
                  <a:cubicBezTo>
                    <a:pt x="1484" y="1169"/>
                    <a:pt x="1374" y="1250"/>
                    <a:pt x="1257" y="1250"/>
                  </a:cubicBezTo>
                  <a:cubicBezTo>
                    <a:pt x="1214" y="1250"/>
                    <a:pt x="1170" y="1236"/>
                    <a:pt x="1137" y="1226"/>
                  </a:cubicBezTo>
                  <a:cubicBezTo>
                    <a:pt x="1123" y="1223"/>
                    <a:pt x="1113" y="1219"/>
                    <a:pt x="1106" y="1216"/>
                  </a:cubicBezTo>
                  <a:cubicBezTo>
                    <a:pt x="889" y="1684"/>
                    <a:pt x="642" y="1814"/>
                    <a:pt x="435" y="1814"/>
                  </a:cubicBezTo>
                  <a:cubicBezTo>
                    <a:pt x="231" y="1814"/>
                    <a:pt x="67" y="1688"/>
                    <a:pt x="14" y="1644"/>
                  </a:cubicBezTo>
                  <a:lnTo>
                    <a:pt x="0" y="1667"/>
                  </a:lnTo>
                  <a:lnTo>
                    <a:pt x="37" y="2061"/>
                  </a:lnTo>
                  <a:lnTo>
                    <a:pt x="335" y="2286"/>
                  </a:lnTo>
                  <a:lnTo>
                    <a:pt x="753" y="2286"/>
                  </a:lnTo>
                  <a:lnTo>
                    <a:pt x="886" y="2258"/>
                  </a:lnTo>
                  <a:lnTo>
                    <a:pt x="1478" y="1825"/>
                  </a:lnTo>
                  <a:cubicBezTo>
                    <a:pt x="1514" y="1788"/>
                    <a:pt x="1555" y="1751"/>
                    <a:pt x="1598" y="1714"/>
                  </a:cubicBezTo>
                  <a:cubicBezTo>
                    <a:pt x="1655" y="1660"/>
                    <a:pt x="1718" y="1604"/>
                    <a:pt x="1781" y="1547"/>
                  </a:cubicBezTo>
                  <a:cubicBezTo>
                    <a:pt x="1875" y="1460"/>
                    <a:pt x="1976" y="1404"/>
                    <a:pt x="2076" y="1364"/>
                  </a:cubicBezTo>
                  <a:cubicBezTo>
                    <a:pt x="2216" y="1307"/>
                    <a:pt x="2356" y="1290"/>
                    <a:pt x="2473" y="1290"/>
                  </a:cubicBezTo>
                  <a:cubicBezTo>
                    <a:pt x="2644" y="1290"/>
                    <a:pt x="2764" y="1327"/>
                    <a:pt x="2764" y="1327"/>
                  </a:cubicBezTo>
                  <a:lnTo>
                    <a:pt x="2858" y="1123"/>
                  </a:lnTo>
                  <a:lnTo>
                    <a:pt x="2858" y="1123"/>
                  </a:lnTo>
                  <a:cubicBezTo>
                    <a:pt x="2757" y="1176"/>
                    <a:pt x="2677" y="1199"/>
                    <a:pt x="2610" y="1199"/>
                  </a:cubicBezTo>
                  <a:cubicBezTo>
                    <a:pt x="2363" y="1199"/>
                    <a:pt x="2320" y="895"/>
                    <a:pt x="2320" y="895"/>
                  </a:cubicBezTo>
                  <a:lnTo>
                    <a:pt x="2289" y="0"/>
                  </a:lnTo>
                  <a:close/>
                </a:path>
              </a:pathLst>
            </a:custGeom>
            <a:solidFill>
              <a:srgbClr val="AD8ED2"/>
            </a:solidFill>
            <a:ln>
              <a:noFill/>
            </a:ln>
          </p:spPr>
          <p:txBody>
            <a:bodyPr spcFirstLastPara="1" wrap="square" lIns="43250" tIns="43250" rIns="43250" bIns="43250" anchor="ctr" anchorCtr="0">
              <a:noAutofit/>
            </a:bodyPr>
            <a:lstStyle/>
            <a:p>
              <a:endParaRPr/>
            </a:p>
          </p:txBody>
        </p:sp>
        <p:sp>
          <p:nvSpPr>
            <p:cNvPr id="69" name="Google Shape;1544;p53"/>
            <p:cNvSpPr/>
            <p:nvPr/>
          </p:nvSpPr>
          <p:spPr>
            <a:xfrm>
              <a:off x="1479100" y="3253675"/>
              <a:ext cx="600" cy="325"/>
            </a:xfrm>
            <a:custGeom>
              <a:avLst/>
              <a:gdLst/>
              <a:ahLst/>
              <a:cxnLst/>
              <a:rect l="l" t="t" r="r" b="b"/>
              <a:pathLst>
                <a:path w="24" h="13" extrusionOk="0">
                  <a:moveTo>
                    <a:pt x="3" y="0"/>
                  </a:moveTo>
                  <a:cubicBezTo>
                    <a:pt x="0" y="0"/>
                    <a:pt x="10" y="7"/>
                    <a:pt x="23" y="13"/>
                  </a:cubicBezTo>
                  <a:lnTo>
                    <a:pt x="23" y="10"/>
                  </a:lnTo>
                  <a:cubicBezTo>
                    <a:pt x="10" y="3"/>
                    <a:pt x="3" y="0"/>
                    <a:pt x="3" y="0"/>
                  </a:cubicBezTo>
                  <a:close/>
                </a:path>
              </a:pathLst>
            </a:custGeom>
            <a:solidFill>
              <a:srgbClr val="AD8ED2"/>
            </a:solidFill>
            <a:ln>
              <a:noFill/>
            </a:ln>
          </p:spPr>
          <p:txBody>
            <a:bodyPr spcFirstLastPara="1" wrap="square" lIns="43250" tIns="43250" rIns="43250" bIns="43250" anchor="ctr" anchorCtr="0">
              <a:noAutofit/>
            </a:bodyPr>
            <a:lstStyle/>
            <a:p>
              <a:endParaRPr/>
            </a:p>
          </p:txBody>
        </p:sp>
        <p:sp>
          <p:nvSpPr>
            <p:cNvPr id="70" name="Google Shape;1545;p53"/>
            <p:cNvSpPr/>
            <p:nvPr/>
          </p:nvSpPr>
          <p:spPr>
            <a:xfrm>
              <a:off x="1597025" y="3266200"/>
              <a:ext cx="875" cy="1425"/>
            </a:xfrm>
            <a:custGeom>
              <a:avLst/>
              <a:gdLst/>
              <a:ahLst/>
              <a:cxnLst/>
              <a:rect l="l" t="t" r="r" b="b"/>
              <a:pathLst>
                <a:path w="35" h="57" extrusionOk="0">
                  <a:moveTo>
                    <a:pt x="34" y="0"/>
                  </a:moveTo>
                  <a:lnTo>
                    <a:pt x="1" y="56"/>
                  </a:lnTo>
                  <a:lnTo>
                    <a:pt x="1" y="56"/>
                  </a:lnTo>
                  <a:lnTo>
                    <a:pt x="25" y="40"/>
                  </a:lnTo>
                  <a:lnTo>
                    <a:pt x="34" y="0"/>
                  </a:lnTo>
                  <a:close/>
                </a:path>
              </a:pathLst>
            </a:custGeom>
            <a:solidFill>
              <a:srgbClr val="DACAE1"/>
            </a:solidFill>
            <a:ln>
              <a:noFill/>
            </a:ln>
          </p:spPr>
          <p:txBody>
            <a:bodyPr spcFirstLastPara="1" wrap="square" lIns="43250" tIns="43250" rIns="43250" bIns="43250" anchor="ctr" anchorCtr="0">
              <a:noAutofit/>
            </a:bodyPr>
            <a:lstStyle/>
            <a:p>
              <a:endParaRPr/>
            </a:p>
          </p:txBody>
        </p:sp>
        <p:sp>
          <p:nvSpPr>
            <p:cNvPr id="71" name="Google Shape;1546;p53"/>
            <p:cNvSpPr/>
            <p:nvPr/>
          </p:nvSpPr>
          <p:spPr>
            <a:xfrm>
              <a:off x="1577975" y="3245650"/>
              <a:ext cx="25775" cy="33350"/>
            </a:xfrm>
            <a:custGeom>
              <a:avLst/>
              <a:gdLst/>
              <a:ahLst/>
              <a:cxnLst/>
              <a:rect l="l" t="t" r="r" b="b"/>
              <a:pathLst>
                <a:path w="1031" h="1334" extrusionOk="0">
                  <a:moveTo>
                    <a:pt x="1020" y="0"/>
                  </a:moveTo>
                  <a:lnTo>
                    <a:pt x="747" y="889"/>
                  </a:lnTo>
                  <a:lnTo>
                    <a:pt x="747" y="889"/>
                  </a:lnTo>
                  <a:lnTo>
                    <a:pt x="763" y="878"/>
                  </a:lnTo>
                  <a:lnTo>
                    <a:pt x="796" y="822"/>
                  </a:lnTo>
                  <a:lnTo>
                    <a:pt x="1031" y="67"/>
                  </a:lnTo>
                  <a:cubicBezTo>
                    <a:pt x="1027" y="44"/>
                    <a:pt x="1023" y="20"/>
                    <a:pt x="1020" y="0"/>
                  </a:cubicBezTo>
                  <a:close/>
                  <a:moveTo>
                    <a:pt x="342" y="1186"/>
                  </a:moveTo>
                  <a:lnTo>
                    <a:pt x="1" y="1333"/>
                  </a:lnTo>
                  <a:lnTo>
                    <a:pt x="1" y="1333"/>
                  </a:lnTo>
                  <a:lnTo>
                    <a:pt x="249" y="1253"/>
                  </a:lnTo>
                  <a:lnTo>
                    <a:pt x="342" y="1186"/>
                  </a:lnTo>
                  <a:close/>
                </a:path>
              </a:pathLst>
            </a:custGeom>
            <a:solidFill>
              <a:srgbClr val="DACAE1"/>
            </a:solidFill>
            <a:ln>
              <a:noFill/>
            </a:ln>
          </p:spPr>
          <p:txBody>
            <a:bodyPr spcFirstLastPara="1" wrap="square" lIns="43250" tIns="43250" rIns="43250" bIns="43250" anchor="ctr" anchorCtr="0">
              <a:noAutofit/>
            </a:bodyPr>
            <a:lstStyle/>
            <a:p>
              <a:endParaRPr/>
            </a:p>
          </p:txBody>
        </p:sp>
        <p:sp>
          <p:nvSpPr>
            <p:cNvPr id="72" name="Google Shape;1547;p53"/>
            <p:cNvSpPr/>
            <p:nvPr/>
          </p:nvSpPr>
          <p:spPr>
            <a:xfrm>
              <a:off x="1547000" y="3230500"/>
              <a:ext cx="56500" cy="50250"/>
            </a:xfrm>
            <a:custGeom>
              <a:avLst/>
              <a:gdLst/>
              <a:ahLst/>
              <a:cxnLst/>
              <a:rect l="l" t="t" r="r" b="b"/>
              <a:pathLst>
                <a:path w="2260" h="2010" extrusionOk="0">
                  <a:moveTo>
                    <a:pt x="398" y="1"/>
                  </a:moveTo>
                  <a:lnTo>
                    <a:pt x="64" y="379"/>
                  </a:lnTo>
                  <a:lnTo>
                    <a:pt x="1" y="1237"/>
                  </a:lnTo>
                  <a:lnTo>
                    <a:pt x="572" y="1468"/>
                  </a:lnTo>
                  <a:lnTo>
                    <a:pt x="1016" y="2010"/>
                  </a:lnTo>
                  <a:lnTo>
                    <a:pt x="1240" y="1939"/>
                  </a:lnTo>
                  <a:lnTo>
                    <a:pt x="1581" y="1792"/>
                  </a:lnTo>
                  <a:lnTo>
                    <a:pt x="1986" y="1495"/>
                  </a:lnTo>
                  <a:lnTo>
                    <a:pt x="2259" y="606"/>
                  </a:lnTo>
                  <a:cubicBezTo>
                    <a:pt x="2202" y="275"/>
                    <a:pt x="2062" y="165"/>
                    <a:pt x="1902" y="165"/>
                  </a:cubicBezTo>
                  <a:cubicBezTo>
                    <a:pt x="1571" y="165"/>
                    <a:pt x="1147" y="619"/>
                    <a:pt x="1147" y="619"/>
                  </a:cubicBezTo>
                  <a:cubicBezTo>
                    <a:pt x="833" y="807"/>
                    <a:pt x="622" y="880"/>
                    <a:pt x="485" y="880"/>
                  </a:cubicBezTo>
                  <a:cubicBezTo>
                    <a:pt x="4" y="880"/>
                    <a:pt x="398" y="8"/>
                    <a:pt x="398" y="1"/>
                  </a:cubicBezTo>
                  <a:close/>
                </a:path>
              </a:pathLst>
            </a:custGeom>
            <a:solidFill>
              <a:srgbClr val="8968C7"/>
            </a:solidFill>
            <a:ln>
              <a:noFill/>
            </a:ln>
          </p:spPr>
          <p:txBody>
            <a:bodyPr spcFirstLastPara="1" wrap="square" lIns="43250" tIns="43250" rIns="43250" bIns="43250" anchor="ctr" anchorCtr="0">
              <a:noAutofit/>
            </a:bodyPr>
            <a:lstStyle/>
            <a:p>
              <a:endParaRPr/>
            </a:p>
          </p:txBody>
        </p:sp>
        <p:sp>
          <p:nvSpPr>
            <p:cNvPr id="73" name="Google Shape;1548;p53"/>
            <p:cNvSpPr/>
            <p:nvPr/>
          </p:nvSpPr>
          <p:spPr>
            <a:xfrm>
              <a:off x="1397975" y="3236275"/>
              <a:ext cx="56925" cy="45650"/>
            </a:xfrm>
            <a:custGeom>
              <a:avLst/>
              <a:gdLst/>
              <a:ahLst/>
              <a:cxnLst/>
              <a:rect l="l" t="t" r="r" b="b"/>
              <a:pathLst>
                <a:path w="2277" h="1826" extrusionOk="0">
                  <a:moveTo>
                    <a:pt x="2016" y="1"/>
                  </a:moveTo>
                  <a:lnTo>
                    <a:pt x="2049" y="121"/>
                  </a:lnTo>
                  <a:lnTo>
                    <a:pt x="2062" y="138"/>
                  </a:lnTo>
                  <a:lnTo>
                    <a:pt x="2062" y="138"/>
                  </a:lnTo>
                  <a:lnTo>
                    <a:pt x="2016" y="1"/>
                  </a:lnTo>
                  <a:close/>
                  <a:moveTo>
                    <a:pt x="2133" y="355"/>
                  </a:moveTo>
                  <a:lnTo>
                    <a:pt x="2153" y="479"/>
                  </a:lnTo>
                  <a:lnTo>
                    <a:pt x="2239" y="783"/>
                  </a:lnTo>
                  <a:lnTo>
                    <a:pt x="2273" y="783"/>
                  </a:lnTo>
                  <a:lnTo>
                    <a:pt x="2276" y="776"/>
                  </a:lnTo>
                  <a:lnTo>
                    <a:pt x="2133" y="355"/>
                  </a:lnTo>
                  <a:close/>
                  <a:moveTo>
                    <a:pt x="0" y="789"/>
                  </a:moveTo>
                  <a:lnTo>
                    <a:pt x="34" y="1120"/>
                  </a:lnTo>
                  <a:lnTo>
                    <a:pt x="161" y="1233"/>
                  </a:lnTo>
                  <a:lnTo>
                    <a:pt x="0" y="789"/>
                  </a:lnTo>
                  <a:close/>
                  <a:moveTo>
                    <a:pt x="418" y="1468"/>
                  </a:moveTo>
                  <a:lnTo>
                    <a:pt x="515" y="1558"/>
                  </a:lnTo>
                  <a:lnTo>
                    <a:pt x="745" y="1665"/>
                  </a:lnTo>
                  <a:lnTo>
                    <a:pt x="745" y="1665"/>
                  </a:lnTo>
                  <a:lnTo>
                    <a:pt x="549" y="1538"/>
                  </a:lnTo>
                  <a:lnTo>
                    <a:pt x="418" y="1468"/>
                  </a:lnTo>
                  <a:close/>
                  <a:moveTo>
                    <a:pt x="850" y="1711"/>
                  </a:moveTo>
                  <a:lnTo>
                    <a:pt x="996" y="1779"/>
                  </a:lnTo>
                  <a:lnTo>
                    <a:pt x="1190" y="1825"/>
                  </a:lnTo>
                  <a:lnTo>
                    <a:pt x="850" y="1711"/>
                  </a:lnTo>
                  <a:close/>
                </a:path>
              </a:pathLst>
            </a:custGeom>
            <a:solidFill>
              <a:srgbClr val="DACAE1"/>
            </a:solidFill>
            <a:ln>
              <a:noFill/>
            </a:ln>
          </p:spPr>
          <p:txBody>
            <a:bodyPr spcFirstLastPara="1" wrap="square" lIns="43250" tIns="43250" rIns="43250" bIns="43250" anchor="ctr" anchorCtr="0">
              <a:noAutofit/>
            </a:bodyPr>
            <a:lstStyle/>
            <a:p>
              <a:endParaRPr/>
            </a:p>
          </p:txBody>
        </p:sp>
        <p:sp>
          <p:nvSpPr>
            <p:cNvPr id="74" name="Google Shape;1549;p53"/>
            <p:cNvSpPr/>
            <p:nvPr/>
          </p:nvSpPr>
          <p:spPr>
            <a:xfrm>
              <a:off x="1407075" y="3239300"/>
              <a:ext cx="47750" cy="35450"/>
            </a:xfrm>
            <a:custGeom>
              <a:avLst/>
              <a:gdLst/>
              <a:ahLst/>
              <a:cxnLst/>
              <a:rect l="l" t="t" r="r" b="b"/>
              <a:pathLst>
                <a:path w="1910" h="1418" extrusionOk="0">
                  <a:moveTo>
                    <a:pt x="1685" y="0"/>
                  </a:moveTo>
                  <a:lnTo>
                    <a:pt x="1789" y="358"/>
                  </a:lnTo>
                  <a:lnTo>
                    <a:pt x="1789" y="358"/>
                  </a:lnTo>
                  <a:lnTo>
                    <a:pt x="1769" y="234"/>
                  </a:lnTo>
                  <a:lnTo>
                    <a:pt x="1698" y="17"/>
                  </a:lnTo>
                  <a:lnTo>
                    <a:pt x="1685" y="0"/>
                  </a:lnTo>
                  <a:close/>
                  <a:moveTo>
                    <a:pt x="1875" y="662"/>
                  </a:moveTo>
                  <a:lnTo>
                    <a:pt x="1892" y="715"/>
                  </a:lnTo>
                  <a:lnTo>
                    <a:pt x="1909" y="662"/>
                  </a:lnTo>
                  <a:close/>
                  <a:moveTo>
                    <a:pt x="1792" y="999"/>
                  </a:moveTo>
                  <a:lnTo>
                    <a:pt x="1348" y="1157"/>
                  </a:lnTo>
                  <a:lnTo>
                    <a:pt x="1243" y="1263"/>
                  </a:lnTo>
                  <a:lnTo>
                    <a:pt x="1792" y="999"/>
                  </a:lnTo>
                  <a:close/>
                  <a:moveTo>
                    <a:pt x="0" y="1300"/>
                  </a:moveTo>
                  <a:lnTo>
                    <a:pt x="54" y="1347"/>
                  </a:lnTo>
                  <a:lnTo>
                    <a:pt x="185" y="1417"/>
                  </a:lnTo>
                  <a:lnTo>
                    <a:pt x="185" y="1417"/>
                  </a:lnTo>
                  <a:lnTo>
                    <a:pt x="0" y="1300"/>
                  </a:lnTo>
                  <a:close/>
                </a:path>
              </a:pathLst>
            </a:custGeom>
            <a:solidFill>
              <a:srgbClr val="DACAE1"/>
            </a:solidFill>
            <a:ln>
              <a:noFill/>
            </a:ln>
          </p:spPr>
          <p:txBody>
            <a:bodyPr spcFirstLastPara="1" wrap="square" lIns="43250" tIns="43250" rIns="43250" bIns="43250" anchor="ctr" anchorCtr="0">
              <a:noAutofit/>
            </a:bodyPr>
            <a:lstStyle/>
            <a:p>
              <a:endParaRPr/>
            </a:p>
          </p:txBody>
        </p:sp>
        <p:sp>
          <p:nvSpPr>
            <p:cNvPr id="75" name="Google Shape;1550;p53"/>
            <p:cNvSpPr/>
            <p:nvPr/>
          </p:nvSpPr>
          <p:spPr>
            <a:xfrm>
              <a:off x="1397300" y="3236275"/>
              <a:ext cx="57100" cy="45650"/>
            </a:xfrm>
            <a:custGeom>
              <a:avLst/>
              <a:gdLst/>
              <a:ahLst/>
              <a:cxnLst/>
              <a:rect l="l" t="t" r="r" b="b"/>
              <a:pathLst>
                <a:path w="2284" h="1826" extrusionOk="0">
                  <a:moveTo>
                    <a:pt x="2043" y="1"/>
                  </a:moveTo>
                  <a:cubicBezTo>
                    <a:pt x="2043" y="1"/>
                    <a:pt x="2103" y="679"/>
                    <a:pt x="1538" y="679"/>
                  </a:cubicBezTo>
                  <a:cubicBezTo>
                    <a:pt x="1458" y="679"/>
                    <a:pt x="1364" y="666"/>
                    <a:pt x="1258" y="636"/>
                  </a:cubicBezTo>
                  <a:cubicBezTo>
                    <a:pt x="1258" y="636"/>
                    <a:pt x="712" y="14"/>
                    <a:pt x="339" y="14"/>
                  </a:cubicBezTo>
                  <a:cubicBezTo>
                    <a:pt x="168" y="14"/>
                    <a:pt x="35" y="141"/>
                    <a:pt x="1" y="512"/>
                  </a:cubicBezTo>
                  <a:lnTo>
                    <a:pt x="27" y="789"/>
                  </a:lnTo>
                  <a:lnTo>
                    <a:pt x="188" y="1233"/>
                  </a:lnTo>
                  <a:lnTo>
                    <a:pt x="391" y="1421"/>
                  </a:lnTo>
                  <a:lnTo>
                    <a:pt x="576" y="1538"/>
                  </a:lnTo>
                  <a:lnTo>
                    <a:pt x="772" y="1665"/>
                  </a:lnTo>
                  <a:lnTo>
                    <a:pt x="877" y="1711"/>
                  </a:lnTo>
                  <a:lnTo>
                    <a:pt x="1217" y="1825"/>
                  </a:lnTo>
                  <a:lnTo>
                    <a:pt x="1628" y="1387"/>
                  </a:lnTo>
                  <a:lnTo>
                    <a:pt x="1634" y="1384"/>
                  </a:lnTo>
                  <a:lnTo>
                    <a:pt x="1739" y="1278"/>
                  </a:lnTo>
                  <a:lnTo>
                    <a:pt x="2183" y="1120"/>
                  </a:lnTo>
                  <a:lnTo>
                    <a:pt x="2283" y="836"/>
                  </a:lnTo>
                  <a:lnTo>
                    <a:pt x="2266" y="783"/>
                  </a:lnTo>
                  <a:lnTo>
                    <a:pt x="2180" y="479"/>
                  </a:lnTo>
                  <a:lnTo>
                    <a:pt x="2076" y="121"/>
                  </a:lnTo>
                  <a:lnTo>
                    <a:pt x="2043" y="1"/>
                  </a:lnTo>
                  <a:close/>
                </a:path>
              </a:pathLst>
            </a:custGeom>
            <a:solidFill>
              <a:srgbClr val="8968C7"/>
            </a:solidFill>
            <a:ln>
              <a:noFill/>
            </a:ln>
          </p:spPr>
          <p:txBody>
            <a:bodyPr spcFirstLastPara="1" wrap="square" lIns="43250" tIns="43250" rIns="43250" bIns="43250" anchor="ctr" anchorCtr="0">
              <a:noAutofit/>
            </a:bodyPr>
            <a:lstStyle/>
            <a:p>
              <a:endParaRPr/>
            </a:p>
          </p:txBody>
        </p:sp>
        <p:sp>
          <p:nvSpPr>
            <p:cNvPr id="76" name="Google Shape;1551;p53"/>
            <p:cNvSpPr/>
            <p:nvPr/>
          </p:nvSpPr>
          <p:spPr>
            <a:xfrm>
              <a:off x="1447675" y="3251100"/>
              <a:ext cx="50200" cy="33625"/>
            </a:xfrm>
            <a:custGeom>
              <a:avLst/>
              <a:gdLst/>
              <a:ahLst/>
              <a:cxnLst/>
              <a:rect l="l" t="t" r="r" b="b"/>
              <a:pathLst>
                <a:path w="2008" h="1345" extrusionOk="0">
                  <a:moveTo>
                    <a:pt x="808" y="0"/>
                  </a:moveTo>
                  <a:cubicBezTo>
                    <a:pt x="581" y="0"/>
                    <a:pt x="365" y="77"/>
                    <a:pt x="201" y="284"/>
                  </a:cubicBezTo>
                  <a:cubicBezTo>
                    <a:pt x="24" y="507"/>
                    <a:pt x="0" y="831"/>
                    <a:pt x="165" y="1069"/>
                  </a:cubicBezTo>
                  <a:cubicBezTo>
                    <a:pt x="302" y="1265"/>
                    <a:pt x="492" y="1344"/>
                    <a:pt x="698" y="1344"/>
                  </a:cubicBezTo>
                  <a:cubicBezTo>
                    <a:pt x="1205" y="1344"/>
                    <a:pt x="1813" y="864"/>
                    <a:pt x="1989" y="484"/>
                  </a:cubicBezTo>
                  <a:cubicBezTo>
                    <a:pt x="2008" y="444"/>
                    <a:pt x="1977" y="384"/>
                    <a:pt x="1935" y="384"/>
                  </a:cubicBezTo>
                  <a:cubicBezTo>
                    <a:pt x="1924" y="384"/>
                    <a:pt x="1913" y="388"/>
                    <a:pt x="1902" y="397"/>
                  </a:cubicBezTo>
                  <a:cubicBezTo>
                    <a:pt x="1528" y="685"/>
                    <a:pt x="1287" y="1132"/>
                    <a:pt x="749" y="1138"/>
                  </a:cubicBezTo>
                  <a:cubicBezTo>
                    <a:pt x="747" y="1138"/>
                    <a:pt x="745" y="1138"/>
                    <a:pt x="744" y="1138"/>
                  </a:cubicBezTo>
                  <a:cubicBezTo>
                    <a:pt x="415" y="1138"/>
                    <a:pt x="155" y="869"/>
                    <a:pt x="261" y="534"/>
                  </a:cubicBezTo>
                  <a:cubicBezTo>
                    <a:pt x="361" y="221"/>
                    <a:pt x="676" y="131"/>
                    <a:pt x="972" y="131"/>
                  </a:cubicBezTo>
                  <a:cubicBezTo>
                    <a:pt x="1065" y="131"/>
                    <a:pt x="1155" y="139"/>
                    <a:pt x="1237" y="153"/>
                  </a:cubicBezTo>
                  <a:cubicBezTo>
                    <a:pt x="1239" y="153"/>
                    <a:pt x="1242" y="153"/>
                    <a:pt x="1244" y="153"/>
                  </a:cubicBezTo>
                  <a:cubicBezTo>
                    <a:pt x="1285" y="153"/>
                    <a:pt x="1298" y="98"/>
                    <a:pt x="1257" y="83"/>
                  </a:cubicBezTo>
                  <a:cubicBezTo>
                    <a:pt x="1109" y="33"/>
                    <a:pt x="956" y="0"/>
                    <a:pt x="808" y="0"/>
                  </a:cubicBezTo>
                  <a:close/>
                </a:path>
              </a:pathLst>
            </a:custGeom>
            <a:solidFill>
              <a:srgbClr val="440A29"/>
            </a:solidFill>
            <a:ln>
              <a:noFill/>
            </a:ln>
          </p:spPr>
          <p:txBody>
            <a:bodyPr spcFirstLastPara="1" wrap="square" lIns="43250" tIns="43250" rIns="43250" bIns="43250" anchor="ctr" anchorCtr="0">
              <a:noAutofit/>
            </a:bodyPr>
            <a:lstStyle/>
            <a:p>
              <a:endParaRPr/>
            </a:p>
          </p:txBody>
        </p:sp>
        <p:sp>
          <p:nvSpPr>
            <p:cNvPr id="77" name="Google Shape;1552;p53"/>
            <p:cNvSpPr/>
            <p:nvPr/>
          </p:nvSpPr>
          <p:spPr>
            <a:xfrm>
              <a:off x="1450450" y="3221250"/>
              <a:ext cx="38000" cy="32900"/>
            </a:xfrm>
            <a:custGeom>
              <a:avLst/>
              <a:gdLst/>
              <a:ahLst/>
              <a:cxnLst/>
              <a:rect l="l" t="t" r="r" b="b"/>
              <a:pathLst>
                <a:path w="1520" h="1316" extrusionOk="0">
                  <a:moveTo>
                    <a:pt x="732" y="1"/>
                  </a:moveTo>
                  <a:cubicBezTo>
                    <a:pt x="659" y="1"/>
                    <a:pt x="586" y="25"/>
                    <a:pt x="515" y="81"/>
                  </a:cubicBezTo>
                  <a:cubicBezTo>
                    <a:pt x="0" y="482"/>
                    <a:pt x="725" y="1109"/>
                    <a:pt x="1059" y="1310"/>
                  </a:cubicBezTo>
                  <a:cubicBezTo>
                    <a:pt x="1065" y="1314"/>
                    <a:pt x="1070" y="1315"/>
                    <a:pt x="1076" y="1315"/>
                  </a:cubicBezTo>
                  <a:cubicBezTo>
                    <a:pt x="1100" y="1315"/>
                    <a:pt x="1121" y="1283"/>
                    <a:pt x="1096" y="1263"/>
                  </a:cubicBezTo>
                  <a:cubicBezTo>
                    <a:pt x="896" y="1093"/>
                    <a:pt x="375" y="602"/>
                    <a:pt x="565" y="308"/>
                  </a:cubicBezTo>
                  <a:cubicBezTo>
                    <a:pt x="617" y="224"/>
                    <a:pt x="677" y="190"/>
                    <a:pt x="740" y="190"/>
                  </a:cubicBezTo>
                  <a:cubicBezTo>
                    <a:pt x="993" y="190"/>
                    <a:pt x="1291" y="755"/>
                    <a:pt x="1350" y="912"/>
                  </a:cubicBezTo>
                  <a:cubicBezTo>
                    <a:pt x="1363" y="951"/>
                    <a:pt x="1395" y="969"/>
                    <a:pt x="1427" y="969"/>
                  </a:cubicBezTo>
                  <a:cubicBezTo>
                    <a:pt x="1474" y="969"/>
                    <a:pt x="1519" y="931"/>
                    <a:pt x="1504" y="869"/>
                  </a:cubicBezTo>
                  <a:cubicBezTo>
                    <a:pt x="1440" y="591"/>
                    <a:pt x="1091" y="1"/>
                    <a:pt x="732" y="1"/>
                  </a:cubicBezTo>
                  <a:close/>
                </a:path>
              </a:pathLst>
            </a:custGeom>
            <a:solidFill>
              <a:srgbClr val="440A29"/>
            </a:solidFill>
            <a:ln>
              <a:noFill/>
            </a:ln>
          </p:spPr>
          <p:txBody>
            <a:bodyPr spcFirstLastPara="1" wrap="square" lIns="43250" tIns="43250" rIns="43250" bIns="43250" anchor="ctr" anchorCtr="0">
              <a:noAutofit/>
            </a:bodyPr>
            <a:lstStyle/>
            <a:p>
              <a:endParaRPr/>
            </a:p>
          </p:txBody>
        </p:sp>
        <p:sp>
          <p:nvSpPr>
            <p:cNvPr id="78" name="Google Shape;1553;p53"/>
            <p:cNvSpPr/>
            <p:nvPr/>
          </p:nvSpPr>
          <p:spPr>
            <a:xfrm>
              <a:off x="1477175" y="3202475"/>
              <a:ext cx="39225" cy="48225"/>
            </a:xfrm>
            <a:custGeom>
              <a:avLst/>
              <a:gdLst/>
              <a:ahLst/>
              <a:cxnLst/>
              <a:rect l="l" t="t" r="r" b="b"/>
              <a:pathLst>
                <a:path w="1569" h="1929" extrusionOk="0">
                  <a:moveTo>
                    <a:pt x="794" y="0"/>
                  </a:moveTo>
                  <a:cubicBezTo>
                    <a:pt x="774" y="0"/>
                    <a:pt x="753" y="1"/>
                    <a:pt x="732" y="3"/>
                  </a:cubicBezTo>
                  <a:cubicBezTo>
                    <a:pt x="0" y="70"/>
                    <a:pt x="180" y="1239"/>
                    <a:pt x="388" y="1674"/>
                  </a:cubicBezTo>
                  <a:cubicBezTo>
                    <a:pt x="391" y="1679"/>
                    <a:pt x="396" y="1681"/>
                    <a:pt x="402" y="1681"/>
                  </a:cubicBezTo>
                  <a:cubicBezTo>
                    <a:pt x="413" y="1681"/>
                    <a:pt x="426" y="1671"/>
                    <a:pt x="421" y="1657"/>
                  </a:cubicBezTo>
                  <a:cubicBezTo>
                    <a:pt x="342" y="1372"/>
                    <a:pt x="284" y="157"/>
                    <a:pt x="713" y="157"/>
                  </a:cubicBezTo>
                  <a:cubicBezTo>
                    <a:pt x="788" y="157"/>
                    <a:pt x="878" y="194"/>
                    <a:pt x="986" y="280"/>
                  </a:cubicBezTo>
                  <a:cubicBezTo>
                    <a:pt x="1440" y="648"/>
                    <a:pt x="1166" y="1366"/>
                    <a:pt x="1200" y="1864"/>
                  </a:cubicBezTo>
                  <a:cubicBezTo>
                    <a:pt x="1201" y="1907"/>
                    <a:pt x="1231" y="1929"/>
                    <a:pt x="1263" y="1929"/>
                  </a:cubicBezTo>
                  <a:cubicBezTo>
                    <a:pt x="1290" y="1929"/>
                    <a:pt x="1318" y="1913"/>
                    <a:pt x="1330" y="1881"/>
                  </a:cubicBezTo>
                  <a:cubicBezTo>
                    <a:pt x="1522" y="1425"/>
                    <a:pt x="1569" y="0"/>
                    <a:pt x="794" y="0"/>
                  </a:cubicBezTo>
                  <a:close/>
                </a:path>
              </a:pathLst>
            </a:custGeom>
            <a:solidFill>
              <a:srgbClr val="440A29"/>
            </a:solidFill>
            <a:ln>
              <a:noFill/>
            </a:ln>
          </p:spPr>
          <p:txBody>
            <a:bodyPr spcFirstLastPara="1" wrap="square" lIns="43250" tIns="43250" rIns="43250" bIns="43250" anchor="ctr" anchorCtr="0">
              <a:noAutofit/>
            </a:bodyPr>
            <a:lstStyle/>
            <a:p>
              <a:endParaRPr/>
            </a:p>
          </p:txBody>
        </p:sp>
        <p:sp>
          <p:nvSpPr>
            <p:cNvPr id="79" name="Google Shape;1554;p53"/>
            <p:cNvSpPr/>
            <p:nvPr/>
          </p:nvSpPr>
          <p:spPr>
            <a:xfrm>
              <a:off x="1508850" y="3234250"/>
              <a:ext cx="20800" cy="23925"/>
            </a:xfrm>
            <a:custGeom>
              <a:avLst/>
              <a:gdLst/>
              <a:ahLst/>
              <a:cxnLst/>
              <a:rect l="l" t="t" r="r" b="b"/>
              <a:pathLst>
                <a:path w="832" h="957" extrusionOk="0">
                  <a:moveTo>
                    <a:pt x="510" y="0"/>
                  </a:moveTo>
                  <a:cubicBezTo>
                    <a:pt x="252" y="0"/>
                    <a:pt x="50" y="375"/>
                    <a:pt x="3" y="586"/>
                  </a:cubicBezTo>
                  <a:cubicBezTo>
                    <a:pt x="1" y="597"/>
                    <a:pt x="8" y="605"/>
                    <a:pt x="16" y="605"/>
                  </a:cubicBezTo>
                  <a:cubicBezTo>
                    <a:pt x="20" y="605"/>
                    <a:pt x="24" y="602"/>
                    <a:pt x="27" y="597"/>
                  </a:cubicBezTo>
                  <a:cubicBezTo>
                    <a:pt x="76" y="493"/>
                    <a:pt x="323" y="146"/>
                    <a:pt x="500" y="146"/>
                  </a:cubicBezTo>
                  <a:cubicBezTo>
                    <a:pt x="550" y="146"/>
                    <a:pt x="595" y="175"/>
                    <a:pt x="628" y="245"/>
                  </a:cubicBezTo>
                  <a:cubicBezTo>
                    <a:pt x="678" y="349"/>
                    <a:pt x="651" y="537"/>
                    <a:pt x="605" y="633"/>
                  </a:cubicBezTo>
                  <a:cubicBezTo>
                    <a:pt x="561" y="723"/>
                    <a:pt x="460" y="740"/>
                    <a:pt x="431" y="837"/>
                  </a:cubicBezTo>
                  <a:cubicBezTo>
                    <a:pt x="420" y="873"/>
                    <a:pt x="437" y="910"/>
                    <a:pt x="468" y="927"/>
                  </a:cubicBezTo>
                  <a:cubicBezTo>
                    <a:pt x="474" y="934"/>
                    <a:pt x="480" y="938"/>
                    <a:pt x="488" y="941"/>
                  </a:cubicBezTo>
                  <a:cubicBezTo>
                    <a:pt x="503" y="952"/>
                    <a:pt x="523" y="957"/>
                    <a:pt x="542" y="957"/>
                  </a:cubicBezTo>
                  <a:cubicBezTo>
                    <a:pt x="563" y="957"/>
                    <a:pt x="584" y="951"/>
                    <a:pt x="601" y="941"/>
                  </a:cubicBezTo>
                  <a:cubicBezTo>
                    <a:pt x="772" y="840"/>
                    <a:pt x="828" y="660"/>
                    <a:pt x="832" y="469"/>
                  </a:cubicBezTo>
                  <a:cubicBezTo>
                    <a:pt x="832" y="322"/>
                    <a:pt x="812" y="139"/>
                    <a:pt x="675" y="51"/>
                  </a:cubicBezTo>
                  <a:cubicBezTo>
                    <a:pt x="618" y="16"/>
                    <a:pt x="563" y="0"/>
                    <a:pt x="510" y="0"/>
                  </a:cubicBezTo>
                  <a:close/>
                </a:path>
              </a:pathLst>
            </a:custGeom>
            <a:solidFill>
              <a:srgbClr val="440A29"/>
            </a:solidFill>
            <a:ln>
              <a:noFill/>
            </a:ln>
          </p:spPr>
          <p:txBody>
            <a:bodyPr spcFirstLastPara="1" wrap="square" lIns="43250" tIns="43250" rIns="43250" bIns="43250" anchor="ctr" anchorCtr="0">
              <a:noAutofit/>
            </a:bodyPr>
            <a:lstStyle/>
            <a:p>
              <a:endParaRPr/>
            </a:p>
          </p:txBody>
        </p:sp>
        <p:sp>
          <p:nvSpPr>
            <p:cNvPr id="80" name="Google Shape;1555;p53"/>
            <p:cNvSpPr/>
            <p:nvPr/>
          </p:nvSpPr>
          <p:spPr>
            <a:xfrm>
              <a:off x="1406075" y="3263575"/>
              <a:ext cx="105375" cy="219300"/>
            </a:xfrm>
            <a:custGeom>
              <a:avLst/>
              <a:gdLst/>
              <a:ahLst/>
              <a:cxnLst/>
              <a:rect l="l" t="t" r="r" b="b"/>
              <a:pathLst>
                <a:path w="4215" h="8772" extrusionOk="0">
                  <a:moveTo>
                    <a:pt x="1768" y="1"/>
                  </a:moveTo>
                  <a:cubicBezTo>
                    <a:pt x="1767" y="1"/>
                    <a:pt x="1766" y="1"/>
                    <a:pt x="1765" y="1"/>
                  </a:cubicBezTo>
                  <a:cubicBezTo>
                    <a:pt x="793" y="141"/>
                    <a:pt x="435" y="1278"/>
                    <a:pt x="278" y="2103"/>
                  </a:cubicBezTo>
                  <a:cubicBezTo>
                    <a:pt x="48" y="3279"/>
                    <a:pt x="0" y="4559"/>
                    <a:pt x="125" y="5752"/>
                  </a:cubicBezTo>
                  <a:cubicBezTo>
                    <a:pt x="214" y="6624"/>
                    <a:pt x="415" y="7680"/>
                    <a:pt x="1157" y="8248"/>
                  </a:cubicBezTo>
                  <a:cubicBezTo>
                    <a:pt x="1541" y="8542"/>
                    <a:pt x="2053" y="8702"/>
                    <a:pt x="2530" y="8756"/>
                  </a:cubicBezTo>
                  <a:cubicBezTo>
                    <a:pt x="2623" y="8767"/>
                    <a:pt x="2714" y="8771"/>
                    <a:pt x="2805" y="8771"/>
                  </a:cubicBezTo>
                  <a:cubicBezTo>
                    <a:pt x="2982" y="8771"/>
                    <a:pt x="3157" y="8756"/>
                    <a:pt x="3339" y="8749"/>
                  </a:cubicBezTo>
                  <a:cubicBezTo>
                    <a:pt x="3379" y="8748"/>
                    <a:pt x="3418" y="8747"/>
                    <a:pt x="3458" y="8747"/>
                  </a:cubicBezTo>
                  <a:cubicBezTo>
                    <a:pt x="3579" y="8747"/>
                    <a:pt x="3700" y="8753"/>
                    <a:pt x="3821" y="8753"/>
                  </a:cubicBezTo>
                  <a:cubicBezTo>
                    <a:pt x="3927" y="8753"/>
                    <a:pt x="4035" y="8749"/>
                    <a:pt x="4144" y="8733"/>
                  </a:cubicBezTo>
                  <a:cubicBezTo>
                    <a:pt x="4215" y="8719"/>
                    <a:pt x="4194" y="8609"/>
                    <a:pt x="4127" y="8609"/>
                  </a:cubicBezTo>
                  <a:cubicBezTo>
                    <a:pt x="4013" y="8608"/>
                    <a:pt x="3899" y="8608"/>
                    <a:pt x="3784" y="8608"/>
                  </a:cubicBezTo>
                  <a:cubicBezTo>
                    <a:pt x="3691" y="8608"/>
                    <a:pt x="3597" y="8608"/>
                    <a:pt x="3504" y="8608"/>
                  </a:cubicBezTo>
                  <a:cubicBezTo>
                    <a:pt x="3268" y="8608"/>
                    <a:pt x="3032" y="8607"/>
                    <a:pt x="2798" y="8602"/>
                  </a:cubicBezTo>
                  <a:cubicBezTo>
                    <a:pt x="2293" y="8592"/>
                    <a:pt x="1755" y="8452"/>
                    <a:pt x="1331" y="8171"/>
                  </a:cubicBezTo>
                  <a:cubicBezTo>
                    <a:pt x="509" y="7627"/>
                    <a:pt x="325" y="6427"/>
                    <a:pt x="251" y="5528"/>
                  </a:cubicBezTo>
                  <a:cubicBezTo>
                    <a:pt x="168" y="4529"/>
                    <a:pt x="228" y="3483"/>
                    <a:pt x="385" y="2491"/>
                  </a:cubicBezTo>
                  <a:cubicBezTo>
                    <a:pt x="529" y="1572"/>
                    <a:pt x="826" y="446"/>
                    <a:pt x="1778" y="55"/>
                  </a:cubicBezTo>
                  <a:cubicBezTo>
                    <a:pt x="1811" y="42"/>
                    <a:pt x="1799" y="1"/>
                    <a:pt x="1768" y="1"/>
                  </a:cubicBezTo>
                  <a:close/>
                </a:path>
              </a:pathLst>
            </a:custGeom>
            <a:solidFill>
              <a:srgbClr val="440A29"/>
            </a:solidFill>
            <a:ln>
              <a:noFill/>
            </a:ln>
          </p:spPr>
          <p:txBody>
            <a:bodyPr spcFirstLastPara="1" wrap="square" lIns="43250" tIns="43250" rIns="43250" bIns="43250" anchor="ctr" anchorCtr="0">
              <a:noAutofit/>
            </a:bodyPr>
            <a:lstStyle/>
            <a:p>
              <a:endParaRPr/>
            </a:p>
          </p:txBody>
        </p:sp>
        <p:sp>
          <p:nvSpPr>
            <p:cNvPr id="81" name="Google Shape;1556;p53"/>
            <p:cNvSpPr/>
            <p:nvPr/>
          </p:nvSpPr>
          <p:spPr>
            <a:xfrm>
              <a:off x="1498300" y="3255350"/>
              <a:ext cx="101775" cy="228550"/>
            </a:xfrm>
            <a:custGeom>
              <a:avLst/>
              <a:gdLst/>
              <a:ahLst/>
              <a:cxnLst/>
              <a:rect l="l" t="t" r="r" b="b"/>
              <a:pathLst>
                <a:path w="4071" h="9142" extrusionOk="0">
                  <a:moveTo>
                    <a:pt x="1108" y="0"/>
                  </a:moveTo>
                  <a:cubicBezTo>
                    <a:pt x="1043" y="0"/>
                    <a:pt x="976" y="3"/>
                    <a:pt x="910" y="9"/>
                  </a:cubicBezTo>
                  <a:cubicBezTo>
                    <a:pt x="890" y="9"/>
                    <a:pt x="890" y="33"/>
                    <a:pt x="910" y="37"/>
                  </a:cubicBezTo>
                  <a:cubicBezTo>
                    <a:pt x="2156" y="140"/>
                    <a:pt x="3098" y="1029"/>
                    <a:pt x="3476" y="2195"/>
                  </a:cubicBezTo>
                  <a:cubicBezTo>
                    <a:pt x="3877" y="3422"/>
                    <a:pt x="3683" y="4731"/>
                    <a:pt x="3469" y="5974"/>
                  </a:cubicBezTo>
                  <a:cubicBezTo>
                    <a:pt x="3379" y="6489"/>
                    <a:pt x="3288" y="7000"/>
                    <a:pt x="3112" y="7495"/>
                  </a:cubicBezTo>
                  <a:cubicBezTo>
                    <a:pt x="2914" y="8036"/>
                    <a:pt x="2457" y="8670"/>
                    <a:pt x="1872" y="8844"/>
                  </a:cubicBezTo>
                  <a:cubicBezTo>
                    <a:pt x="1674" y="8905"/>
                    <a:pt x="1463" y="8920"/>
                    <a:pt x="1248" y="8920"/>
                  </a:cubicBezTo>
                  <a:cubicBezTo>
                    <a:pt x="1030" y="8920"/>
                    <a:pt x="808" y="8904"/>
                    <a:pt x="589" y="8904"/>
                  </a:cubicBezTo>
                  <a:cubicBezTo>
                    <a:pt x="413" y="8904"/>
                    <a:pt x="239" y="8914"/>
                    <a:pt x="71" y="8951"/>
                  </a:cubicBezTo>
                  <a:cubicBezTo>
                    <a:pt x="0" y="8965"/>
                    <a:pt x="0" y="9075"/>
                    <a:pt x="71" y="9088"/>
                  </a:cubicBezTo>
                  <a:cubicBezTo>
                    <a:pt x="263" y="9129"/>
                    <a:pt x="462" y="9141"/>
                    <a:pt x="662" y="9141"/>
                  </a:cubicBezTo>
                  <a:cubicBezTo>
                    <a:pt x="903" y="9141"/>
                    <a:pt x="1145" y="9124"/>
                    <a:pt x="1380" y="9119"/>
                  </a:cubicBezTo>
                  <a:cubicBezTo>
                    <a:pt x="1732" y="9111"/>
                    <a:pt x="1969" y="9095"/>
                    <a:pt x="2279" y="8895"/>
                  </a:cubicBezTo>
                  <a:cubicBezTo>
                    <a:pt x="3365" y="8200"/>
                    <a:pt x="3533" y="6906"/>
                    <a:pt x="3720" y="5730"/>
                  </a:cubicBezTo>
                  <a:cubicBezTo>
                    <a:pt x="3934" y="4414"/>
                    <a:pt x="4070" y="3010"/>
                    <a:pt x="3506" y="1754"/>
                  </a:cubicBezTo>
                  <a:cubicBezTo>
                    <a:pt x="3078" y="803"/>
                    <a:pt x="2181" y="0"/>
                    <a:pt x="1108" y="0"/>
                  </a:cubicBezTo>
                  <a:close/>
                </a:path>
              </a:pathLst>
            </a:custGeom>
            <a:solidFill>
              <a:srgbClr val="440A29"/>
            </a:solidFill>
            <a:ln>
              <a:noFill/>
            </a:ln>
          </p:spPr>
          <p:txBody>
            <a:bodyPr spcFirstLastPara="1" wrap="square" lIns="43250" tIns="43250" rIns="43250" bIns="43250" anchor="ctr" anchorCtr="0">
              <a:noAutofit/>
            </a:bodyPr>
            <a:lstStyle/>
            <a:p>
              <a:endParaRPr/>
            </a:p>
          </p:txBody>
        </p:sp>
        <p:sp>
          <p:nvSpPr>
            <p:cNvPr id="82" name="Google Shape;1557;p53"/>
            <p:cNvSpPr/>
            <p:nvPr/>
          </p:nvSpPr>
          <p:spPr>
            <a:xfrm>
              <a:off x="1412475" y="3237100"/>
              <a:ext cx="23800" cy="35050"/>
            </a:xfrm>
            <a:custGeom>
              <a:avLst/>
              <a:gdLst/>
              <a:ahLst/>
              <a:cxnLst/>
              <a:rect l="l" t="t" r="r" b="b"/>
              <a:pathLst>
                <a:path w="952" h="1402" extrusionOk="0">
                  <a:moveTo>
                    <a:pt x="80" y="1"/>
                  </a:moveTo>
                  <a:cubicBezTo>
                    <a:pt x="36" y="1"/>
                    <a:pt x="1" y="66"/>
                    <a:pt x="39" y="102"/>
                  </a:cubicBezTo>
                  <a:cubicBezTo>
                    <a:pt x="213" y="278"/>
                    <a:pt x="386" y="459"/>
                    <a:pt x="503" y="679"/>
                  </a:cubicBezTo>
                  <a:cubicBezTo>
                    <a:pt x="560" y="783"/>
                    <a:pt x="637" y="930"/>
                    <a:pt x="630" y="1054"/>
                  </a:cubicBezTo>
                  <a:cubicBezTo>
                    <a:pt x="623" y="1164"/>
                    <a:pt x="580" y="1164"/>
                    <a:pt x="540" y="1241"/>
                  </a:cubicBezTo>
                  <a:cubicBezTo>
                    <a:pt x="520" y="1274"/>
                    <a:pt x="523" y="1314"/>
                    <a:pt x="554" y="1345"/>
                  </a:cubicBezTo>
                  <a:cubicBezTo>
                    <a:pt x="560" y="1351"/>
                    <a:pt x="566" y="1358"/>
                    <a:pt x="574" y="1365"/>
                  </a:cubicBezTo>
                  <a:cubicBezTo>
                    <a:pt x="597" y="1387"/>
                    <a:pt x="632" y="1401"/>
                    <a:pt x="666" y="1401"/>
                  </a:cubicBezTo>
                  <a:cubicBezTo>
                    <a:pt x="687" y="1401"/>
                    <a:pt x="707" y="1396"/>
                    <a:pt x="724" y="1385"/>
                  </a:cubicBezTo>
                  <a:cubicBezTo>
                    <a:pt x="951" y="1228"/>
                    <a:pt x="884" y="930"/>
                    <a:pt x="780" y="713"/>
                  </a:cubicBezTo>
                  <a:cubicBezTo>
                    <a:pt x="640" y="412"/>
                    <a:pt x="366" y="208"/>
                    <a:pt x="109" y="11"/>
                  </a:cubicBezTo>
                  <a:cubicBezTo>
                    <a:pt x="100" y="4"/>
                    <a:pt x="90" y="1"/>
                    <a:pt x="80" y="1"/>
                  </a:cubicBezTo>
                  <a:close/>
                </a:path>
              </a:pathLst>
            </a:custGeom>
            <a:solidFill>
              <a:srgbClr val="440A29"/>
            </a:solidFill>
            <a:ln>
              <a:noFill/>
            </a:ln>
          </p:spPr>
          <p:txBody>
            <a:bodyPr spcFirstLastPara="1" wrap="square" lIns="43250" tIns="43250" rIns="43250" bIns="43250" anchor="ctr" anchorCtr="0">
              <a:noAutofit/>
            </a:bodyPr>
            <a:lstStyle/>
            <a:p>
              <a:endParaRPr/>
            </a:p>
          </p:txBody>
        </p:sp>
        <p:sp>
          <p:nvSpPr>
            <p:cNvPr id="83" name="Google Shape;1558;p53"/>
            <p:cNvSpPr/>
            <p:nvPr/>
          </p:nvSpPr>
          <p:spPr>
            <a:xfrm>
              <a:off x="1562375" y="3237100"/>
              <a:ext cx="23725" cy="35050"/>
            </a:xfrm>
            <a:custGeom>
              <a:avLst/>
              <a:gdLst/>
              <a:ahLst/>
              <a:cxnLst/>
              <a:rect l="l" t="t" r="r" b="b"/>
              <a:pathLst>
                <a:path w="949" h="1402" extrusionOk="0">
                  <a:moveTo>
                    <a:pt x="871" y="1"/>
                  </a:moveTo>
                  <a:cubicBezTo>
                    <a:pt x="862" y="1"/>
                    <a:pt x="852" y="4"/>
                    <a:pt x="842" y="11"/>
                  </a:cubicBezTo>
                  <a:cubicBezTo>
                    <a:pt x="585" y="208"/>
                    <a:pt x="308" y="412"/>
                    <a:pt x="168" y="713"/>
                  </a:cubicBezTo>
                  <a:cubicBezTo>
                    <a:pt x="68" y="930"/>
                    <a:pt x="0" y="1228"/>
                    <a:pt x="224" y="1385"/>
                  </a:cubicBezTo>
                  <a:cubicBezTo>
                    <a:pt x="242" y="1396"/>
                    <a:pt x="263" y="1401"/>
                    <a:pt x="284" y="1401"/>
                  </a:cubicBezTo>
                  <a:cubicBezTo>
                    <a:pt x="319" y="1401"/>
                    <a:pt x="355" y="1387"/>
                    <a:pt x="378" y="1365"/>
                  </a:cubicBezTo>
                  <a:cubicBezTo>
                    <a:pt x="384" y="1358"/>
                    <a:pt x="392" y="1351"/>
                    <a:pt x="398" y="1345"/>
                  </a:cubicBezTo>
                  <a:cubicBezTo>
                    <a:pt x="424" y="1314"/>
                    <a:pt x="428" y="1274"/>
                    <a:pt x="412" y="1241"/>
                  </a:cubicBezTo>
                  <a:cubicBezTo>
                    <a:pt x="372" y="1164"/>
                    <a:pt x="324" y="1164"/>
                    <a:pt x="318" y="1054"/>
                  </a:cubicBezTo>
                  <a:cubicBezTo>
                    <a:pt x="311" y="930"/>
                    <a:pt x="392" y="783"/>
                    <a:pt x="445" y="679"/>
                  </a:cubicBezTo>
                  <a:cubicBezTo>
                    <a:pt x="565" y="459"/>
                    <a:pt x="739" y="278"/>
                    <a:pt x="913" y="102"/>
                  </a:cubicBezTo>
                  <a:cubicBezTo>
                    <a:pt x="948" y="66"/>
                    <a:pt x="914" y="1"/>
                    <a:pt x="871" y="1"/>
                  </a:cubicBezTo>
                  <a:close/>
                </a:path>
              </a:pathLst>
            </a:custGeom>
            <a:solidFill>
              <a:srgbClr val="440A29"/>
            </a:solidFill>
            <a:ln>
              <a:noFill/>
            </a:ln>
          </p:spPr>
          <p:txBody>
            <a:bodyPr spcFirstLastPara="1" wrap="square" lIns="43250" tIns="43250" rIns="43250" bIns="43250" anchor="ctr" anchorCtr="0">
              <a:noAutofit/>
            </a:bodyPr>
            <a:lstStyle/>
            <a:p>
              <a:endParaRPr/>
            </a:p>
          </p:txBody>
        </p:sp>
        <p:sp>
          <p:nvSpPr>
            <p:cNvPr id="84" name="Google Shape;1559;p53"/>
            <p:cNvSpPr/>
            <p:nvPr/>
          </p:nvSpPr>
          <p:spPr>
            <a:xfrm>
              <a:off x="1435475" y="3368350"/>
              <a:ext cx="15225" cy="15225"/>
            </a:xfrm>
            <a:custGeom>
              <a:avLst/>
              <a:gdLst/>
              <a:ahLst/>
              <a:cxnLst/>
              <a:rect l="l" t="t" r="r" b="b"/>
              <a:pathLst>
                <a:path w="609" h="609" extrusionOk="0">
                  <a:moveTo>
                    <a:pt x="305" y="0"/>
                  </a:moveTo>
                  <a:cubicBezTo>
                    <a:pt x="138" y="0"/>
                    <a:pt x="1" y="137"/>
                    <a:pt x="1" y="305"/>
                  </a:cubicBezTo>
                  <a:cubicBezTo>
                    <a:pt x="1" y="472"/>
                    <a:pt x="138" y="609"/>
                    <a:pt x="305" y="609"/>
                  </a:cubicBezTo>
                  <a:cubicBezTo>
                    <a:pt x="476" y="609"/>
                    <a:pt x="609" y="472"/>
                    <a:pt x="609" y="305"/>
                  </a:cubicBezTo>
                  <a:cubicBezTo>
                    <a:pt x="609" y="137"/>
                    <a:pt x="476" y="0"/>
                    <a:pt x="305" y="0"/>
                  </a:cubicBezTo>
                  <a:close/>
                </a:path>
              </a:pathLst>
            </a:custGeom>
            <a:solidFill>
              <a:srgbClr val="440A29"/>
            </a:solidFill>
            <a:ln>
              <a:noFill/>
            </a:ln>
          </p:spPr>
          <p:txBody>
            <a:bodyPr spcFirstLastPara="1" wrap="square" lIns="43250" tIns="43250" rIns="43250" bIns="43250" anchor="ctr" anchorCtr="0">
              <a:noAutofit/>
            </a:bodyPr>
            <a:lstStyle/>
            <a:p>
              <a:endParaRPr/>
            </a:p>
          </p:txBody>
        </p:sp>
        <p:sp>
          <p:nvSpPr>
            <p:cNvPr id="85" name="Google Shape;1560;p53"/>
            <p:cNvSpPr/>
            <p:nvPr/>
          </p:nvSpPr>
          <p:spPr>
            <a:xfrm>
              <a:off x="1491125" y="3410775"/>
              <a:ext cx="18825" cy="11225"/>
            </a:xfrm>
            <a:custGeom>
              <a:avLst/>
              <a:gdLst/>
              <a:ahLst/>
              <a:cxnLst/>
              <a:rect l="l" t="t" r="r" b="b"/>
              <a:pathLst>
                <a:path w="753" h="449" extrusionOk="0">
                  <a:moveTo>
                    <a:pt x="71" y="1"/>
                  </a:moveTo>
                  <a:cubicBezTo>
                    <a:pt x="31" y="1"/>
                    <a:pt x="0" y="31"/>
                    <a:pt x="0" y="72"/>
                  </a:cubicBezTo>
                  <a:cubicBezTo>
                    <a:pt x="0" y="278"/>
                    <a:pt x="167" y="448"/>
                    <a:pt x="375" y="448"/>
                  </a:cubicBezTo>
                  <a:cubicBezTo>
                    <a:pt x="582" y="448"/>
                    <a:pt x="752" y="278"/>
                    <a:pt x="752" y="72"/>
                  </a:cubicBezTo>
                  <a:cubicBezTo>
                    <a:pt x="752" y="31"/>
                    <a:pt x="719" y="1"/>
                    <a:pt x="679" y="1"/>
                  </a:cubicBezTo>
                  <a:cubicBezTo>
                    <a:pt x="642" y="1"/>
                    <a:pt x="608" y="31"/>
                    <a:pt x="608" y="72"/>
                  </a:cubicBezTo>
                  <a:cubicBezTo>
                    <a:pt x="608" y="201"/>
                    <a:pt x="505" y="305"/>
                    <a:pt x="375" y="305"/>
                  </a:cubicBezTo>
                  <a:cubicBezTo>
                    <a:pt x="247" y="305"/>
                    <a:pt x="144" y="201"/>
                    <a:pt x="144" y="72"/>
                  </a:cubicBezTo>
                  <a:cubicBezTo>
                    <a:pt x="144" y="31"/>
                    <a:pt x="111" y="1"/>
                    <a:pt x="71" y="1"/>
                  </a:cubicBezTo>
                  <a:close/>
                </a:path>
              </a:pathLst>
            </a:custGeom>
            <a:solidFill>
              <a:srgbClr val="440A29"/>
            </a:solidFill>
            <a:ln>
              <a:noFill/>
            </a:ln>
          </p:spPr>
          <p:txBody>
            <a:bodyPr spcFirstLastPara="1" wrap="square" lIns="43250" tIns="43250" rIns="43250" bIns="43250" anchor="ctr" anchorCtr="0">
              <a:noAutofit/>
            </a:bodyPr>
            <a:lstStyle/>
            <a:p>
              <a:endParaRPr/>
            </a:p>
          </p:txBody>
        </p:sp>
        <p:sp>
          <p:nvSpPr>
            <p:cNvPr id="86" name="Google Shape;1561;p53"/>
            <p:cNvSpPr/>
            <p:nvPr/>
          </p:nvSpPr>
          <p:spPr>
            <a:xfrm>
              <a:off x="1544075" y="3368350"/>
              <a:ext cx="15225" cy="15225"/>
            </a:xfrm>
            <a:custGeom>
              <a:avLst/>
              <a:gdLst/>
              <a:ahLst/>
              <a:cxnLst/>
              <a:rect l="l" t="t" r="r" b="b"/>
              <a:pathLst>
                <a:path w="609" h="609" extrusionOk="0">
                  <a:moveTo>
                    <a:pt x="305" y="0"/>
                  </a:moveTo>
                  <a:cubicBezTo>
                    <a:pt x="134" y="0"/>
                    <a:pt x="1" y="137"/>
                    <a:pt x="1" y="305"/>
                  </a:cubicBezTo>
                  <a:cubicBezTo>
                    <a:pt x="1" y="472"/>
                    <a:pt x="134" y="609"/>
                    <a:pt x="305" y="609"/>
                  </a:cubicBezTo>
                  <a:cubicBezTo>
                    <a:pt x="472" y="609"/>
                    <a:pt x="609" y="472"/>
                    <a:pt x="609" y="305"/>
                  </a:cubicBezTo>
                  <a:cubicBezTo>
                    <a:pt x="609" y="137"/>
                    <a:pt x="472" y="0"/>
                    <a:pt x="305" y="0"/>
                  </a:cubicBezTo>
                  <a:close/>
                </a:path>
              </a:pathLst>
            </a:custGeom>
            <a:solidFill>
              <a:srgbClr val="440A29"/>
            </a:solidFill>
            <a:ln>
              <a:noFill/>
            </a:ln>
          </p:spPr>
          <p:txBody>
            <a:bodyPr spcFirstLastPara="1" wrap="square" lIns="43250" tIns="43250" rIns="43250" bIns="43250" anchor="ctr" anchorCtr="0">
              <a:noAutofit/>
            </a:bodyPr>
            <a:lstStyle/>
            <a:p>
              <a:endParaRPr/>
            </a:p>
          </p:txBody>
        </p:sp>
        <p:sp>
          <p:nvSpPr>
            <p:cNvPr id="87" name="Google Shape;1562;p53"/>
            <p:cNvSpPr/>
            <p:nvPr/>
          </p:nvSpPr>
          <p:spPr>
            <a:xfrm>
              <a:off x="1490950" y="3394175"/>
              <a:ext cx="3850" cy="3775"/>
            </a:xfrm>
            <a:custGeom>
              <a:avLst/>
              <a:gdLst/>
              <a:ahLst/>
              <a:cxnLst/>
              <a:rect l="l" t="t" r="r" b="b"/>
              <a:pathLst>
                <a:path w="154" h="151" extrusionOk="0">
                  <a:moveTo>
                    <a:pt x="78" y="0"/>
                  </a:moveTo>
                  <a:cubicBezTo>
                    <a:pt x="38" y="0"/>
                    <a:pt x="1" y="34"/>
                    <a:pt x="1" y="77"/>
                  </a:cubicBezTo>
                  <a:cubicBezTo>
                    <a:pt x="1" y="117"/>
                    <a:pt x="38" y="150"/>
                    <a:pt x="78" y="150"/>
                  </a:cubicBezTo>
                  <a:cubicBezTo>
                    <a:pt x="121" y="150"/>
                    <a:pt x="154" y="117"/>
                    <a:pt x="154" y="77"/>
                  </a:cubicBezTo>
                  <a:cubicBezTo>
                    <a:pt x="154" y="34"/>
                    <a:pt x="121" y="0"/>
                    <a:pt x="78" y="0"/>
                  </a:cubicBezTo>
                  <a:close/>
                </a:path>
              </a:pathLst>
            </a:custGeom>
            <a:solidFill>
              <a:srgbClr val="440A29"/>
            </a:solidFill>
            <a:ln>
              <a:noFill/>
            </a:ln>
          </p:spPr>
          <p:txBody>
            <a:bodyPr spcFirstLastPara="1" wrap="square" lIns="43250" tIns="43250" rIns="43250" bIns="43250" anchor="ctr" anchorCtr="0">
              <a:noAutofit/>
            </a:bodyPr>
            <a:lstStyle/>
            <a:p>
              <a:endParaRPr/>
            </a:p>
          </p:txBody>
        </p:sp>
        <p:sp>
          <p:nvSpPr>
            <p:cNvPr id="88" name="Google Shape;1563;p53"/>
            <p:cNvSpPr/>
            <p:nvPr/>
          </p:nvSpPr>
          <p:spPr>
            <a:xfrm>
              <a:off x="1506225" y="3394175"/>
              <a:ext cx="3800" cy="3775"/>
            </a:xfrm>
            <a:custGeom>
              <a:avLst/>
              <a:gdLst/>
              <a:ahLst/>
              <a:cxnLst/>
              <a:rect l="l" t="t" r="r" b="b"/>
              <a:pathLst>
                <a:path w="152" h="151" extrusionOk="0">
                  <a:moveTo>
                    <a:pt x="75" y="0"/>
                  </a:moveTo>
                  <a:cubicBezTo>
                    <a:pt x="35" y="0"/>
                    <a:pt x="1" y="34"/>
                    <a:pt x="1" y="77"/>
                  </a:cubicBezTo>
                  <a:cubicBezTo>
                    <a:pt x="1" y="117"/>
                    <a:pt x="35" y="150"/>
                    <a:pt x="75" y="150"/>
                  </a:cubicBezTo>
                  <a:cubicBezTo>
                    <a:pt x="118" y="150"/>
                    <a:pt x="152" y="117"/>
                    <a:pt x="152" y="77"/>
                  </a:cubicBezTo>
                  <a:cubicBezTo>
                    <a:pt x="152" y="34"/>
                    <a:pt x="118" y="0"/>
                    <a:pt x="75" y="0"/>
                  </a:cubicBezTo>
                  <a:close/>
                </a:path>
              </a:pathLst>
            </a:custGeom>
            <a:solidFill>
              <a:srgbClr val="440A29"/>
            </a:solidFill>
            <a:ln>
              <a:noFill/>
            </a:ln>
          </p:spPr>
          <p:txBody>
            <a:bodyPr spcFirstLastPara="1" wrap="square" lIns="43250" tIns="43250" rIns="43250" bIns="43250" anchor="ctr" anchorCtr="0">
              <a:noAutofit/>
            </a:bodyPr>
            <a:lstStyle/>
            <a:p>
              <a:endParaRPr/>
            </a:p>
          </p:txBody>
        </p:sp>
        <p:sp>
          <p:nvSpPr>
            <p:cNvPr id="89" name="Google Shape;1564;p53"/>
            <p:cNvSpPr/>
            <p:nvPr/>
          </p:nvSpPr>
          <p:spPr>
            <a:xfrm>
              <a:off x="1391375" y="3210500"/>
              <a:ext cx="70850" cy="71350"/>
            </a:xfrm>
            <a:custGeom>
              <a:avLst/>
              <a:gdLst/>
              <a:ahLst/>
              <a:cxnLst/>
              <a:rect l="l" t="t" r="r" b="b"/>
              <a:pathLst>
                <a:path w="2834" h="2854" extrusionOk="0">
                  <a:moveTo>
                    <a:pt x="802" y="1"/>
                  </a:moveTo>
                  <a:cubicBezTo>
                    <a:pt x="672" y="1"/>
                    <a:pt x="553" y="34"/>
                    <a:pt x="452" y="116"/>
                  </a:cubicBezTo>
                  <a:cubicBezTo>
                    <a:pt x="227" y="296"/>
                    <a:pt x="164" y="661"/>
                    <a:pt x="114" y="921"/>
                  </a:cubicBezTo>
                  <a:cubicBezTo>
                    <a:pt x="51" y="1229"/>
                    <a:pt x="1" y="1563"/>
                    <a:pt x="74" y="1874"/>
                  </a:cubicBezTo>
                  <a:cubicBezTo>
                    <a:pt x="218" y="2458"/>
                    <a:pt x="809" y="2853"/>
                    <a:pt x="1401" y="2853"/>
                  </a:cubicBezTo>
                  <a:cubicBezTo>
                    <a:pt x="1454" y="2853"/>
                    <a:pt x="1461" y="2779"/>
                    <a:pt x="1414" y="2766"/>
                  </a:cubicBezTo>
                  <a:cubicBezTo>
                    <a:pt x="946" y="2629"/>
                    <a:pt x="465" y="2358"/>
                    <a:pt x="355" y="1854"/>
                  </a:cubicBezTo>
                  <a:cubicBezTo>
                    <a:pt x="301" y="1613"/>
                    <a:pt x="315" y="1366"/>
                    <a:pt x="352" y="1122"/>
                  </a:cubicBezTo>
                  <a:cubicBezTo>
                    <a:pt x="385" y="921"/>
                    <a:pt x="428" y="534"/>
                    <a:pt x="576" y="380"/>
                  </a:cubicBezTo>
                  <a:cubicBezTo>
                    <a:pt x="654" y="297"/>
                    <a:pt x="755" y="262"/>
                    <a:pt x="866" y="262"/>
                  </a:cubicBezTo>
                  <a:cubicBezTo>
                    <a:pt x="1250" y="262"/>
                    <a:pt x="1766" y="669"/>
                    <a:pt x="1976" y="871"/>
                  </a:cubicBezTo>
                  <a:cubicBezTo>
                    <a:pt x="2156" y="1041"/>
                    <a:pt x="2256" y="1232"/>
                    <a:pt x="2306" y="1476"/>
                  </a:cubicBezTo>
                  <a:cubicBezTo>
                    <a:pt x="2340" y="1640"/>
                    <a:pt x="2313" y="1817"/>
                    <a:pt x="2380" y="1974"/>
                  </a:cubicBezTo>
                  <a:cubicBezTo>
                    <a:pt x="2391" y="2000"/>
                    <a:pt x="2416" y="2019"/>
                    <a:pt x="2442" y="2019"/>
                  </a:cubicBezTo>
                  <a:cubicBezTo>
                    <a:pt x="2456" y="2019"/>
                    <a:pt x="2470" y="2014"/>
                    <a:pt x="2483" y="2001"/>
                  </a:cubicBezTo>
                  <a:cubicBezTo>
                    <a:pt x="2834" y="1633"/>
                    <a:pt x="2403" y="915"/>
                    <a:pt x="2102" y="654"/>
                  </a:cubicBezTo>
                  <a:cubicBezTo>
                    <a:pt x="1834" y="425"/>
                    <a:pt x="1259" y="1"/>
                    <a:pt x="802" y="1"/>
                  </a:cubicBezTo>
                  <a:close/>
                </a:path>
              </a:pathLst>
            </a:custGeom>
            <a:solidFill>
              <a:srgbClr val="440A29"/>
            </a:solidFill>
            <a:ln>
              <a:noFill/>
            </a:ln>
          </p:spPr>
          <p:txBody>
            <a:bodyPr spcFirstLastPara="1" wrap="square" lIns="43250" tIns="43250" rIns="43250" bIns="43250" anchor="ctr" anchorCtr="0">
              <a:noAutofit/>
            </a:bodyPr>
            <a:lstStyle/>
            <a:p>
              <a:endParaRPr/>
            </a:p>
          </p:txBody>
        </p:sp>
        <p:sp>
          <p:nvSpPr>
            <p:cNvPr id="90" name="Google Shape;1565;p53"/>
            <p:cNvSpPr/>
            <p:nvPr/>
          </p:nvSpPr>
          <p:spPr>
            <a:xfrm>
              <a:off x="1536075" y="3210500"/>
              <a:ext cx="71275" cy="71350"/>
            </a:xfrm>
            <a:custGeom>
              <a:avLst/>
              <a:gdLst/>
              <a:ahLst/>
              <a:cxnLst/>
              <a:rect l="l" t="t" r="r" b="b"/>
              <a:pathLst>
                <a:path w="2851" h="2854" extrusionOk="0">
                  <a:moveTo>
                    <a:pt x="2056" y="1"/>
                  </a:moveTo>
                  <a:cubicBezTo>
                    <a:pt x="1614" y="1"/>
                    <a:pt x="1066" y="397"/>
                    <a:pt x="802" y="614"/>
                  </a:cubicBezTo>
                  <a:cubicBezTo>
                    <a:pt x="484" y="875"/>
                    <a:pt x="0" y="1610"/>
                    <a:pt x="371" y="2001"/>
                  </a:cubicBezTo>
                  <a:cubicBezTo>
                    <a:pt x="384" y="2014"/>
                    <a:pt x="399" y="2019"/>
                    <a:pt x="413" y="2019"/>
                  </a:cubicBezTo>
                  <a:cubicBezTo>
                    <a:pt x="441" y="2019"/>
                    <a:pt x="467" y="2000"/>
                    <a:pt x="478" y="1974"/>
                  </a:cubicBezTo>
                  <a:cubicBezTo>
                    <a:pt x="541" y="1817"/>
                    <a:pt x="514" y="1640"/>
                    <a:pt x="548" y="1476"/>
                  </a:cubicBezTo>
                  <a:cubicBezTo>
                    <a:pt x="594" y="1256"/>
                    <a:pt x="679" y="1078"/>
                    <a:pt x="835" y="915"/>
                  </a:cubicBezTo>
                  <a:cubicBezTo>
                    <a:pt x="1039" y="703"/>
                    <a:pt x="1588" y="263"/>
                    <a:pt x="1989" y="263"/>
                  </a:cubicBezTo>
                  <a:cubicBezTo>
                    <a:pt x="2101" y="263"/>
                    <a:pt x="2201" y="297"/>
                    <a:pt x="2278" y="380"/>
                  </a:cubicBezTo>
                  <a:cubicBezTo>
                    <a:pt x="2546" y="665"/>
                    <a:pt x="2576" y="1446"/>
                    <a:pt x="2513" y="1800"/>
                  </a:cubicBezTo>
                  <a:cubicBezTo>
                    <a:pt x="2412" y="2335"/>
                    <a:pt x="1934" y="2619"/>
                    <a:pt x="1440" y="2766"/>
                  </a:cubicBezTo>
                  <a:cubicBezTo>
                    <a:pt x="1393" y="2779"/>
                    <a:pt x="1403" y="2853"/>
                    <a:pt x="1453" y="2853"/>
                  </a:cubicBezTo>
                  <a:cubicBezTo>
                    <a:pt x="2022" y="2853"/>
                    <a:pt x="2603" y="2482"/>
                    <a:pt x="2764" y="1928"/>
                  </a:cubicBezTo>
                  <a:cubicBezTo>
                    <a:pt x="2850" y="1620"/>
                    <a:pt x="2813" y="1292"/>
                    <a:pt x="2753" y="985"/>
                  </a:cubicBezTo>
                  <a:cubicBezTo>
                    <a:pt x="2703" y="708"/>
                    <a:pt x="2643" y="310"/>
                    <a:pt x="2406" y="116"/>
                  </a:cubicBezTo>
                  <a:cubicBezTo>
                    <a:pt x="2305" y="35"/>
                    <a:pt x="2185" y="1"/>
                    <a:pt x="2056" y="1"/>
                  </a:cubicBezTo>
                  <a:close/>
                </a:path>
              </a:pathLst>
            </a:custGeom>
            <a:solidFill>
              <a:srgbClr val="440A29"/>
            </a:solidFill>
            <a:ln>
              <a:noFill/>
            </a:ln>
          </p:spPr>
          <p:txBody>
            <a:bodyPr spcFirstLastPara="1" wrap="square" lIns="43250" tIns="43250" rIns="43250" bIns="43250" anchor="ctr" anchorCtr="0">
              <a:noAutofit/>
            </a:bodyPr>
            <a:lstStyle/>
            <a:p>
              <a:endParaRPr/>
            </a:p>
          </p:txBody>
        </p:sp>
        <p:sp>
          <p:nvSpPr>
            <p:cNvPr id="91" name="Google Shape;1566;p53"/>
            <p:cNvSpPr/>
            <p:nvPr/>
          </p:nvSpPr>
          <p:spPr>
            <a:xfrm>
              <a:off x="1515600" y="3437650"/>
              <a:ext cx="51000" cy="34950"/>
            </a:xfrm>
            <a:custGeom>
              <a:avLst/>
              <a:gdLst/>
              <a:ahLst/>
              <a:cxnLst/>
              <a:rect l="l" t="t" r="r" b="b"/>
              <a:pathLst>
                <a:path w="2040" h="1398" extrusionOk="0">
                  <a:moveTo>
                    <a:pt x="1988" y="0"/>
                  </a:moveTo>
                  <a:cubicBezTo>
                    <a:pt x="1975" y="0"/>
                    <a:pt x="1963" y="6"/>
                    <a:pt x="1955" y="19"/>
                  </a:cubicBezTo>
                  <a:cubicBezTo>
                    <a:pt x="1765" y="393"/>
                    <a:pt x="1624" y="754"/>
                    <a:pt x="1263" y="1005"/>
                  </a:cubicBezTo>
                  <a:cubicBezTo>
                    <a:pt x="908" y="1254"/>
                    <a:pt x="465" y="1355"/>
                    <a:pt x="37" y="1355"/>
                  </a:cubicBezTo>
                  <a:cubicBezTo>
                    <a:pt x="31" y="1355"/>
                    <a:pt x="24" y="1355"/>
                    <a:pt x="17" y="1355"/>
                  </a:cubicBezTo>
                  <a:cubicBezTo>
                    <a:pt x="0" y="1355"/>
                    <a:pt x="0" y="1382"/>
                    <a:pt x="17" y="1382"/>
                  </a:cubicBezTo>
                  <a:cubicBezTo>
                    <a:pt x="103" y="1393"/>
                    <a:pt x="186" y="1398"/>
                    <a:pt x="268" y="1398"/>
                  </a:cubicBezTo>
                  <a:cubicBezTo>
                    <a:pt x="1108" y="1398"/>
                    <a:pt x="1749" y="865"/>
                    <a:pt x="2028" y="52"/>
                  </a:cubicBezTo>
                  <a:cubicBezTo>
                    <a:pt x="2040" y="23"/>
                    <a:pt x="2014" y="0"/>
                    <a:pt x="1988" y="0"/>
                  </a:cubicBezTo>
                  <a:close/>
                </a:path>
              </a:pathLst>
            </a:custGeom>
            <a:solidFill>
              <a:srgbClr val="440A29"/>
            </a:solidFill>
            <a:ln>
              <a:noFill/>
            </a:ln>
          </p:spPr>
          <p:txBody>
            <a:bodyPr spcFirstLastPara="1" wrap="square" lIns="43250" tIns="43250" rIns="43250" bIns="43250" anchor="ctr" anchorCtr="0">
              <a:noAutofit/>
            </a:bodyPr>
            <a:lstStyle/>
            <a:p>
              <a:endParaRPr/>
            </a:p>
          </p:txBody>
        </p:sp>
        <p:sp>
          <p:nvSpPr>
            <p:cNvPr id="92" name="Google Shape;1567;p53"/>
            <p:cNvSpPr/>
            <p:nvPr/>
          </p:nvSpPr>
          <p:spPr>
            <a:xfrm>
              <a:off x="1511000" y="3470125"/>
              <a:ext cx="2275" cy="2225"/>
            </a:xfrm>
            <a:custGeom>
              <a:avLst/>
              <a:gdLst/>
              <a:ahLst/>
              <a:cxnLst/>
              <a:rect l="l" t="t" r="r" b="b"/>
              <a:pathLst>
                <a:path w="91" h="89" extrusionOk="0">
                  <a:moveTo>
                    <a:pt x="42" y="1"/>
                  </a:moveTo>
                  <a:cubicBezTo>
                    <a:pt x="35" y="1"/>
                    <a:pt x="27" y="3"/>
                    <a:pt x="21" y="6"/>
                  </a:cubicBezTo>
                  <a:cubicBezTo>
                    <a:pt x="10" y="13"/>
                    <a:pt x="1" y="26"/>
                    <a:pt x="1" y="39"/>
                  </a:cubicBezTo>
                  <a:cubicBezTo>
                    <a:pt x="4" y="46"/>
                    <a:pt x="4" y="56"/>
                    <a:pt x="4" y="63"/>
                  </a:cubicBezTo>
                  <a:cubicBezTo>
                    <a:pt x="4" y="73"/>
                    <a:pt x="7" y="79"/>
                    <a:pt x="18" y="86"/>
                  </a:cubicBezTo>
                  <a:cubicBezTo>
                    <a:pt x="22" y="88"/>
                    <a:pt x="27" y="89"/>
                    <a:pt x="32" y="89"/>
                  </a:cubicBezTo>
                  <a:cubicBezTo>
                    <a:pt x="37" y="89"/>
                    <a:pt x="41" y="88"/>
                    <a:pt x="44" y="86"/>
                  </a:cubicBezTo>
                  <a:cubicBezTo>
                    <a:pt x="50" y="83"/>
                    <a:pt x="58" y="79"/>
                    <a:pt x="64" y="76"/>
                  </a:cubicBezTo>
                  <a:cubicBezTo>
                    <a:pt x="87" y="59"/>
                    <a:pt x="91" y="19"/>
                    <a:pt x="64" y="6"/>
                  </a:cubicBezTo>
                  <a:cubicBezTo>
                    <a:pt x="57" y="3"/>
                    <a:pt x="50" y="1"/>
                    <a:pt x="42" y="1"/>
                  </a:cubicBezTo>
                  <a:close/>
                </a:path>
              </a:pathLst>
            </a:custGeom>
            <a:solidFill>
              <a:srgbClr val="440A29"/>
            </a:solidFill>
            <a:ln>
              <a:noFill/>
            </a:ln>
          </p:spPr>
          <p:txBody>
            <a:bodyPr spcFirstLastPara="1" wrap="square" lIns="43250" tIns="43250" rIns="43250" bIns="43250" anchor="ctr" anchorCtr="0">
              <a:noAutofit/>
            </a:bodyPr>
            <a:lstStyle/>
            <a:p>
              <a:endParaRPr/>
            </a:p>
          </p:txBody>
        </p:sp>
        <p:sp>
          <p:nvSpPr>
            <p:cNvPr id="93" name="Google Shape;1568;p53"/>
            <p:cNvSpPr/>
            <p:nvPr/>
          </p:nvSpPr>
          <p:spPr>
            <a:xfrm>
              <a:off x="1506000" y="3472100"/>
              <a:ext cx="350" cy="275"/>
            </a:xfrm>
            <a:custGeom>
              <a:avLst/>
              <a:gdLst/>
              <a:ahLst/>
              <a:cxnLst/>
              <a:rect l="l" t="t" r="r" b="b"/>
              <a:pathLst>
                <a:path w="14" h="11" extrusionOk="0">
                  <a:moveTo>
                    <a:pt x="7" y="0"/>
                  </a:moveTo>
                  <a:cubicBezTo>
                    <a:pt x="0" y="0"/>
                    <a:pt x="0" y="11"/>
                    <a:pt x="7" y="11"/>
                  </a:cubicBezTo>
                  <a:cubicBezTo>
                    <a:pt x="13" y="11"/>
                    <a:pt x="13" y="0"/>
                    <a:pt x="7" y="0"/>
                  </a:cubicBezTo>
                  <a:close/>
                </a:path>
              </a:pathLst>
            </a:custGeom>
            <a:solidFill>
              <a:srgbClr val="440A29"/>
            </a:solidFill>
            <a:ln>
              <a:noFill/>
            </a:ln>
          </p:spPr>
          <p:txBody>
            <a:bodyPr spcFirstLastPara="1" wrap="square" lIns="43250" tIns="43250" rIns="43250" bIns="43250" anchor="ctr" anchorCtr="0">
              <a:noAutofit/>
            </a:bodyPr>
            <a:lstStyle/>
            <a:p>
              <a:endParaRPr/>
            </a:p>
          </p:txBody>
        </p:sp>
        <p:sp>
          <p:nvSpPr>
            <p:cNvPr id="94" name="Google Shape;1569;p53"/>
            <p:cNvSpPr/>
            <p:nvPr/>
          </p:nvSpPr>
          <p:spPr>
            <a:xfrm>
              <a:off x="1453450" y="3479775"/>
              <a:ext cx="99175" cy="88400"/>
            </a:xfrm>
            <a:custGeom>
              <a:avLst/>
              <a:gdLst/>
              <a:ahLst/>
              <a:cxnLst/>
              <a:rect l="l" t="t" r="r" b="b"/>
              <a:pathLst>
                <a:path w="3967" h="3536" extrusionOk="0">
                  <a:moveTo>
                    <a:pt x="3145" y="0"/>
                  </a:moveTo>
                  <a:cubicBezTo>
                    <a:pt x="3063" y="0"/>
                    <a:pt x="2982" y="93"/>
                    <a:pt x="3034" y="178"/>
                  </a:cubicBezTo>
                  <a:cubicBezTo>
                    <a:pt x="3425" y="796"/>
                    <a:pt x="3592" y="1445"/>
                    <a:pt x="3609" y="2173"/>
                  </a:cubicBezTo>
                  <a:cubicBezTo>
                    <a:pt x="3623" y="2705"/>
                    <a:pt x="3475" y="3102"/>
                    <a:pt x="2931" y="3262"/>
                  </a:cubicBezTo>
                  <a:cubicBezTo>
                    <a:pt x="2717" y="3326"/>
                    <a:pt x="2488" y="3344"/>
                    <a:pt x="2259" y="3344"/>
                  </a:cubicBezTo>
                  <a:cubicBezTo>
                    <a:pt x="2116" y="3344"/>
                    <a:pt x="1972" y="3337"/>
                    <a:pt x="1834" y="3329"/>
                  </a:cubicBezTo>
                  <a:cubicBezTo>
                    <a:pt x="1450" y="3309"/>
                    <a:pt x="1020" y="3282"/>
                    <a:pt x="672" y="3098"/>
                  </a:cubicBezTo>
                  <a:cubicBezTo>
                    <a:pt x="230" y="2865"/>
                    <a:pt x="150" y="2480"/>
                    <a:pt x="194" y="2019"/>
                  </a:cubicBezTo>
                  <a:cubicBezTo>
                    <a:pt x="258" y="1308"/>
                    <a:pt x="438" y="626"/>
                    <a:pt x="916" y="78"/>
                  </a:cubicBezTo>
                  <a:cubicBezTo>
                    <a:pt x="939" y="52"/>
                    <a:pt x="918" y="22"/>
                    <a:pt x="892" y="22"/>
                  </a:cubicBezTo>
                  <a:cubicBezTo>
                    <a:pt x="885" y="22"/>
                    <a:pt x="876" y="25"/>
                    <a:pt x="869" y="31"/>
                  </a:cubicBezTo>
                  <a:cubicBezTo>
                    <a:pt x="227" y="549"/>
                    <a:pt x="0" y="1551"/>
                    <a:pt x="24" y="2347"/>
                  </a:cubicBezTo>
                  <a:cubicBezTo>
                    <a:pt x="50" y="3255"/>
                    <a:pt x="1036" y="3446"/>
                    <a:pt x="1768" y="3513"/>
                  </a:cubicBezTo>
                  <a:cubicBezTo>
                    <a:pt x="1920" y="3526"/>
                    <a:pt x="2085" y="3536"/>
                    <a:pt x="2255" y="3536"/>
                  </a:cubicBezTo>
                  <a:cubicBezTo>
                    <a:pt x="2944" y="3536"/>
                    <a:pt x="3692" y="3372"/>
                    <a:pt x="3826" y="2594"/>
                  </a:cubicBezTo>
                  <a:cubicBezTo>
                    <a:pt x="3967" y="1765"/>
                    <a:pt x="3806" y="672"/>
                    <a:pt x="3222" y="34"/>
                  </a:cubicBezTo>
                  <a:cubicBezTo>
                    <a:pt x="3199" y="10"/>
                    <a:pt x="3172" y="0"/>
                    <a:pt x="3145" y="0"/>
                  </a:cubicBezTo>
                  <a:close/>
                </a:path>
              </a:pathLst>
            </a:custGeom>
            <a:solidFill>
              <a:srgbClr val="440A29"/>
            </a:solidFill>
            <a:ln>
              <a:noFill/>
            </a:ln>
          </p:spPr>
          <p:txBody>
            <a:bodyPr spcFirstLastPara="1" wrap="square" lIns="43250" tIns="43250" rIns="43250" bIns="43250" anchor="ctr" anchorCtr="0">
              <a:noAutofit/>
            </a:bodyPr>
            <a:lstStyle/>
            <a:p>
              <a:endParaRPr/>
            </a:p>
          </p:txBody>
        </p:sp>
        <p:sp>
          <p:nvSpPr>
            <p:cNvPr id="95" name="Google Shape;1570;p53"/>
            <p:cNvSpPr/>
            <p:nvPr/>
          </p:nvSpPr>
          <p:spPr>
            <a:xfrm>
              <a:off x="1539175" y="3433175"/>
              <a:ext cx="73175" cy="61700"/>
            </a:xfrm>
            <a:custGeom>
              <a:avLst/>
              <a:gdLst/>
              <a:ahLst/>
              <a:cxnLst/>
              <a:rect l="l" t="t" r="r" b="b"/>
              <a:pathLst>
                <a:path w="2927" h="2468" extrusionOk="0">
                  <a:moveTo>
                    <a:pt x="2482" y="0"/>
                  </a:moveTo>
                  <a:cubicBezTo>
                    <a:pt x="2447" y="0"/>
                    <a:pt x="2424" y="45"/>
                    <a:pt x="2449" y="78"/>
                  </a:cubicBezTo>
                  <a:cubicBezTo>
                    <a:pt x="2927" y="679"/>
                    <a:pt x="2472" y="1601"/>
                    <a:pt x="1914" y="1965"/>
                  </a:cubicBezTo>
                  <a:cubicBezTo>
                    <a:pt x="1646" y="2140"/>
                    <a:pt x="1257" y="2276"/>
                    <a:pt x="890" y="2276"/>
                  </a:cubicBezTo>
                  <a:cubicBezTo>
                    <a:pt x="576" y="2276"/>
                    <a:pt x="279" y="2177"/>
                    <a:pt x="86" y="1918"/>
                  </a:cubicBezTo>
                  <a:cubicBezTo>
                    <a:pt x="77" y="1905"/>
                    <a:pt x="64" y="1899"/>
                    <a:pt x="52" y="1899"/>
                  </a:cubicBezTo>
                  <a:cubicBezTo>
                    <a:pt x="25" y="1899"/>
                    <a:pt x="0" y="1926"/>
                    <a:pt x="16" y="1958"/>
                  </a:cubicBezTo>
                  <a:cubicBezTo>
                    <a:pt x="200" y="2327"/>
                    <a:pt x="556" y="2468"/>
                    <a:pt x="940" y="2468"/>
                  </a:cubicBezTo>
                  <a:cubicBezTo>
                    <a:pt x="1366" y="2468"/>
                    <a:pt x="1826" y="2294"/>
                    <a:pt x="2122" y="2066"/>
                  </a:cubicBezTo>
                  <a:cubicBezTo>
                    <a:pt x="2452" y="1805"/>
                    <a:pt x="2716" y="1424"/>
                    <a:pt x="2780" y="1000"/>
                  </a:cubicBezTo>
                  <a:cubicBezTo>
                    <a:pt x="2830" y="672"/>
                    <a:pt x="2823" y="194"/>
                    <a:pt x="2506" y="7"/>
                  </a:cubicBezTo>
                  <a:cubicBezTo>
                    <a:pt x="2497" y="2"/>
                    <a:pt x="2489" y="0"/>
                    <a:pt x="2482" y="0"/>
                  </a:cubicBezTo>
                  <a:close/>
                </a:path>
              </a:pathLst>
            </a:custGeom>
            <a:solidFill>
              <a:srgbClr val="440A29"/>
            </a:solidFill>
            <a:ln>
              <a:noFill/>
            </a:ln>
          </p:spPr>
          <p:txBody>
            <a:bodyPr spcFirstLastPara="1" wrap="square" lIns="43250" tIns="43250" rIns="43250" bIns="43250" anchor="ctr" anchorCtr="0">
              <a:noAutofit/>
            </a:bodyPr>
            <a:lstStyle/>
            <a:p>
              <a:endParaRPr/>
            </a:p>
          </p:txBody>
        </p:sp>
        <p:sp>
          <p:nvSpPr>
            <p:cNvPr id="96" name="Google Shape;1571;p53"/>
            <p:cNvSpPr/>
            <p:nvPr/>
          </p:nvSpPr>
          <p:spPr>
            <a:xfrm>
              <a:off x="1538075" y="3427125"/>
              <a:ext cx="96075" cy="84450"/>
            </a:xfrm>
            <a:custGeom>
              <a:avLst/>
              <a:gdLst/>
              <a:ahLst/>
              <a:cxnLst/>
              <a:rect l="l" t="t" r="r" b="b"/>
              <a:pathLst>
                <a:path w="3843" h="3378" extrusionOk="0">
                  <a:moveTo>
                    <a:pt x="3308" y="0"/>
                  </a:moveTo>
                  <a:cubicBezTo>
                    <a:pt x="3275" y="0"/>
                    <a:pt x="3242" y="30"/>
                    <a:pt x="3251" y="72"/>
                  </a:cubicBezTo>
                  <a:cubicBezTo>
                    <a:pt x="3445" y="937"/>
                    <a:pt x="3629" y="1863"/>
                    <a:pt x="2934" y="2575"/>
                  </a:cubicBezTo>
                  <a:cubicBezTo>
                    <a:pt x="2516" y="3003"/>
                    <a:pt x="1967" y="3221"/>
                    <a:pt x="1417" y="3221"/>
                  </a:cubicBezTo>
                  <a:cubicBezTo>
                    <a:pt x="929" y="3221"/>
                    <a:pt x="441" y="3049"/>
                    <a:pt x="47" y="2698"/>
                  </a:cubicBezTo>
                  <a:cubicBezTo>
                    <a:pt x="41" y="2694"/>
                    <a:pt x="36" y="2692"/>
                    <a:pt x="31" y="2692"/>
                  </a:cubicBezTo>
                  <a:cubicBezTo>
                    <a:pt x="14" y="2692"/>
                    <a:pt x="1" y="2713"/>
                    <a:pt x="13" y="2729"/>
                  </a:cubicBezTo>
                  <a:cubicBezTo>
                    <a:pt x="407" y="3174"/>
                    <a:pt x="919" y="3378"/>
                    <a:pt x="1441" y="3378"/>
                  </a:cubicBezTo>
                  <a:cubicBezTo>
                    <a:pt x="1968" y="3378"/>
                    <a:pt x="2504" y="3170"/>
                    <a:pt x="2937" y="2792"/>
                  </a:cubicBezTo>
                  <a:cubicBezTo>
                    <a:pt x="3662" y="2160"/>
                    <a:pt x="3842" y="851"/>
                    <a:pt x="3355" y="29"/>
                  </a:cubicBezTo>
                  <a:cubicBezTo>
                    <a:pt x="3343" y="9"/>
                    <a:pt x="3325" y="0"/>
                    <a:pt x="3308" y="0"/>
                  </a:cubicBezTo>
                  <a:close/>
                </a:path>
              </a:pathLst>
            </a:custGeom>
            <a:solidFill>
              <a:srgbClr val="440A29"/>
            </a:solidFill>
            <a:ln>
              <a:noFill/>
            </a:ln>
          </p:spPr>
          <p:txBody>
            <a:bodyPr spcFirstLastPara="1" wrap="square" lIns="43250" tIns="43250" rIns="43250" bIns="43250" anchor="ctr" anchorCtr="0">
              <a:noAutofit/>
            </a:bodyPr>
            <a:lstStyle/>
            <a:p>
              <a:endParaRPr/>
            </a:p>
          </p:txBody>
        </p:sp>
        <p:sp>
          <p:nvSpPr>
            <p:cNvPr id="97" name="Google Shape;1572;p53"/>
            <p:cNvSpPr/>
            <p:nvPr/>
          </p:nvSpPr>
          <p:spPr>
            <a:xfrm>
              <a:off x="1610325" y="3409200"/>
              <a:ext cx="11525" cy="21800"/>
            </a:xfrm>
            <a:custGeom>
              <a:avLst/>
              <a:gdLst/>
              <a:ahLst/>
              <a:cxnLst/>
              <a:rect l="l" t="t" r="r" b="b"/>
              <a:pathLst>
                <a:path w="461" h="872" extrusionOk="0">
                  <a:moveTo>
                    <a:pt x="168" y="1"/>
                  </a:moveTo>
                  <a:cubicBezTo>
                    <a:pt x="1" y="1"/>
                    <a:pt x="53" y="447"/>
                    <a:pt x="90" y="535"/>
                  </a:cubicBezTo>
                  <a:cubicBezTo>
                    <a:pt x="94" y="544"/>
                    <a:pt x="101" y="548"/>
                    <a:pt x="109" y="548"/>
                  </a:cubicBezTo>
                  <a:cubicBezTo>
                    <a:pt x="123" y="548"/>
                    <a:pt x="138" y="537"/>
                    <a:pt x="138" y="522"/>
                  </a:cubicBezTo>
                  <a:cubicBezTo>
                    <a:pt x="141" y="435"/>
                    <a:pt x="124" y="351"/>
                    <a:pt x="134" y="261"/>
                  </a:cubicBezTo>
                  <a:cubicBezTo>
                    <a:pt x="143" y="194"/>
                    <a:pt x="157" y="168"/>
                    <a:pt x="172" y="168"/>
                  </a:cubicBezTo>
                  <a:cubicBezTo>
                    <a:pt x="200" y="168"/>
                    <a:pt x="232" y="261"/>
                    <a:pt x="247" y="325"/>
                  </a:cubicBezTo>
                  <a:cubicBezTo>
                    <a:pt x="295" y="508"/>
                    <a:pt x="338" y="679"/>
                    <a:pt x="408" y="852"/>
                  </a:cubicBezTo>
                  <a:cubicBezTo>
                    <a:pt x="413" y="865"/>
                    <a:pt x="425" y="872"/>
                    <a:pt x="436" y="872"/>
                  </a:cubicBezTo>
                  <a:cubicBezTo>
                    <a:pt x="449" y="872"/>
                    <a:pt x="460" y="864"/>
                    <a:pt x="458" y="846"/>
                  </a:cubicBezTo>
                  <a:cubicBezTo>
                    <a:pt x="445" y="662"/>
                    <a:pt x="418" y="499"/>
                    <a:pt x="371" y="318"/>
                  </a:cubicBezTo>
                  <a:cubicBezTo>
                    <a:pt x="348" y="224"/>
                    <a:pt x="315" y="44"/>
                    <a:pt x="204" y="7"/>
                  </a:cubicBezTo>
                  <a:cubicBezTo>
                    <a:pt x="191" y="3"/>
                    <a:pt x="179" y="1"/>
                    <a:pt x="168" y="1"/>
                  </a:cubicBezTo>
                  <a:close/>
                </a:path>
              </a:pathLst>
            </a:custGeom>
            <a:solidFill>
              <a:srgbClr val="440A29"/>
            </a:solidFill>
            <a:ln>
              <a:noFill/>
            </a:ln>
          </p:spPr>
          <p:txBody>
            <a:bodyPr spcFirstLastPara="1" wrap="square" lIns="43250" tIns="43250" rIns="43250" bIns="43250" anchor="ctr" anchorCtr="0">
              <a:noAutofit/>
            </a:bodyPr>
            <a:lstStyle/>
            <a:p>
              <a:endParaRPr/>
            </a:p>
          </p:txBody>
        </p:sp>
        <p:sp>
          <p:nvSpPr>
            <p:cNvPr id="98" name="Google Shape;1573;p53"/>
            <p:cNvSpPr/>
            <p:nvPr/>
          </p:nvSpPr>
          <p:spPr>
            <a:xfrm>
              <a:off x="1605475" y="3408575"/>
              <a:ext cx="7625" cy="15775"/>
            </a:xfrm>
            <a:custGeom>
              <a:avLst/>
              <a:gdLst/>
              <a:ahLst/>
              <a:cxnLst/>
              <a:rect l="l" t="t" r="r" b="b"/>
              <a:pathLst>
                <a:path w="305" h="631" extrusionOk="0">
                  <a:moveTo>
                    <a:pt x="145" y="0"/>
                  </a:moveTo>
                  <a:cubicBezTo>
                    <a:pt x="118" y="0"/>
                    <a:pt x="91" y="10"/>
                    <a:pt x="68" y="32"/>
                  </a:cubicBezTo>
                  <a:cubicBezTo>
                    <a:pt x="8" y="89"/>
                    <a:pt x="8" y="189"/>
                    <a:pt x="8" y="266"/>
                  </a:cubicBezTo>
                  <a:cubicBezTo>
                    <a:pt x="4" y="370"/>
                    <a:pt x="0" y="524"/>
                    <a:pt x="64" y="610"/>
                  </a:cubicBezTo>
                  <a:cubicBezTo>
                    <a:pt x="74" y="624"/>
                    <a:pt x="87" y="631"/>
                    <a:pt x="99" y="631"/>
                  </a:cubicBezTo>
                  <a:cubicBezTo>
                    <a:pt x="119" y="631"/>
                    <a:pt x="137" y="615"/>
                    <a:pt x="141" y="590"/>
                  </a:cubicBezTo>
                  <a:cubicBezTo>
                    <a:pt x="154" y="480"/>
                    <a:pt x="108" y="360"/>
                    <a:pt x="108" y="246"/>
                  </a:cubicBezTo>
                  <a:cubicBezTo>
                    <a:pt x="108" y="223"/>
                    <a:pt x="97" y="119"/>
                    <a:pt x="117" y="103"/>
                  </a:cubicBezTo>
                  <a:cubicBezTo>
                    <a:pt x="158" y="109"/>
                    <a:pt x="201" y="115"/>
                    <a:pt x="241" y="123"/>
                  </a:cubicBezTo>
                  <a:cubicBezTo>
                    <a:pt x="255" y="149"/>
                    <a:pt x="264" y="172"/>
                    <a:pt x="271" y="200"/>
                  </a:cubicBezTo>
                  <a:cubicBezTo>
                    <a:pt x="278" y="226"/>
                    <a:pt x="284" y="253"/>
                    <a:pt x="295" y="280"/>
                  </a:cubicBezTo>
                  <a:cubicBezTo>
                    <a:pt x="296" y="281"/>
                    <a:pt x="299" y="282"/>
                    <a:pt x="301" y="282"/>
                  </a:cubicBezTo>
                  <a:cubicBezTo>
                    <a:pt x="303" y="282"/>
                    <a:pt x="304" y="281"/>
                    <a:pt x="304" y="280"/>
                  </a:cubicBezTo>
                  <a:cubicBezTo>
                    <a:pt x="288" y="192"/>
                    <a:pt x="298" y="86"/>
                    <a:pt x="224" y="29"/>
                  </a:cubicBezTo>
                  <a:cubicBezTo>
                    <a:pt x="199" y="10"/>
                    <a:pt x="172" y="0"/>
                    <a:pt x="145" y="0"/>
                  </a:cubicBezTo>
                  <a:close/>
                </a:path>
              </a:pathLst>
            </a:custGeom>
            <a:solidFill>
              <a:srgbClr val="440A29"/>
            </a:solidFill>
            <a:ln>
              <a:noFill/>
            </a:ln>
          </p:spPr>
          <p:txBody>
            <a:bodyPr spcFirstLastPara="1" wrap="square" lIns="43250" tIns="43250" rIns="43250" bIns="43250" anchor="ctr" anchorCtr="0">
              <a:noAutofit/>
            </a:bodyPr>
            <a:lstStyle/>
            <a:p>
              <a:endParaRPr/>
            </a:p>
          </p:txBody>
        </p:sp>
        <p:sp>
          <p:nvSpPr>
            <p:cNvPr id="99" name="Google Shape;1574;p53"/>
            <p:cNvSpPr/>
            <p:nvPr/>
          </p:nvSpPr>
          <p:spPr>
            <a:xfrm>
              <a:off x="1597300" y="3410100"/>
              <a:ext cx="9625" cy="18200"/>
            </a:xfrm>
            <a:custGeom>
              <a:avLst/>
              <a:gdLst/>
              <a:ahLst/>
              <a:cxnLst/>
              <a:rect l="l" t="t" r="r" b="b"/>
              <a:pathLst>
                <a:path w="385" h="728" extrusionOk="0">
                  <a:moveTo>
                    <a:pt x="184" y="0"/>
                  </a:moveTo>
                  <a:cubicBezTo>
                    <a:pt x="151" y="0"/>
                    <a:pt x="119" y="10"/>
                    <a:pt x="90" y="31"/>
                  </a:cubicBezTo>
                  <a:cubicBezTo>
                    <a:pt x="7" y="91"/>
                    <a:pt x="0" y="195"/>
                    <a:pt x="10" y="289"/>
                  </a:cubicBezTo>
                  <a:cubicBezTo>
                    <a:pt x="23" y="422"/>
                    <a:pt x="37" y="592"/>
                    <a:pt x="114" y="706"/>
                  </a:cubicBezTo>
                  <a:cubicBezTo>
                    <a:pt x="123" y="721"/>
                    <a:pt x="137" y="728"/>
                    <a:pt x="152" y="728"/>
                  </a:cubicBezTo>
                  <a:cubicBezTo>
                    <a:pt x="174" y="728"/>
                    <a:pt x="196" y="711"/>
                    <a:pt x="197" y="683"/>
                  </a:cubicBezTo>
                  <a:cubicBezTo>
                    <a:pt x="197" y="569"/>
                    <a:pt x="147" y="455"/>
                    <a:pt x="127" y="342"/>
                  </a:cubicBezTo>
                  <a:cubicBezTo>
                    <a:pt x="117" y="305"/>
                    <a:pt x="114" y="269"/>
                    <a:pt x="110" y="235"/>
                  </a:cubicBezTo>
                  <a:cubicBezTo>
                    <a:pt x="102" y="167"/>
                    <a:pt x="143" y="133"/>
                    <a:pt x="234" y="133"/>
                  </a:cubicBezTo>
                  <a:cubicBezTo>
                    <a:pt x="245" y="133"/>
                    <a:pt x="258" y="134"/>
                    <a:pt x="270" y="135"/>
                  </a:cubicBezTo>
                  <a:cubicBezTo>
                    <a:pt x="324" y="171"/>
                    <a:pt x="335" y="279"/>
                    <a:pt x="341" y="335"/>
                  </a:cubicBezTo>
                  <a:cubicBezTo>
                    <a:pt x="342" y="346"/>
                    <a:pt x="350" y="350"/>
                    <a:pt x="358" y="350"/>
                  </a:cubicBezTo>
                  <a:cubicBezTo>
                    <a:pt x="367" y="350"/>
                    <a:pt x="378" y="343"/>
                    <a:pt x="378" y="332"/>
                  </a:cubicBezTo>
                  <a:cubicBezTo>
                    <a:pt x="384" y="235"/>
                    <a:pt x="384" y="122"/>
                    <a:pt x="307" y="51"/>
                  </a:cubicBezTo>
                  <a:cubicBezTo>
                    <a:pt x="273" y="18"/>
                    <a:pt x="228" y="0"/>
                    <a:pt x="184" y="0"/>
                  </a:cubicBezTo>
                  <a:close/>
                </a:path>
              </a:pathLst>
            </a:custGeom>
            <a:solidFill>
              <a:srgbClr val="440A29"/>
            </a:solidFill>
            <a:ln>
              <a:noFill/>
            </a:ln>
          </p:spPr>
          <p:txBody>
            <a:bodyPr spcFirstLastPara="1" wrap="square" lIns="43250" tIns="43250" rIns="43250" bIns="43250" anchor="ctr" anchorCtr="0">
              <a:noAutofit/>
            </a:bodyPr>
            <a:lstStyle/>
            <a:p>
              <a:endParaRPr/>
            </a:p>
          </p:txBody>
        </p:sp>
        <p:sp>
          <p:nvSpPr>
            <p:cNvPr id="100" name="Google Shape;1575;p53"/>
            <p:cNvSpPr/>
            <p:nvPr/>
          </p:nvSpPr>
          <p:spPr>
            <a:xfrm>
              <a:off x="1590950" y="3424300"/>
              <a:ext cx="12925" cy="12675"/>
            </a:xfrm>
            <a:custGeom>
              <a:avLst/>
              <a:gdLst/>
              <a:ahLst/>
              <a:cxnLst/>
              <a:rect l="l" t="t" r="r" b="b"/>
              <a:pathLst>
                <a:path w="517" h="507" extrusionOk="0">
                  <a:moveTo>
                    <a:pt x="202" y="1"/>
                  </a:moveTo>
                  <a:cubicBezTo>
                    <a:pt x="135" y="1"/>
                    <a:pt x="65" y="28"/>
                    <a:pt x="37" y="95"/>
                  </a:cubicBezTo>
                  <a:cubicBezTo>
                    <a:pt x="0" y="182"/>
                    <a:pt x="67" y="265"/>
                    <a:pt x="140" y="308"/>
                  </a:cubicBezTo>
                  <a:cubicBezTo>
                    <a:pt x="191" y="336"/>
                    <a:pt x="248" y="352"/>
                    <a:pt x="294" y="385"/>
                  </a:cubicBezTo>
                  <a:cubicBezTo>
                    <a:pt x="344" y="419"/>
                    <a:pt x="375" y="473"/>
                    <a:pt x="428" y="499"/>
                  </a:cubicBezTo>
                  <a:cubicBezTo>
                    <a:pt x="437" y="504"/>
                    <a:pt x="447" y="506"/>
                    <a:pt x="456" y="506"/>
                  </a:cubicBezTo>
                  <a:cubicBezTo>
                    <a:pt x="489" y="506"/>
                    <a:pt x="516" y="476"/>
                    <a:pt x="508" y="439"/>
                  </a:cubicBezTo>
                  <a:cubicBezTo>
                    <a:pt x="484" y="325"/>
                    <a:pt x="338" y="259"/>
                    <a:pt x="244" y="219"/>
                  </a:cubicBezTo>
                  <a:cubicBezTo>
                    <a:pt x="217" y="208"/>
                    <a:pt x="177" y="199"/>
                    <a:pt x="160" y="172"/>
                  </a:cubicBezTo>
                  <a:cubicBezTo>
                    <a:pt x="120" y="118"/>
                    <a:pt x="177" y="85"/>
                    <a:pt x="228" y="85"/>
                  </a:cubicBezTo>
                  <a:cubicBezTo>
                    <a:pt x="271" y="85"/>
                    <a:pt x="311" y="101"/>
                    <a:pt x="344" y="128"/>
                  </a:cubicBezTo>
                  <a:cubicBezTo>
                    <a:pt x="364" y="142"/>
                    <a:pt x="361" y="148"/>
                    <a:pt x="388" y="152"/>
                  </a:cubicBezTo>
                  <a:cubicBezTo>
                    <a:pt x="395" y="152"/>
                    <a:pt x="401" y="152"/>
                    <a:pt x="401" y="145"/>
                  </a:cubicBezTo>
                  <a:cubicBezTo>
                    <a:pt x="418" y="75"/>
                    <a:pt x="314" y="21"/>
                    <a:pt x="261" y="8"/>
                  </a:cubicBezTo>
                  <a:cubicBezTo>
                    <a:pt x="242" y="3"/>
                    <a:pt x="222" y="1"/>
                    <a:pt x="202" y="1"/>
                  </a:cubicBezTo>
                  <a:close/>
                </a:path>
              </a:pathLst>
            </a:custGeom>
            <a:solidFill>
              <a:srgbClr val="440A29"/>
            </a:solidFill>
            <a:ln>
              <a:noFill/>
            </a:ln>
          </p:spPr>
          <p:txBody>
            <a:bodyPr spcFirstLastPara="1" wrap="square" lIns="43250" tIns="43250" rIns="43250" bIns="43250" anchor="ctr" anchorCtr="0">
              <a:noAutofit/>
            </a:bodyPr>
            <a:lstStyle/>
            <a:p>
              <a:endParaRPr/>
            </a:p>
          </p:txBody>
        </p:sp>
        <p:sp>
          <p:nvSpPr>
            <p:cNvPr id="101" name="Google Shape;1576;p53"/>
            <p:cNvSpPr/>
            <p:nvPr/>
          </p:nvSpPr>
          <p:spPr>
            <a:xfrm>
              <a:off x="1429125" y="3479250"/>
              <a:ext cx="37800" cy="74800"/>
            </a:xfrm>
            <a:custGeom>
              <a:avLst/>
              <a:gdLst/>
              <a:ahLst/>
              <a:cxnLst/>
              <a:rect l="l" t="t" r="r" b="b"/>
              <a:pathLst>
                <a:path w="1512" h="2992" extrusionOk="0">
                  <a:moveTo>
                    <a:pt x="1451" y="1"/>
                  </a:moveTo>
                  <a:cubicBezTo>
                    <a:pt x="1445" y="1"/>
                    <a:pt x="1438" y="2"/>
                    <a:pt x="1431" y="5"/>
                  </a:cubicBezTo>
                  <a:cubicBezTo>
                    <a:pt x="466" y="470"/>
                    <a:pt x="1" y="2010"/>
                    <a:pt x="446" y="2959"/>
                  </a:cubicBezTo>
                  <a:cubicBezTo>
                    <a:pt x="456" y="2982"/>
                    <a:pt x="476" y="2991"/>
                    <a:pt x="497" y="2991"/>
                  </a:cubicBezTo>
                  <a:cubicBezTo>
                    <a:pt x="538" y="2991"/>
                    <a:pt x="583" y="2955"/>
                    <a:pt x="566" y="2909"/>
                  </a:cubicBezTo>
                  <a:cubicBezTo>
                    <a:pt x="228" y="1977"/>
                    <a:pt x="616" y="604"/>
                    <a:pt x="1471" y="75"/>
                  </a:cubicBezTo>
                  <a:cubicBezTo>
                    <a:pt x="1511" y="53"/>
                    <a:pt x="1488" y="1"/>
                    <a:pt x="1451" y="1"/>
                  </a:cubicBezTo>
                  <a:close/>
                </a:path>
              </a:pathLst>
            </a:custGeom>
            <a:solidFill>
              <a:srgbClr val="440A29"/>
            </a:solidFill>
            <a:ln>
              <a:noFill/>
            </a:ln>
          </p:spPr>
          <p:txBody>
            <a:bodyPr spcFirstLastPara="1" wrap="square" lIns="43250" tIns="43250" rIns="43250" bIns="43250" anchor="ctr" anchorCtr="0">
              <a:noAutofit/>
            </a:bodyPr>
            <a:lstStyle/>
            <a:p>
              <a:endParaRPr/>
            </a:p>
          </p:txBody>
        </p:sp>
        <p:sp>
          <p:nvSpPr>
            <p:cNvPr id="102" name="Google Shape;1577;p53"/>
            <p:cNvSpPr/>
            <p:nvPr/>
          </p:nvSpPr>
          <p:spPr>
            <a:xfrm>
              <a:off x="1407600" y="3222950"/>
              <a:ext cx="21050" cy="9100"/>
            </a:xfrm>
            <a:custGeom>
              <a:avLst/>
              <a:gdLst/>
              <a:ahLst/>
              <a:cxnLst/>
              <a:rect l="l" t="t" r="r" b="b"/>
              <a:pathLst>
                <a:path w="842" h="364" extrusionOk="0">
                  <a:moveTo>
                    <a:pt x="341" y="0"/>
                  </a:moveTo>
                  <a:cubicBezTo>
                    <a:pt x="255" y="0"/>
                    <a:pt x="169" y="16"/>
                    <a:pt x="87" y="46"/>
                  </a:cubicBezTo>
                  <a:cubicBezTo>
                    <a:pt x="0" y="74"/>
                    <a:pt x="25" y="196"/>
                    <a:pt x="106" y="196"/>
                  </a:cubicBezTo>
                  <a:cubicBezTo>
                    <a:pt x="113" y="196"/>
                    <a:pt x="120" y="195"/>
                    <a:pt x="127" y="193"/>
                  </a:cubicBezTo>
                  <a:cubicBezTo>
                    <a:pt x="174" y="181"/>
                    <a:pt x="222" y="175"/>
                    <a:pt x="270" y="175"/>
                  </a:cubicBezTo>
                  <a:cubicBezTo>
                    <a:pt x="346" y="175"/>
                    <a:pt x="421" y="190"/>
                    <a:pt x="491" y="223"/>
                  </a:cubicBezTo>
                  <a:cubicBezTo>
                    <a:pt x="585" y="267"/>
                    <a:pt x="648" y="353"/>
                    <a:pt x="755" y="363"/>
                  </a:cubicBezTo>
                  <a:cubicBezTo>
                    <a:pt x="757" y="363"/>
                    <a:pt x="759" y="363"/>
                    <a:pt x="760" y="363"/>
                  </a:cubicBezTo>
                  <a:cubicBezTo>
                    <a:pt x="802" y="363"/>
                    <a:pt x="841" y="321"/>
                    <a:pt x="838" y="283"/>
                  </a:cubicBezTo>
                  <a:cubicBezTo>
                    <a:pt x="825" y="133"/>
                    <a:pt x="661" y="62"/>
                    <a:pt x="534" y="26"/>
                  </a:cubicBezTo>
                  <a:cubicBezTo>
                    <a:pt x="471" y="9"/>
                    <a:pt x="406" y="0"/>
                    <a:pt x="341" y="0"/>
                  </a:cubicBezTo>
                  <a:close/>
                </a:path>
              </a:pathLst>
            </a:custGeom>
            <a:solidFill>
              <a:srgbClr val="FFFFFF"/>
            </a:solidFill>
            <a:ln>
              <a:noFill/>
            </a:ln>
          </p:spPr>
          <p:txBody>
            <a:bodyPr spcFirstLastPara="1" wrap="square" lIns="43250" tIns="43250" rIns="43250" bIns="43250" anchor="ctr" anchorCtr="0">
              <a:noAutofit/>
            </a:bodyPr>
            <a:lstStyle/>
            <a:p>
              <a:endParaRPr/>
            </a:p>
          </p:txBody>
        </p:sp>
        <p:sp>
          <p:nvSpPr>
            <p:cNvPr id="103" name="Google Shape;1578;p53"/>
            <p:cNvSpPr/>
            <p:nvPr/>
          </p:nvSpPr>
          <p:spPr>
            <a:xfrm>
              <a:off x="1569225" y="3222675"/>
              <a:ext cx="17325" cy="11700"/>
            </a:xfrm>
            <a:custGeom>
              <a:avLst/>
              <a:gdLst/>
              <a:ahLst/>
              <a:cxnLst/>
              <a:rect l="l" t="t" r="r" b="b"/>
              <a:pathLst>
                <a:path w="693" h="468" extrusionOk="0">
                  <a:moveTo>
                    <a:pt x="593" y="0"/>
                  </a:moveTo>
                  <a:cubicBezTo>
                    <a:pt x="586" y="0"/>
                    <a:pt x="579" y="1"/>
                    <a:pt x="571" y="4"/>
                  </a:cubicBezTo>
                  <a:cubicBezTo>
                    <a:pt x="468" y="33"/>
                    <a:pt x="358" y="67"/>
                    <a:pt x="264" y="124"/>
                  </a:cubicBezTo>
                  <a:cubicBezTo>
                    <a:pt x="178" y="178"/>
                    <a:pt x="67" y="244"/>
                    <a:pt x="24" y="338"/>
                  </a:cubicBezTo>
                  <a:cubicBezTo>
                    <a:pt x="0" y="397"/>
                    <a:pt x="35" y="468"/>
                    <a:pt x="97" y="468"/>
                  </a:cubicBezTo>
                  <a:cubicBezTo>
                    <a:pt x="105" y="468"/>
                    <a:pt x="113" y="467"/>
                    <a:pt x="121" y="465"/>
                  </a:cubicBezTo>
                  <a:cubicBezTo>
                    <a:pt x="218" y="438"/>
                    <a:pt x="291" y="364"/>
                    <a:pt x="375" y="311"/>
                  </a:cubicBezTo>
                  <a:cubicBezTo>
                    <a:pt x="458" y="251"/>
                    <a:pt x="539" y="187"/>
                    <a:pt x="628" y="133"/>
                  </a:cubicBezTo>
                  <a:cubicBezTo>
                    <a:pt x="693" y="97"/>
                    <a:pt x="659" y="0"/>
                    <a:pt x="593" y="0"/>
                  </a:cubicBezTo>
                  <a:close/>
                </a:path>
              </a:pathLst>
            </a:custGeom>
            <a:solidFill>
              <a:srgbClr val="FFFFFF"/>
            </a:solidFill>
            <a:ln>
              <a:noFill/>
            </a:ln>
          </p:spPr>
          <p:txBody>
            <a:bodyPr spcFirstLastPara="1" wrap="square" lIns="43250" tIns="43250" rIns="43250" bIns="43250" anchor="ctr" anchorCtr="0">
              <a:noAutofit/>
            </a:bodyPr>
            <a:lstStyle/>
            <a:p>
              <a:endParaRPr/>
            </a:p>
          </p:txBody>
        </p:sp>
        <p:sp>
          <p:nvSpPr>
            <p:cNvPr id="104" name="Google Shape;1579;p53"/>
            <p:cNvSpPr/>
            <p:nvPr/>
          </p:nvSpPr>
          <p:spPr>
            <a:xfrm>
              <a:off x="1490125" y="3212550"/>
              <a:ext cx="7875" cy="12600"/>
            </a:xfrm>
            <a:custGeom>
              <a:avLst/>
              <a:gdLst/>
              <a:ahLst/>
              <a:cxnLst/>
              <a:rect l="l" t="t" r="r" b="b"/>
              <a:pathLst>
                <a:path w="315" h="504" extrusionOk="0">
                  <a:moveTo>
                    <a:pt x="133" y="0"/>
                  </a:moveTo>
                  <a:cubicBezTo>
                    <a:pt x="76" y="0"/>
                    <a:pt x="22" y="47"/>
                    <a:pt x="37" y="121"/>
                  </a:cubicBezTo>
                  <a:cubicBezTo>
                    <a:pt x="51" y="171"/>
                    <a:pt x="51" y="228"/>
                    <a:pt x="31" y="275"/>
                  </a:cubicBezTo>
                  <a:cubicBezTo>
                    <a:pt x="0" y="342"/>
                    <a:pt x="3" y="445"/>
                    <a:pt x="83" y="482"/>
                  </a:cubicBezTo>
                  <a:cubicBezTo>
                    <a:pt x="114" y="495"/>
                    <a:pt x="131" y="498"/>
                    <a:pt x="160" y="502"/>
                  </a:cubicBezTo>
                  <a:cubicBezTo>
                    <a:pt x="165" y="503"/>
                    <a:pt x="169" y="503"/>
                    <a:pt x="173" y="503"/>
                  </a:cubicBezTo>
                  <a:cubicBezTo>
                    <a:pt x="251" y="503"/>
                    <a:pt x="314" y="422"/>
                    <a:pt x="314" y="352"/>
                  </a:cubicBezTo>
                  <a:cubicBezTo>
                    <a:pt x="314" y="242"/>
                    <a:pt x="284" y="134"/>
                    <a:pt x="217" y="44"/>
                  </a:cubicBezTo>
                  <a:cubicBezTo>
                    <a:pt x="195" y="14"/>
                    <a:pt x="164" y="0"/>
                    <a:pt x="133" y="0"/>
                  </a:cubicBezTo>
                  <a:close/>
                </a:path>
              </a:pathLst>
            </a:custGeom>
            <a:solidFill>
              <a:srgbClr val="FFFFFF"/>
            </a:solidFill>
            <a:ln>
              <a:noFill/>
            </a:ln>
          </p:spPr>
          <p:txBody>
            <a:bodyPr spcFirstLastPara="1" wrap="square" lIns="43250" tIns="43250" rIns="43250" bIns="43250" anchor="ctr" anchorCtr="0">
              <a:noAutofit/>
            </a:bodyPr>
            <a:lstStyle/>
            <a:p>
              <a:endParaRPr/>
            </a:p>
          </p:txBody>
        </p:sp>
        <p:sp>
          <p:nvSpPr>
            <p:cNvPr id="105" name="Google Shape;1580;p53"/>
            <p:cNvSpPr/>
            <p:nvPr/>
          </p:nvSpPr>
          <p:spPr>
            <a:xfrm>
              <a:off x="1470075" y="3232850"/>
              <a:ext cx="775" cy="600"/>
            </a:xfrm>
            <a:custGeom>
              <a:avLst/>
              <a:gdLst/>
              <a:ahLst/>
              <a:cxnLst/>
              <a:rect l="l" t="t" r="r" b="b"/>
              <a:pathLst>
                <a:path w="31" h="24" extrusionOk="0">
                  <a:moveTo>
                    <a:pt x="17" y="1"/>
                  </a:moveTo>
                  <a:cubicBezTo>
                    <a:pt x="0" y="1"/>
                    <a:pt x="0" y="24"/>
                    <a:pt x="17" y="24"/>
                  </a:cubicBezTo>
                  <a:cubicBezTo>
                    <a:pt x="31" y="24"/>
                    <a:pt x="31" y="1"/>
                    <a:pt x="17" y="1"/>
                  </a:cubicBezTo>
                  <a:close/>
                </a:path>
              </a:pathLst>
            </a:custGeom>
            <a:solidFill>
              <a:srgbClr val="FFFFFF"/>
            </a:solidFill>
            <a:ln>
              <a:noFill/>
            </a:ln>
          </p:spPr>
          <p:txBody>
            <a:bodyPr spcFirstLastPara="1" wrap="square" lIns="43250" tIns="43250" rIns="43250" bIns="43250" anchor="ctr" anchorCtr="0">
              <a:noAutofit/>
            </a:bodyPr>
            <a:lstStyle/>
            <a:p>
              <a:endParaRPr/>
            </a:p>
          </p:txBody>
        </p:sp>
        <p:sp>
          <p:nvSpPr>
            <p:cNvPr id="106" name="Google Shape;1581;p53"/>
            <p:cNvSpPr/>
            <p:nvPr/>
          </p:nvSpPr>
          <p:spPr>
            <a:xfrm>
              <a:off x="1458625" y="3256925"/>
              <a:ext cx="8375" cy="5700"/>
            </a:xfrm>
            <a:custGeom>
              <a:avLst/>
              <a:gdLst/>
              <a:ahLst/>
              <a:cxnLst/>
              <a:rect l="l" t="t" r="r" b="b"/>
              <a:pathLst>
                <a:path w="335" h="228" extrusionOk="0">
                  <a:moveTo>
                    <a:pt x="217" y="1"/>
                  </a:moveTo>
                  <a:cubicBezTo>
                    <a:pt x="200" y="1"/>
                    <a:pt x="183" y="6"/>
                    <a:pt x="168" y="17"/>
                  </a:cubicBezTo>
                  <a:cubicBezTo>
                    <a:pt x="141" y="34"/>
                    <a:pt x="114" y="51"/>
                    <a:pt x="91" y="67"/>
                  </a:cubicBezTo>
                  <a:cubicBezTo>
                    <a:pt x="60" y="87"/>
                    <a:pt x="44" y="114"/>
                    <a:pt x="23" y="140"/>
                  </a:cubicBezTo>
                  <a:cubicBezTo>
                    <a:pt x="0" y="180"/>
                    <a:pt x="34" y="217"/>
                    <a:pt x="71" y="224"/>
                  </a:cubicBezTo>
                  <a:cubicBezTo>
                    <a:pt x="90" y="226"/>
                    <a:pt x="107" y="228"/>
                    <a:pt x="125" y="228"/>
                  </a:cubicBezTo>
                  <a:cubicBezTo>
                    <a:pt x="137" y="228"/>
                    <a:pt x="148" y="227"/>
                    <a:pt x="161" y="224"/>
                  </a:cubicBezTo>
                  <a:cubicBezTo>
                    <a:pt x="191" y="217"/>
                    <a:pt x="218" y="211"/>
                    <a:pt x="244" y="204"/>
                  </a:cubicBezTo>
                  <a:cubicBezTo>
                    <a:pt x="304" y="187"/>
                    <a:pt x="335" y="120"/>
                    <a:pt x="311" y="63"/>
                  </a:cubicBezTo>
                  <a:cubicBezTo>
                    <a:pt x="295" y="27"/>
                    <a:pt x="256" y="1"/>
                    <a:pt x="217" y="1"/>
                  </a:cubicBezTo>
                  <a:close/>
                </a:path>
              </a:pathLst>
            </a:custGeom>
            <a:solidFill>
              <a:srgbClr val="FFFFFF"/>
            </a:solidFill>
            <a:ln>
              <a:noFill/>
            </a:ln>
          </p:spPr>
          <p:txBody>
            <a:bodyPr spcFirstLastPara="1" wrap="square" lIns="43250" tIns="43250" rIns="43250" bIns="43250" anchor="ctr" anchorCtr="0">
              <a:noAutofit/>
            </a:bodyPr>
            <a:lstStyle/>
            <a:p>
              <a:endParaRPr/>
            </a:p>
          </p:txBody>
        </p:sp>
        <p:sp>
          <p:nvSpPr>
            <p:cNvPr id="107" name="Google Shape;1582;p53"/>
            <p:cNvSpPr/>
            <p:nvPr/>
          </p:nvSpPr>
          <p:spPr>
            <a:xfrm>
              <a:off x="1439075" y="3371025"/>
              <a:ext cx="1600" cy="1200"/>
            </a:xfrm>
            <a:custGeom>
              <a:avLst/>
              <a:gdLst/>
              <a:ahLst/>
              <a:cxnLst/>
              <a:rect l="l" t="t" r="r" b="b"/>
              <a:pathLst>
                <a:path w="64" h="48" extrusionOk="0">
                  <a:moveTo>
                    <a:pt x="34" y="1"/>
                  </a:moveTo>
                  <a:cubicBezTo>
                    <a:pt x="0" y="1"/>
                    <a:pt x="0" y="47"/>
                    <a:pt x="34" y="47"/>
                  </a:cubicBezTo>
                  <a:cubicBezTo>
                    <a:pt x="64" y="47"/>
                    <a:pt x="64" y="1"/>
                    <a:pt x="34" y="1"/>
                  </a:cubicBezTo>
                  <a:close/>
                </a:path>
              </a:pathLst>
            </a:custGeom>
            <a:solidFill>
              <a:srgbClr val="FFFFFF"/>
            </a:solidFill>
            <a:ln>
              <a:noFill/>
            </a:ln>
          </p:spPr>
          <p:txBody>
            <a:bodyPr spcFirstLastPara="1" wrap="square" lIns="43250" tIns="43250" rIns="43250" bIns="43250" anchor="ctr" anchorCtr="0">
              <a:noAutofit/>
            </a:bodyPr>
            <a:lstStyle/>
            <a:p>
              <a:endParaRPr/>
            </a:p>
          </p:txBody>
        </p:sp>
        <p:sp>
          <p:nvSpPr>
            <p:cNvPr id="108" name="Google Shape;1583;p53"/>
            <p:cNvSpPr/>
            <p:nvPr/>
          </p:nvSpPr>
          <p:spPr>
            <a:xfrm>
              <a:off x="1547525" y="3371950"/>
              <a:ext cx="1425" cy="1100"/>
            </a:xfrm>
            <a:custGeom>
              <a:avLst/>
              <a:gdLst/>
              <a:ahLst/>
              <a:cxnLst/>
              <a:rect l="l" t="t" r="r" b="b"/>
              <a:pathLst>
                <a:path w="57" h="44" extrusionOk="0">
                  <a:moveTo>
                    <a:pt x="26" y="1"/>
                  </a:moveTo>
                  <a:cubicBezTo>
                    <a:pt x="0" y="1"/>
                    <a:pt x="0" y="44"/>
                    <a:pt x="26" y="44"/>
                  </a:cubicBezTo>
                  <a:cubicBezTo>
                    <a:pt x="56" y="44"/>
                    <a:pt x="56" y="1"/>
                    <a:pt x="26" y="1"/>
                  </a:cubicBezTo>
                  <a:close/>
                </a:path>
              </a:pathLst>
            </a:custGeom>
            <a:solidFill>
              <a:srgbClr val="FFFFFF"/>
            </a:solidFill>
            <a:ln>
              <a:noFill/>
            </a:ln>
          </p:spPr>
          <p:txBody>
            <a:bodyPr spcFirstLastPara="1" wrap="square" lIns="43250" tIns="43250" rIns="43250" bIns="43250" anchor="ctr" anchorCtr="0">
              <a:noAutofit/>
            </a:bodyPr>
            <a:lstStyle/>
            <a:p>
              <a:endParaRPr/>
            </a:p>
          </p:txBody>
        </p:sp>
      </p:grpSp>
      <p:grpSp>
        <p:nvGrpSpPr>
          <p:cNvPr id="111" name="Group 110"/>
          <p:cNvGrpSpPr/>
          <p:nvPr/>
        </p:nvGrpSpPr>
        <p:grpSpPr>
          <a:xfrm>
            <a:off x="3376659" y="284725"/>
            <a:ext cx="6210300" cy="855240"/>
            <a:chOff x="3704647" y="257175"/>
            <a:chExt cx="6210300" cy="620395"/>
          </a:xfrm>
          <a:solidFill>
            <a:srgbClr val="92D050"/>
          </a:solidFill>
        </p:grpSpPr>
        <p:sp>
          <p:nvSpPr>
            <p:cNvPr id="112" name="Trapezoid 9"/>
            <p:cNvSpPr/>
            <p:nvPr/>
          </p:nvSpPr>
          <p:spPr>
            <a:xfrm>
              <a:off x="3704647" y="257175"/>
              <a:ext cx="6210300" cy="620395"/>
            </a:xfrm>
            <a:custGeom>
              <a:avLst/>
              <a:gdLst>
                <a:gd name="connsiteX0" fmla="*/ 0 w 6210300"/>
                <a:gd name="connsiteY0" fmla="*/ 514350 h 514350"/>
                <a:gd name="connsiteX1" fmla="*/ 280989 w 6210300"/>
                <a:gd name="connsiteY1" fmla="*/ 0 h 514350"/>
                <a:gd name="connsiteX2" fmla="*/ 5929311 w 6210300"/>
                <a:gd name="connsiteY2" fmla="*/ 0 h 514350"/>
                <a:gd name="connsiteX3" fmla="*/ 6210300 w 6210300"/>
                <a:gd name="connsiteY3" fmla="*/ 514350 h 514350"/>
                <a:gd name="connsiteX4" fmla="*/ 0 w 6210300"/>
                <a:gd name="connsiteY4" fmla="*/ 514350 h 514350"/>
                <a:gd name="connsiteX0" fmla="*/ 0 w 6210300"/>
                <a:gd name="connsiteY0" fmla="*/ 514350 h 514350"/>
                <a:gd name="connsiteX1" fmla="*/ 166689 w 6210300"/>
                <a:gd name="connsiteY1" fmla="*/ 57150 h 514350"/>
                <a:gd name="connsiteX2" fmla="*/ 5929311 w 6210300"/>
                <a:gd name="connsiteY2" fmla="*/ 0 h 514350"/>
                <a:gd name="connsiteX3" fmla="*/ 6210300 w 6210300"/>
                <a:gd name="connsiteY3" fmla="*/ 514350 h 514350"/>
                <a:gd name="connsiteX4" fmla="*/ 0 w 6210300"/>
                <a:gd name="connsiteY4" fmla="*/ 514350 h 514350"/>
                <a:gd name="connsiteX0" fmla="*/ 0 w 6210300"/>
                <a:gd name="connsiteY0" fmla="*/ 495300 h 495300"/>
                <a:gd name="connsiteX1" fmla="*/ 166689 w 6210300"/>
                <a:gd name="connsiteY1" fmla="*/ 38100 h 495300"/>
                <a:gd name="connsiteX2" fmla="*/ 6062661 w 6210300"/>
                <a:gd name="connsiteY2" fmla="*/ 0 h 495300"/>
                <a:gd name="connsiteX3" fmla="*/ 6210300 w 6210300"/>
                <a:gd name="connsiteY3" fmla="*/ 495300 h 495300"/>
                <a:gd name="connsiteX4" fmla="*/ 0 w 6210300"/>
                <a:gd name="connsiteY4" fmla="*/ 495300 h 495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10300" h="495300">
                  <a:moveTo>
                    <a:pt x="0" y="495300"/>
                  </a:moveTo>
                  <a:lnTo>
                    <a:pt x="166689" y="38100"/>
                  </a:lnTo>
                  <a:lnTo>
                    <a:pt x="6062661" y="0"/>
                  </a:lnTo>
                  <a:lnTo>
                    <a:pt x="6210300" y="495300"/>
                  </a:lnTo>
                  <a:lnTo>
                    <a:pt x="0" y="495300"/>
                  </a:lnTo>
                  <a:close/>
                </a:path>
              </a:pathLst>
            </a:custGeom>
            <a:grpFill/>
            <a:ln w="19050">
              <a:solidFill>
                <a:schemeClr val="accent6">
                  <a:lumMod val="50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n w="190500">
                    <a:solidFill>
                      <a:schemeClr val="accent2">
                        <a:lumMod val="20000"/>
                        <a:lumOff val="80000"/>
                      </a:schemeClr>
                    </a:solidFill>
                  </a:ln>
                  <a:solidFill>
                    <a:schemeClr val="accent1"/>
                  </a:solidFill>
                  <a:effectLst>
                    <a:outerShdw blurRad="38100" dist="25400" dir="5400000" algn="ctr" rotWithShape="0">
                      <a:srgbClr val="6E747A">
                        <a:alpha val="43000"/>
                      </a:srgbClr>
                    </a:outerShdw>
                  </a:effectLst>
                  <a:latin typeface="UVF Salome" panose="02000503040000020003" pitchFamily="50" charset="0"/>
                  <a:cs typeface="Arial" panose="020B0604020202020204" pitchFamily="34" charset="0"/>
                </a:rPr>
                <a:t>TÔI LÀ HỌC SINH LỚP 2</a:t>
              </a:r>
              <a:endParaRPr lang="en-US" sz="2800" dirty="0">
                <a:ln w="190500">
                  <a:solidFill>
                    <a:schemeClr val="accent2">
                      <a:lumMod val="20000"/>
                      <a:lumOff val="80000"/>
                    </a:schemeClr>
                  </a:solidFill>
                </a:ln>
                <a:solidFill>
                  <a:schemeClr val="accent1"/>
                </a:solidFill>
                <a:effectLst>
                  <a:outerShdw blurRad="38100" dist="25400" dir="5400000" algn="ctr" rotWithShape="0">
                    <a:srgbClr val="6E747A">
                      <a:alpha val="43000"/>
                    </a:srgbClr>
                  </a:outerShdw>
                </a:effectLst>
                <a:latin typeface="UVF Salome" panose="02000503040000020003" pitchFamily="50" charset="0"/>
                <a:cs typeface="Arial" panose="020B0604020202020204" pitchFamily="34" charset="0"/>
              </a:endParaRPr>
            </a:p>
          </p:txBody>
        </p:sp>
        <p:sp>
          <p:nvSpPr>
            <p:cNvPr id="113" name="Rectangle 112"/>
            <p:cNvSpPr/>
            <p:nvPr/>
          </p:nvSpPr>
          <p:spPr>
            <a:xfrm>
              <a:off x="4335786" y="271146"/>
              <a:ext cx="4948021" cy="535830"/>
            </a:xfrm>
            <a:prstGeom prst="rect">
              <a:avLst/>
            </a:prstGeom>
            <a:noFill/>
            <a:ln>
              <a:noFill/>
            </a:ln>
          </p:spPr>
          <p:txBody>
            <a:bodyPr wrap="none">
              <a:spAutoFit/>
            </a:bodyPr>
            <a:lstStyle/>
            <a:p>
              <a:pPr algn="ctr" defTabSz="685800">
                <a:lnSpc>
                  <a:spcPct val="150000"/>
                </a:lnSpc>
              </a:pPr>
              <a:r>
                <a:rPr lang="en-US" sz="2800" b="1" dirty="0">
                  <a:ln>
                    <a:solidFill>
                      <a:schemeClr val="accent4">
                        <a:lumMod val="75000"/>
                      </a:schemeClr>
                    </a:solidFill>
                  </a:ln>
                  <a:gradFill>
                    <a:gsLst>
                      <a:gs pos="46500">
                        <a:srgbClr val="BB6976"/>
                      </a:gs>
                      <a:gs pos="19000">
                        <a:srgbClr val="C00000"/>
                      </a:gs>
                      <a:gs pos="70000">
                        <a:schemeClr val="accent4"/>
                      </a:gs>
                      <a:gs pos="83000">
                        <a:schemeClr val="accent1">
                          <a:lumMod val="45000"/>
                          <a:lumOff val="55000"/>
                        </a:schemeClr>
                      </a:gs>
                      <a:gs pos="100000">
                        <a:schemeClr val="accent1">
                          <a:lumMod val="30000"/>
                          <a:lumOff val="70000"/>
                        </a:schemeClr>
                      </a:gs>
                    </a:gsLst>
                    <a:lin ang="5400000" scaled="1"/>
                  </a:gradFill>
                  <a:effectLst>
                    <a:outerShdw blurRad="38100" dist="25400" dir="5400000" algn="ctr" rotWithShape="0">
                      <a:srgbClr val="6E747A">
                        <a:alpha val="43000"/>
                      </a:srgbClr>
                    </a:outerShdw>
                  </a:effectLst>
                  <a:latin typeface="UVF Salome" panose="02000503040000020003" pitchFamily="50" charset="0"/>
                  <a:cs typeface="Arial Rounded MT Bold" panose="020F0704030504030204" charset="0"/>
                </a:rPr>
                <a:t>TÔI LÀ HỌC SINH LỚP 2</a:t>
              </a:r>
              <a:endParaRPr lang="en-US" sz="2800" dirty="0">
                <a:ln>
                  <a:solidFill>
                    <a:schemeClr val="accent4">
                      <a:lumMod val="75000"/>
                    </a:schemeClr>
                  </a:solidFill>
                </a:ln>
                <a:gradFill>
                  <a:gsLst>
                    <a:gs pos="46500">
                      <a:srgbClr val="BB6976"/>
                    </a:gs>
                    <a:gs pos="19000">
                      <a:srgbClr val="C00000"/>
                    </a:gs>
                    <a:gs pos="70000">
                      <a:schemeClr val="accent4"/>
                    </a:gs>
                    <a:gs pos="83000">
                      <a:schemeClr val="accent1">
                        <a:lumMod val="45000"/>
                        <a:lumOff val="55000"/>
                      </a:schemeClr>
                    </a:gs>
                    <a:gs pos="100000">
                      <a:schemeClr val="accent1">
                        <a:lumMod val="30000"/>
                        <a:lumOff val="70000"/>
                      </a:schemeClr>
                    </a:gs>
                  </a:gsLst>
                  <a:lin ang="5400000" scaled="1"/>
                </a:gradFill>
                <a:effectLst>
                  <a:outerShdw blurRad="38100" dist="25400" dir="5400000" algn="ctr" rotWithShape="0">
                    <a:srgbClr val="6E747A">
                      <a:alpha val="43000"/>
                    </a:srgbClr>
                  </a:outerShdw>
                </a:effectLst>
                <a:latin typeface="UVF Salome" panose="02000503040000020003" pitchFamily="50" charset="0"/>
                <a:cs typeface="Arial Rounded MT Bold" panose="020F0704030504030204" charset="0"/>
              </a:endParaRPr>
            </a:p>
          </p:txBody>
        </p:sp>
      </p:grpSp>
    </p:spTree>
    <p:extLst>
      <p:ext uri="{BB962C8B-B14F-4D97-AF65-F5344CB8AC3E}">
        <p14:creationId xmlns:p14="http://schemas.microsoft.com/office/powerpoint/2010/main" val="2066269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0"/>
                                        </p:tgtEl>
                                        <p:attrNameLst>
                                          <p:attrName>style.visibility</p:attrName>
                                        </p:attrNameLst>
                                      </p:cBhvr>
                                      <p:to>
                                        <p:strVal val="visible"/>
                                      </p:to>
                                    </p:set>
                                    <p:animEffect transition="in" filter="wipe(down)">
                                      <p:cBhvr>
                                        <p:cTn id="7" dur="500"/>
                                        <p:tgtEl>
                                          <p:spTgt spid="1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11"/>
                                        </p:tgtEl>
                                        <p:attrNameLst>
                                          <p:attrName>style.visibility</p:attrName>
                                        </p:attrNameLst>
                                      </p:cBhvr>
                                      <p:to>
                                        <p:strVal val="visible"/>
                                      </p:to>
                                    </p:set>
                                    <p:animEffect transition="in" filter="wipe(down)">
                                      <p:cBhvr>
                                        <p:cTn id="12" dur="500"/>
                                        <p:tgtEl>
                                          <p:spTgt spid="1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09"/>
                                        </p:tgtEl>
                                        <p:attrNameLst>
                                          <p:attrName>style.visibility</p:attrName>
                                        </p:attrNameLst>
                                      </p:cBhvr>
                                      <p:to>
                                        <p:strVal val="visible"/>
                                      </p:to>
                                    </p:set>
                                    <p:animEffect transition="in" filter="wipe(down)">
                                      <p:cBhvr>
                                        <p:cTn id="17" dur="500"/>
                                        <p:tgtEl>
                                          <p:spTgt spid="109"/>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8" fill="hold" display="0">
                  <p:stCondLst>
                    <p:cond delay="indefinite"/>
                  </p:stCondLst>
                  <p:endCondLst>
                    <p:cond evt="onStopAudio" delay="0">
                      <p:tgtEl>
                        <p:sldTgt/>
                      </p:tgtEl>
                    </p:cond>
                  </p:endCondLst>
                </p:cTn>
                <p:tgtEl>
                  <p:spTgt spid="13"/>
                </p:tgtEl>
              </p:cMediaNode>
            </p:audio>
            <p:seq concurrent="1" nextAc="seek">
              <p:cTn id="19" restart="whenNotActive" fill="hold" evtFilter="cancelBubble" nodeType="interactiveSeq">
                <p:stCondLst>
                  <p:cond evt="onClick" delay="0">
                    <p:tgtEl>
                      <p:spTgt spid="110"/>
                    </p:tgtEl>
                  </p:cond>
                </p:stCondLst>
                <p:endSync evt="end" delay="0">
                  <p:rtn val="all"/>
                </p:endSync>
                <p:childTnLst>
                  <p:par>
                    <p:cTn id="20" fill="hold">
                      <p:stCondLst>
                        <p:cond delay="0"/>
                      </p:stCondLst>
                      <p:childTnLst>
                        <p:par>
                          <p:cTn id="21" fill="hold">
                            <p:stCondLst>
                              <p:cond delay="0"/>
                            </p:stCondLst>
                            <p:childTnLst>
                              <p:par>
                                <p:cTn id="22" presetID="1" presetClass="mediacall" presetSubtype="0" fill="hold" nodeType="clickEffect">
                                  <p:stCondLst>
                                    <p:cond delay="0"/>
                                  </p:stCondLst>
                                  <p:childTnLst>
                                    <p:cmd type="call" cmd="playFrom(0.0)">
                                      <p:cBhvr>
                                        <p:cTn id="23" dur="66840" fill="hold"/>
                                        <p:tgtEl>
                                          <p:spTgt spid="13"/>
                                        </p:tgtEl>
                                      </p:cBhvr>
                                    </p:cmd>
                                  </p:childTnLst>
                                </p:cTn>
                              </p:par>
                            </p:childTnLst>
                          </p:cTn>
                        </p:par>
                      </p:childTnLst>
                    </p:cTn>
                  </p:par>
                </p:childTnLst>
              </p:cTn>
              <p:nextCondLst>
                <p:cond evt="onClick" delay="0">
                  <p:tgtEl>
                    <p:spTgt spid="110"/>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8" name="图片 47107" descr="1-17"/>
          <p:cNvPicPr>
            <a:picLocks noChangeAspect="1"/>
          </p:cNvPicPr>
          <p:nvPr/>
        </p:nvPicPr>
        <p:blipFill>
          <a:blip r:embed="rId3"/>
          <a:stretch>
            <a:fillRect/>
          </a:stretch>
        </p:blipFill>
        <p:spPr>
          <a:xfrm>
            <a:off x="-53681" y="4069532"/>
            <a:ext cx="12221234" cy="2788468"/>
          </a:xfrm>
          <a:prstGeom prst="rect">
            <a:avLst/>
          </a:prstGeom>
          <a:noFill/>
          <a:ln w="9525">
            <a:noFill/>
          </a:ln>
        </p:spPr>
      </p:pic>
      <p:pic>
        <p:nvPicPr>
          <p:cNvPr id="47111" name="图片 47110" descr="1-26"/>
          <p:cNvPicPr>
            <a:picLocks noChangeAspect="1"/>
          </p:cNvPicPr>
          <p:nvPr/>
        </p:nvPicPr>
        <p:blipFill>
          <a:blip r:embed="rId4"/>
          <a:stretch>
            <a:fillRect/>
          </a:stretch>
        </p:blipFill>
        <p:spPr>
          <a:xfrm>
            <a:off x="5992023" y="2126681"/>
            <a:ext cx="4872639" cy="3529532"/>
          </a:xfrm>
          <a:prstGeom prst="rect">
            <a:avLst/>
          </a:prstGeom>
          <a:noFill/>
          <a:ln w="9525">
            <a:noFill/>
          </a:ln>
        </p:spPr>
      </p:pic>
      <p:pic>
        <p:nvPicPr>
          <p:cNvPr id="47110" name="图片 47109" descr="1-42"/>
          <p:cNvPicPr>
            <a:picLocks noChangeAspect="1"/>
          </p:cNvPicPr>
          <p:nvPr/>
        </p:nvPicPr>
        <p:blipFill>
          <a:blip r:embed="rId5"/>
          <a:stretch>
            <a:fillRect/>
          </a:stretch>
        </p:blipFill>
        <p:spPr>
          <a:xfrm>
            <a:off x="805324" y="-495191"/>
            <a:ext cx="8457320" cy="7186596"/>
          </a:xfrm>
          <a:prstGeom prst="rect">
            <a:avLst/>
          </a:prstGeom>
          <a:noFill/>
          <a:ln w="9525">
            <a:noFill/>
          </a:ln>
        </p:spPr>
      </p:pic>
      <p:grpSp>
        <p:nvGrpSpPr>
          <p:cNvPr id="3" name="Group 2"/>
          <p:cNvGrpSpPr/>
          <p:nvPr/>
        </p:nvGrpSpPr>
        <p:grpSpPr>
          <a:xfrm>
            <a:off x="1926906" y="2201356"/>
            <a:ext cx="5705588" cy="3069234"/>
            <a:chOff x="1926906" y="2201356"/>
            <a:chExt cx="5705588" cy="3069234"/>
          </a:xfrm>
        </p:grpSpPr>
        <p:sp>
          <p:nvSpPr>
            <p:cNvPr id="2" name="TextBox 1"/>
            <p:cNvSpPr txBox="1"/>
            <p:nvPr/>
          </p:nvSpPr>
          <p:spPr>
            <a:xfrm rot="21341674">
              <a:off x="1952150" y="2201356"/>
              <a:ext cx="5680344" cy="3046988"/>
            </a:xfrm>
            <a:prstGeom prst="rect">
              <a:avLst/>
            </a:prstGeom>
            <a:noFill/>
          </p:spPr>
          <p:txBody>
            <a:bodyPr wrap="square" rtlCol="0">
              <a:spAutoFit/>
            </a:bodyPr>
            <a:lstStyle/>
            <a:p>
              <a:pPr algn="ctr"/>
              <a:r>
                <a:rPr lang="en-GB" sz="9600" dirty="0">
                  <a:ln w="254000">
                    <a:solidFill>
                      <a:srgbClr val="CCFF99"/>
                    </a:solidFill>
                  </a:ln>
                  <a:solidFill>
                    <a:srgbClr val="CCFF99"/>
                  </a:solidFill>
                  <a:latin typeface="UTM Showcard" panose="02040603050506020204" pitchFamily="18" charset="0"/>
                </a:rPr>
                <a:t>TRẢ LỜI</a:t>
              </a:r>
              <a:r>
                <a:rPr lang="en-GB" sz="9600" dirty="0">
                  <a:ln w="254000">
                    <a:solidFill>
                      <a:schemeClr val="accent4">
                        <a:lumMod val="60000"/>
                        <a:lumOff val="40000"/>
                      </a:schemeClr>
                    </a:solidFill>
                  </a:ln>
                  <a:solidFill>
                    <a:schemeClr val="accent4">
                      <a:lumMod val="60000"/>
                      <a:lumOff val="40000"/>
                    </a:schemeClr>
                  </a:solidFill>
                  <a:latin typeface="UTM Showcard" panose="02040603050506020204" pitchFamily="18" charset="0"/>
                </a:rPr>
                <a:t> </a:t>
              </a:r>
              <a:r>
                <a:rPr lang="en-GB" sz="9600" dirty="0">
                  <a:ln w="254000">
                    <a:solidFill>
                      <a:srgbClr val="FFE3AB"/>
                    </a:solidFill>
                  </a:ln>
                  <a:solidFill>
                    <a:srgbClr val="FFE3AB"/>
                  </a:solidFill>
                  <a:latin typeface="UTM Showcard" panose="02040603050506020204" pitchFamily="18" charset="0"/>
                </a:rPr>
                <a:t>CÂU HỎI</a:t>
              </a:r>
            </a:p>
          </p:txBody>
        </p:sp>
        <p:sp>
          <p:nvSpPr>
            <p:cNvPr id="8" name="TextBox 7"/>
            <p:cNvSpPr txBox="1"/>
            <p:nvPr/>
          </p:nvSpPr>
          <p:spPr>
            <a:xfrm rot="21341674">
              <a:off x="1926906" y="2223602"/>
              <a:ext cx="5680344" cy="3046988"/>
            </a:xfrm>
            <a:prstGeom prst="rect">
              <a:avLst/>
            </a:prstGeom>
            <a:noFill/>
          </p:spPr>
          <p:txBody>
            <a:bodyPr wrap="square" rtlCol="0">
              <a:spAutoFit/>
            </a:bodyPr>
            <a:lstStyle/>
            <a:p>
              <a:pPr algn="ctr"/>
              <a:r>
                <a:rPr lang="en-GB" sz="9600" b="1" dirty="0">
                  <a:ln w="19050">
                    <a:solidFill>
                      <a:srgbClr val="008000"/>
                    </a:solidFill>
                    <a:prstDash val="solid"/>
                  </a:ln>
                  <a:solidFill>
                    <a:srgbClr val="008000"/>
                  </a:solidFill>
                  <a:latin typeface="UTM Showcard" panose="02040603050506020204" pitchFamily="18" charset="0"/>
                </a:rPr>
                <a:t>TRẢ LỜI</a:t>
              </a:r>
              <a:r>
                <a:rPr lang="en-GB" sz="9600" b="1" dirty="0">
                  <a:ln w="19050">
                    <a:solidFill>
                      <a:srgbClr val="009900"/>
                    </a:solidFill>
                    <a:prstDash val="solid"/>
                  </a:ln>
                  <a:solidFill>
                    <a:srgbClr val="009900"/>
                  </a:solidFill>
                  <a:latin typeface="UTM Showcard" panose="02040603050506020204" pitchFamily="18" charset="0"/>
                </a:rPr>
                <a:t> </a:t>
              </a:r>
              <a:r>
                <a:rPr lang="en-GB" sz="9600" b="1" dirty="0">
                  <a:ln w="9525">
                    <a:solidFill>
                      <a:schemeClr val="accent2"/>
                    </a:solidFill>
                  </a:ln>
                  <a:solidFill>
                    <a:schemeClr val="accent2">
                      <a:lumMod val="75000"/>
                    </a:schemeClr>
                  </a:solidFill>
                  <a:latin typeface="UTM Showcard" panose="02040603050506020204" pitchFamily="18" charset="0"/>
                </a:rPr>
                <a:t>CÂU HỎI</a:t>
              </a:r>
            </a:p>
          </p:txBody>
        </p:sp>
      </p:grpSp>
      <p:pic>
        <p:nvPicPr>
          <p:cNvPr id="9" name="图片 46087" descr="1-45"/>
          <p:cNvPicPr>
            <a:picLocks noChangeAspect="1"/>
          </p:cNvPicPr>
          <p:nvPr/>
        </p:nvPicPr>
        <p:blipFill>
          <a:blip r:embed="rId6"/>
          <a:stretch>
            <a:fillRect/>
          </a:stretch>
        </p:blipFill>
        <p:spPr>
          <a:xfrm>
            <a:off x="10038756" y="4311706"/>
            <a:ext cx="2375607" cy="2665782"/>
          </a:xfrm>
          <a:prstGeom prst="rect">
            <a:avLst/>
          </a:prstGeom>
          <a:noFill/>
          <a:ln w="9525">
            <a:noFill/>
          </a:ln>
        </p:spPr>
      </p:pic>
      <p:pic>
        <p:nvPicPr>
          <p:cNvPr id="10" name="图片 48133" descr="1-50"/>
          <p:cNvPicPr>
            <a:picLocks noChangeAspect="1"/>
          </p:cNvPicPr>
          <p:nvPr/>
        </p:nvPicPr>
        <p:blipFill>
          <a:blip r:embed="rId7"/>
          <a:stretch>
            <a:fillRect/>
          </a:stretch>
        </p:blipFill>
        <p:spPr>
          <a:xfrm>
            <a:off x="8428340" y="-44053"/>
            <a:ext cx="3962400" cy="3621087"/>
          </a:xfrm>
          <a:prstGeom prst="rect">
            <a:avLst/>
          </a:prstGeom>
          <a:noFill/>
          <a:ln w="9525">
            <a:noFill/>
          </a:ln>
        </p:spPr>
      </p:pic>
      <p:pic>
        <p:nvPicPr>
          <p:cNvPr id="11" name="图片 9220" descr="21"/>
          <p:cNvPicPr>
            <a:picLocks noChangeAspect="1"/>
          </p:cNvPicPr>
          <p:nvPr/>
        </p:nvPicPr>
        <p:blipFill rotWithShape="1">
          <a:blip r:embed="rId8"/>
          <a:srcRect l="15135" t="23865" r="61624" b="16686"/>
          <a:stretch/>
        </p:blipFill>
        <p:spPr>
          <a:xfrm>
            <a:off x="-14656" y="3200402"/>
            <a:ext cx="2152737" cy="3685809"/>
          </a:xfrm>
          <a:prstGeom prst="rect">
            <a:avLst/>
          </a:prstGeom>
          <a:noFill/>
          <a:ln w="9525">
            <a:noFill/>
          </a:ln>
        </p:spPr>
      </p:pic>
      <p:pic>
        <p:nvPicPr>
          <p:cNvPr id="47109" name="图片 47108" descr="1-43"/>
          <p:cNvPicPr>
            <a:picLocks noChangeAspect="1"/>
          </p:cNvPicPr>
          <p:nvPr/>
        </p:nvPicPr>
        <p:blipFill>
          <a:blip r:embed="rId9"/>
          <a:stretch>
            <a:fillRect/>
          </a:stretch>
        </p:blipFill>
        <p:spPr>
          <a:xfrm>
            <a:off x="7122579" y="4150496"/>
            <a:ext cx="3776553" cy="3410043"/>
          </a:xfrm>
          <a:prstGeom prst="rect">
            <a:avLst/>
          </a:prstGeom>
          <a:noFill/>
          <a:ln w="9525">
            <a:noFill/>
          </a:ln>
        </p:spPr>
      </p:pic>
      <p:pic>
        <p:nvPicPr>
          <p:cNvPr id="12" name="图片 46085" descr="1-46"/>
          <p:cNvPicPr>
            <a:picLocks noChangeAspect="1"/>
          </p:cNvPicPr>
          <p:nvPr/>
        </p:nvPicPr>
        <p:blipFill>
          <a:blip r:embed="rId10"/>
          <a:stretch>
            <a:fillRect/>
          </a:stretch>
        </p:blipFill>
        <p:spPr>
          <a:xfrm rot="399488" flipH="1">
            <a:off x="933923" y="24726"/>
            <a:ext cx="3711213" cy="3657600"/>
          </a:xfrm>
          <a:prstGeom prst="rect">
            <a:avLst/>
          </a:prstGeom>
          <a:noFill/>
          <a:ln w="9525">
            <a:noFill/>
          </a:ln>
        </p:spPr>
      </p:pic>
      <p:sp>
        <p:nvSpPr>
          <p:cNvPr id="14" name="Google Shape;293;p1"/>
          <p:cNvSpPr/>
          <p:nvPr/>
        </p:nvSpPr>
        <p:spPr>
          <a:xfrm rot="20699631">
            <a:off x="7058901" y="1016849"/>
            <a:ext cx="1005910" cy="965024"/>
          </a:xfrm>
          <a:custGeom>
            <a:avLst/>
            <a:gdLst/>
            <a:ahLst/>
            <a:cxnLst/>
            <a:rect l="l" t="t" r="r" b="b"/>
            <a:pathLst>
              <a:path w="205159" h="208179" extrusionOk="0">
                <a:moveTo>
                  <a:pt x="146880" y="9822"/>
                </a:moveTo>
                <a:lnTo>
                  <a:pt x="148976" y="64971"/>
                </a:lnTo>
                <a:cubicBezTo>
                  <a:pt x="149071" y="68305"/>
                  <a:pt x="150881" y="71353"/>
                  <a:pt x="153738" y="73163"/>
                </a:cubicBezTo>
                <a:lnTo>
                  <a:pt x="200411" y="102690"/>
                </a:lnTo>
                <a:cubicBezTo>
                  <a:pt x="207555" y="107167"/>
                  <a:pt x="206412" y="117930"/>
                  <a:pt x="198506" y="120883"/>
                </a:cubicBezTo>
                <a:lnTo>
                  <a:pt x="146690" y="139933"/>
                </a:lnTo>
                <a:cubicBezTo>
                  <a:pt x="143547" y="141076"/>
                  <a:pt x="141165" y="143743"/>
                  <a:pt x="140308" y="146982"/>
                </a:cubicBezTo>
                <a:lnTo>
                  <a:pt x="126687" y="200512"/>
                </a:lnTo>
                <a:cubicBezTo>
                  <a:pt x="124592" y="208704"/>
                  <a:pt x="114019" y="210894"/>
                  <a:pt x="108780" y="204322"/>
                </a:cubicBezTo>
                <a:lnTo>
                  <a:pt x="74586" y="160888"/>
                </a:lnTo>
                <a:cubicBezTo>
                  <a:pt x="72490" y="158221"/>
                  <a:pt x="69252" y="156792"/>
                  <a:pt x="65918" y="156983"/>
                </a:cubicBezTo>
                <a:lnTo>
                  <a:pt x="10863" y="160507"/>
                </a:lnTo>
                <a:cubicBezTo>
                  <a:pt x="2481" y="161079"/>
                  <a:pt x="-2948" y="151649"/>
                  <a:pt x="1719" y="144696"/>
                </a:cubicBezTo>
                <a:lnTo>
                  <a:pt x="32390" y="98785"/>
                </a:lnTo>
                <a:cubicBezTo>
                  <a:pt x="34295" y="96023"/>
                  <a:pt x="34676" y="92499"/>
                  <a:pt x="33438" y="89355"/>
                </a:cubicBezTo>
                <a:lnTo>
                  <a:pt x="13054" y="38111"/>
                </a:lnTo>
                <a:cubicBezTo>
                  <a:pt x="9911" y="30300"/>
                  <a:pt x="17150" y="22299"/>
                  <a:pt x="25341" y="24585"/>
                </a:cubicBezTo>
                <a:lnTo>
                  <a:pt x="78491" y="39635"/>
                </a:lnTo>
                <a:cubicBezTo>
                  <a:pt x="81729" y="40587"/>
                  <a:pt x="85158" y="39825"/>
                  <a:pt x="87730" y="37635"/>
                </a:cubicBezTo>
                <a:lnTo>
                  <a:pt x="130212" y="2392"/>
                </a:lnTo>
                <a:cubicBezTo>
                  <a:pt x="136689" y="-3037"/>
                  <a:pt x="146595" y="1344"/>
                  <a:pt x="146880" y="9822"/>
                </a:cubicBezTo>
                <a:close/>
              </a:path>
            </a:pathLst>
          </a:custGeom>
          <a:solidFill>
            <a:srgbClr val="EDB863"/>
          </a:solidFill>
          <a:ln>
            <a:noFill/>
          </a:ln>
        </p:spPr>
        <p:txBody>
          <a:bodyPr spcFirstLastPara="1" wrap="square" lIns="91425" tIns="45700" rIns="91425" bIns="45700" anchor="ctr" anchorCtr="0">
            <a:noAutofit/>
          </a:bodyPr>
          <a:lstStyle/>
          <a:p>
            <a:endParaRPr sz="2800">
              <a:solidFill>
                <a:schemeClr val="dk1"/>
              </a:solidFill>
              <a:latin typeface="Calibri"/>
              <a:ea typeface="Calibri"/>
              <a:cs typeface="Calibri"/>
              <a:sym typeface="Calibri"/>
            </a:endParaRPr>
          </a:p>
        </p:txBody>
      </p:sp>
      <p:sp>
        <p:nvSpPr>
          <p:cNvPr id="13" name="Google Shape;292;p1"/>
          <p:cNvSpPr/>
          <p:nvPr/>
        </p:nvSpPr>
        <p:spPr>
          <a:xfrm rot="20945815">
            <a:off x="7232587" y="1186934"/>
            <a:ext cx="600750" cy="642482"/>
          </a:xfrm>
          <a:custGeom>
            <a:avLst/>
            <a:gdLst/>
            <a:ahLst/>
            <a:cxnLst/>
            <a:rect l="l" t="t" r="r" b="b"/>
            <a:pathLst>
              <a:path w="205159" h="208179" extrusionOk="0">
                <a:moveTo>
                  <a:pt x="146880" y="9822"/>
                </a:moveTo>
                <a:lnTo>
                  <a:pt x="148976" y="64971"/>
                </a:lnTo>
                <a:cubicBezTo>
                  <a:pt x="149071" y="68305"/>
                  <a:pt x="150881" y="71353"/>
                  <a:pt x="153738" y="73163"/>
                </a:cubicBezTo>
                <a:lnTo>
                  <a:pt x="200411" y="102690"/>
                </a:lnTo>
                <a:cubicBezTo>
                  <a:pt x="207555" y="107167"/>
                  <a:pt x="206412" y="117930"/>
                  <a:pt x="198506" y="120883"/>
                </a:cubicBezTo>
                <a:lnTo>
                  <a:pt x="146690" y="139933"/>
                </a:lnTo>
                <a:cubicBezTo>
                  <a:pt x="143547" y="141076"/>
                  <a:pt x="141165" y="143743"/>
                  <a:pt x="140308" y="146982"/>
                </a:cubicBezTo>
                <a:lnTo>
                  <a:pt x="126687" y="200512"/>
                </a:lnTo>
                <a:cubicBezTo>
                  <a:pt x="124592" y="208704"/>
                  <a:pt x="114019" y="210894"/>
                  <a:pt x="108780" y="204322"/>
                </a:cubicBezTo>
                <a:lnTo>
                  <a:pt x="74586" y="160888"/>
                </a:lnTo>
                <a:cubicBezTo>
                  <a:pt x="72490" y="158221"/>
                  <a:pt x="69252" y="156792"/>
                  <a:pt x="65918" y="156983"/>
                </a:cubicBezTo>
                <a:lnTo>
                  <a:pt x="10863" y="160507"/>
                </a:lnTo>
                <a:cubicBezTo>
                  <a:pt x="2481" y="161079"/>
                  <a:pt x="-2948" y="151649"/>
                  <a:pt x="1719" y="144696"/>
                </a:cubicBezTo>
                <a:lnTo>
                  <a:pt x="32390" y="98785"/>
                </a:lnTo>
                <a:cubicBezTo>
                  <a:pt x="34295" y="96023"/>
                  <a:pt x="34676" y="92499"/>
                  <a:pt x="33438" y="89355"/>
                </a:cubicBezTo>
                <a:lnTo>
                  <a:pt x="13054" y="38111"/>
                </a:lnTo>
                <a:cubicBezTo>
                  <a:pt x="9911" y="30300"/>
                  <a:pt x="17150" y="22299"/>
                  <a:pt x="25341" y="24585"/>
                </a:cubicBezTo>
                <a:lnTo>
                  <a:pt x="78491" y="39635"/>
                </a:lnTo>
                <a:cubicBezTo>
                  <a:pt x="81729" y="40587"/>
                  <a:pt x="85158" y="39825"/>
                  <a:pt x="87730" y="37635"/>
                </a:cubicBezTo>
                <a:lnTo>
                  <a:pt x="130212" y="2392"/>
                </a:lnTo>
                <a:cubicBezTo>
                  <a:pt x="136689" y="-3037"/>
                  <a:pt x="146595" y="1344"/>
                  <a:pt x="146880" y="9822"/>
                </a:cubicBezTo>
                <a:close/>
              </a:path>
            </a:pathLst>
          </a:custGeom>
          <a:solidFill>
            <a:srgbClr val="FFC000"/>
          </a:solidFill>
          <a:ln>
            <a:noFill/>
          </a:ln>
        </p:spPr>
        <p:txBody>
          <a:bodyPr spcFirstLastPara="1" wrap="square" lIns="91425" tIns="45700" rIns="91425" bIns="45700" anchor="ctr" anchorCtr="0">
            <a:noAutofit/>
          </a:bodyPr>
          <a:lstStyle/>
          <a:p>
            <a:endParaRPr sz="28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513685380"/>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7108"/>
                                        </p:tgtEl>
                                        <p:attrNameLst>
                                          <p:attrName>style.visibility</p:attrName>
                                        </p:attrNameLst>
                                      </p:cBhvr>
                                      <p:to>
                                        <p:strVal val="visible"/>
                                      </p:to>
                                    </p:set>
                                    <p:animEffect transition="in" filter="fade">
                                      <p:cBhvr>
                                        <p:cTn id="7" dur="1000"/>
                                        <p:tgtEl>
                                          <p:spTgt spid="47108"/>
                                        </p:tgtEl>
                                      </p:cBhvr>
                                    </p:animEffect>
                                    <p:anim calcmode="lin" valueType="num">
                                      <p:cBhvr>
                                        <p:cTn id="8" dur="1000" fill="hold"/>
                                        <p:tgtEl>
                                          <p:spTgt spid="47108"/>
                                        </p:tgtEl>
                                        <p:attrNameLst>
                                          <p:attrName>ppt_x</p:attrName>
                                        </p:attrNameLst>
                                      </p:cBhvr>
                                      <p:tavLst>
                                        <p:tav tm="0">
                                          <p:val>
                                            <p:strVal val="#ppt_x"/>
                                          </p:val>
                                        </p:tav>
                                        <p:tav tm="100000">
                                          <p:val>
                                            <p:strVal val="#ppt_x"/>
                                          </p:val>
                                        </p:tav>
                                      </p:tavLst>
                                    </p:anim>
                                    <p:anim calcmode="lin" valueType="num">
                                      <p:cBhvr>
                                        <p:cTn id="9" dur="1000" fill="hold"/>
                                        <p:tgtEl>
                                          <p:spTgt spid="47108"/>
                                        </p:tgtEl>
                                        <p:attrNameLst>
                                          <p:attrName>ppt_y</p:attrName>
                                        </p:attrNameLst>
                                      </p:cBhvr>
                                      <p:tavLst>
                                        <p:tav tm="0">
                                          <p:val>
                                            <p:strVal val="#ppt_y+.1"/>
                                          </p:val>
                                        </p:tav>
                                        <p:tav tm="100000">
                                          <p:val>
                                            <p:strVal val="#ppt_y"/>
                                          </p:val>
                                        </p:tav>
                                      </p:tavLst>
                                    </p:anim>
                                  </p:childTnLst>
                                </p:cTn>
                              </p:par>
                              <p:par>
                                <p:cTn id="10" presetID="15" presetClass="entr" presetSubtype="0" fill="hold" nodeType="withEffect">
                                  <p:stCondLst>
                                    <p:cond delay="0"/>
                                  </p:stCondLst>
                                  <p:childTnLst>
                                    <p:set>
                                      <p:cBhvr>
                                        <p:cTn id="11" dur="1" fill="hold">
                                          <p:stCondLst>
                                            <p:cond delay="0"/>
                                          </p:stCondLst>
                                        </p:cTn>
                                        <p:tgtEl>
                                          <p:spTgt spid="47110"/>
                                        </p:tgtEl>
                                        <p:attrNameLst>
                                          <p:attrName>style.visibility</p:attrName>
                                        </p:attrNameLst>
                                      </p:cBhvr>
                                      <p:to>
                                        <p:strVal val="visible"/>
                                      </p:to>
                                    </p:set>
                                    <p:anim calcmode="lin" valueType="num">
                                      <p:cBhvr>
                                        <p:cTn id="12" dur="1000" fill="hold"/>
                                        <p:tgtEl>
                                          <p:spTgt spid="47110"/>
                                        </p:tgtEl>
                                        <p:attrNameLst>
                                          <p:attrName>ppt_w</p:attrName>
                                        </p:attrNameLst>
                                      </p:cBhvr>
                                      <p:tavLst>
                                        <p:tav tm="0">
                                          <p:val>
                                            <p:fltVal val="0"/>
                                          </p:val>
                                        </p:tav>
                                        <p:tav tm="100000">
                                          <p:val>
                                            <p:strVal val="#ppt_w"/>
                                          </p:val>
                                        </p:tav>
                                      </p:tavLst>
                                    </p:anim>
                                    <p:anim calcmode="lin" valueType="num">
                                      <p:cBhvr>
                                        <p:cTn id="13" dur="1000" fill="hold"/>
                                        <p:tgtEl>
                                          <p:spTgt spid="47110"/>
                                        </p:tgtEl>
                                        <p:attrNameLst>
                                          <p:attrName>ppt_h</p:attrName>
                                        </p:attrNameLst>
                                      </p:cBhvr>
                                      <p:tavLst>
                                        <p:tav tm="0">
                                          <p:val>
                                            <p:fltVal val="0"/>
                                          </p:val>
                                        </p:tav>
                                        <p:tav tm="100000">
                                          <p:val>
                                            <p:strVal val="#ppt_h"/>
                                          </p:val>
                                        </p:tav>
                                      </p:tavLst>
                                    </p:anim>
                                    <p:anim calcmode="lin" valueType="num">
                                      <p:cBhvr>
                                        <p:cTn id="14" dur="1000" fill="hold"/>
                                        <p:tgtEl>
                                          <p:spTgt spid="47110"/>
                                        </p:tgtEl>
                                        <p:attrNameLst>
                                          <p:attrName>ppt_x</p:attrName>
                                        </p:attrNameLst>
                                      </p:cBhvr>
                                      <p:tavLst>
                                        <p:tav tm="0" fmla="#ppt_x+(cos(-2*pi*(1-$))*-#ppt_x-sin(-2*pi*(1-$))*(1-#ppt_y))*(1-$)">
                                          <p:val>
                                            <p:fltVal val="0"/>
                                          </p:val>
                                        </p:tav>
                                        <p:tav tm="100000">
                                          <p:val>
                                            <p:fltVal val="1"/>
                                          </p:val>
                                        </p:tav>
                                      </p:tavLst>
                                    </p:anim>
                                    <p:anim calcmode="lin" valueType="num">
                                      <p:cBhvr>
                                        <p:cTn id="15" dur="1000" fill="hold"/>
                                        <p:tgtEl>
                                          <p:spTgt spid="47110"/>
                                        </p:tgtEl>
                                        <p:attrNameLst>
                                          <p:attrName>ppt_y</p:attrName>
                                        </p:attrNameLst>
                                      </p:cBhvr>
                                      <p:tavLst>
                                        <p:tav tm="0" fmla="#ppt_y+(sin(-2*pi*(1-$))*-#ppt_x+cos(-2*pi*(1-$))*(1-#ppt_y))*(1-$)">
                                          <p:val>
                                            <p:fltVal val="0"/>
                                          </p:val>
                                        </p:tav>
                                        <p:tav tm="100000">
                                          <p:val>
                                            <p:fltVal val="1"/>
                                          </p:val>
                                        </p:tav>
                                      </p:tavLst>
                                    </p:anim>
                                  </p:childTnLst>
                                </p:cTn>
                              </p:par>
                              <p:par>
                                <p:cTn id="16" presetID="16" presetClass="entr" presetSubtype="37" fill="hold" nodeType="withEffect">
                                  <p:stCondLst>
                                    <p:cond delay="0"/>
                                  </p:stCondLst>
                                  <p:childTnLst>
                                    <p:set>
                                      <p:cBhvr>
                                        <p:cTn id="17" dur="1" fill="hold">
                                          <p:stCondLst>
                                            <p:cond delay="0"/>
                                          </p:stCondLst>
                                        </p:cTn>
                                        <p:tgtEl>
                                          <p:spTgt spid="47111"/>
                                        </p:tgtEl>
                                        <p:attrNameLst>
                                          <p:attrName>style.visibility</p:attrName>
                                        </p:attrNameLst>
                                      </p:cBhvr>
                                      <p:to>
                                        <p:strVal val="visible"/>
                                      </p:to>
                                    </p:set>
                                    <p:animEffect transition="in" filter="barn(outVertical)">
                                      <p:cBhvr>
                                        <p:cTn id="18" dur="500"/>
                                        <p:tgtEl>
                                          <p:spTgt spid="47111"/>
                                        </p:tgtEl>
                                      </p:cBhvr>
                                    </p:animEffect>
                                  </p:childTnLst>
                                </p:cTn>
                              </p:par>
                              <p:par>
                                <p:cTn id="19" presetID="47" presetClass="entr" presetSubtype="0" fill="hold" nodeType="withEffect">
                                  <p:stCondLst>
                                    <p:cond delay="0"/>
                                  </p:stCondLst>
                                  <p:childTnLst>
                                    <p:set>
                                      <p:cBhvr>
                                        <p:cTn id="20" dur="1" fill="hold">
                                          <p:stCondLst>
                                            <p:cond delay="0"/>
                                          </p:stCondLst>
                                        </p:cTn>
                                        <p:tgtEl>
                                          <p:spTgt spid="47109"/>
                                        </p:tgtEl>
                                        <p:attrNameLst>
                                          <p:attrName>style.visibility</p:attrName>
                                        </p:attrNameLst>
                                      </p:cBhvr>
                                      <p:to>
                                        <p:strVal val="visible"/>
                                      </p:to>
                                    </p:set>
                                    <p:animEffect transition="in" filter="fade">
                                      <p:cBhvr>
                                        <p:cTn id="21" dur="1000"/>
                                        <p:tgtEl>
                                          <p:spTgt spid="47109"/>
                                        </p:tgtEl>
                                      </p:cBhvr>
                                    </p:animEffect>
                                    <p:anim calcmode="lin" valueType="num">
                                      <p:cBhvr>
                                        <p:cTn id="22" dur="1000" fill="hold"/>
                                        <p:tgtEl>
                                          <p:spTgt spid="47109"/>
                                        </p:tgtEl>
                                        <p:attrNameLst>
                                          <p:attrName>ppt_x</p:attrName>
                                        </p:attrNameLst>
                                      </p:cBhvr>
                                      <p:tavLst>
                                        <p:tav tm="0">
                                          <p:val>
                                            <p:strVal val="#ppt_x"/>
                                          </p:val>
                                        </p:tav>
                                        <p:tav tm="100000">
                                          <p:val>
                                            <p:strVal val="#ppt_x"/>
                                          </p:val>
                                        </p:tav>
                                      </p:tavLst>
                                    </p:anim>
                                    <p:anim calcmode="lin" valueType="num">
                                      <p:cBhvr>
                                        <p:cTn id="23" dur="1000" fill="hold"/>
                                        <p:tgtEl>
                                          <p:spTgt spid="47109"/>
                                        </p:tgtEl>
                                        <p:attrNameLst>
                                          <p:attrName>ppt_y</p:attrName>
                                        </p:attrNameLst>
                                      </p:cBhvr>
                                      <p:tavLst>
                                        <p:tav tm="0">
                                          <p:val>
                                            <p:strVal val="#ppt_y-.1"/>
                                          </p:val>
                                        </p:tav>
                                        <p:tav tm="100000">
                                          <p:val>
                                            <p:strVal val="#ppt_y"/>
                                          </p:val>
                                        </p:tav>
                                      </p:tavLst>
                                    </p:anim>
                                  </p:childTnLst>
                                </p:cTn>
                              </p:par>
                              <p:par>
                                <p:cTn id="24" presetID="47" presetClass="entr" presetSubtype="0" fill="hold"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1000"/>
                                        <p:tgtEl>
                                          <p:spTgt spid="9"/>
                                        </p:tgtEl>
                                      </p:cBhvr>
                                    </p:animEffect>
                                    <p:anim calcmode="lin" valueType="num">
                                      <p:cBhvr>
                                        <p:cTn id="27" dur="1000" fill="hold"/>
                                        <p:tgtEl>
                                          <p:spTgt spid="9"/>
                                        </p:tgtEl>
                                        <p:attrNameLst>
                                          <p:attrName>ppt_x</p:attrName>
                                        </p:attrNameLst>
                                      </p:cBhvr>
                                      <p:tavLst>
                                        <p:tav tm="0">
                                          <p:val>
                                            <p:strVal val="#ppt_x"/>
                                          </p:val>
                                        </p:tav>
                                        <p:tav tm="100000">
                                          <p:val>
                                            <p:strVal val="#ppt_x"/>
                                          </p:val>
                                        </p:tav>
                                      </p:tavLst>
                                    </p:anim>
                                    <p:anim calcmode="lin" valueType="num">
                                      <p:cBhvr>
                                        <p:cTn id="28" dur="1000" fill="hold"/>
                                        <p:tgtEl>
                                          <p:spTgt spid="9"/>
                                        </p:tgtEl>
                                        <p:attrNameLst>
                                          <p:attrName>ppt_y</p:attrName>
                                        </p:attrNameLst>
                                      </p:cBhvr>
                                      <p:tavLst>
                                        <p:tav tm="0">
                                          <p:val>
                                            <p:strVal val="#ppt_y-.1"/>
                                          </p:val>
                                        </p:tav>
                                        <p:tav tm="100000">
                                          <p:val>
                                            <p:strVal val="#ppt_y"/>
                                          </p:val>
                                        </p:tav>
                                      </p:tavLst>
                                    </p:anim>
                                  </p:childTnLst>
                                </p:cTn>
                              </p:par>
                              <p:par>
                                <p:cTn id="29" presetID="47" presetClass="entr" presetSubtype="0" fill="hold"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1000"/>
                                        <p:tgtEl>
                                          <p:spTgt spid="10"/>
                                        </p:tgtEl>
                                      </p:cBhvr>
                                    </p:animEffect>
                                    <p:anim calcmode="lin" valueType="num">
                                      <p:cBhvr>
                                        <p:cTn id="32" dur="1000" fill="hold"/>
                                        <p:tgtEl>
                                          <p:spTgt spid="10"/>
                                        </p:tgtEl>
                                        <p:attrNameLst>
                                          <p:attrName>ppt_x</p:attrName>
                                        </p:attrNameLst>
                                      </p:cBhvr>
                                      <p:tavLst>
                                        <p:tav tm="0">
                                          <p:val>
                                            <p:strVal val="#ppt_x"/>
                                          </p:val>
                                        </p:tav>
                                        <p:tav tm="100000">
                                          <p:val>
                                            <p:strVal val="#ppt_x"/>
                                          </p:val>
                                        </p:tav>
                                      </p:tavLst>
                                    </p:anim>
                                    <p:anim calcmode="lin" valueType="num">
                                      <p:cBhvr>
                                        <p:cTn id="33" dur="1000" fill="hold"/>
                                        <p:tgtEl>
                                          <p:spTgt spid="10"/>
                                        </p:tgtEl>
                                        <p:attrNameLst>
                                          <p:attrName>ppt_y</p:attrName>
                                        </p:attrNameLst>
                                      </p:cBhvr>
                                      <p:tavLst>
                                        <p:tav tm="0">
                                          <p:val>
                                            <p:strVal val="#ppt_y-.1"/>
                                          </p:val>
                                        </p:tav>
                                        <p:tav tm="100000">
                                          <p:val>
                                            <p:strVal val="#ppt_y"/>
                                          </p:val>
                                        </p:tav>
                                      </p:tavLst>
                                    </p:anim>
                                  </p:childTnLst>
                                </p:cTn>
                              </p:par>
                              <p:par>
                                <p:cTn id="34" presetID="2" presetClass="entr" presetSubtype="4" fill="hold" nodeType="withEffect">
                                  <p:stCondLst>
                                    <p:cond delay="0"/>
                                  </p:stCondLst>
                                  <p:childTnLst>
                                    <p:set>
                                      <p:cBhvr>
                                        <p:cTn id="35" dur="1" fill="hold">
                                          <p:stCondLst>
                                            <p:cond delay="0"/>
                                          </p:stCondLst>
                                        </p:cTn>
                                        <p:tgtEl>
                                          <p:spTgt spid="11"/>
                                        </p:tgtEl>
                                        <p:attrNameLst>
                                          <p:attrName>style.visibility</p:attrName>
                                        </p:attrNameLst>
                                      </p:cBhvr>
                                      <p:to>
                                        <p:strVal val="visible"/>
                                      </p:to>
                                    </p:set>
                                    <p:anim calcmode="lin" valueType="num">
                                      <p:cBhvr additive="base">
                                        <p:cTn id="36" dur="500" fill="hold"/>
                                        <p:tgtEl>
                                          <p:spTgt spid="11"/>
                                        </p:tgtEl>
                                        <p:attrNameLst>
                                          <p:attrName>ppt_x</p:attrName>
                                        </p:attrNameLst>
                                      </p:cBhvr>
                                      <p:tavLst>
                                        <p:tav tm="0">
                                          <p:val>
                                            <p:strVal val="#ppt_x"/>
                                          </p:val>
                                        </p:tav>
                                        <p:tav tm="100000">
                                          <p:val>
                                            <p:strVal val="#ppt_x"/>
                                          </p:val>
                                        </p:tav>
                                      </p:tavLst>
                                    </p:anim>
                                    <p:anim calcmode="lin" valueType="num">
                                      <p:cBhvr additive="base">
                                        <p:cTn id="37" dur="500" fill="hold"/>
                                        <p:tgtEl>
                                          <p:spTgt spid="11"/>
                                        </p:tgtEl>
                                        <p:attrNameLst>
                                          <p:attrName>ppt_y</p:attrName>
                                        </p:attrNameLst>
                                      </p:cBhvr>
                                      <p:tavLst>
                                        <p:tav tm="0">
                                          <p:val>
                                            <p:strVal val="1+#ppt_h/2"/>
                                          </p:val>
                                        </p:tav>
                                        <p:tav tm="100000">
                                          <p:val>
                                            <p:strVal val="#ppt_y"/>
                                          </p:val>
                                        </p:tav>
                                      </p:tavLst>
                                    </p:anim>
                                  </p:childTnLst>
                                </p:cTn>
                              </p:par>
                              <p:par>
                                <p:cTn id="38" presetID="16" presetClass="entr" presetSubtype="37" fill="hold" nodeType="with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barn(outVertical)">
                                      <p:cBhvr>
                                        <p:cTn id="40" dur="500"/>
                                        <p:tgtEl>
                                          <p:spTgt spid="12"/>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nodeType="clickEffect">
                                  <p:stCondLst>
                                    <p:cond delay="0"/>
                                  </p:stCondLst>
                                  <p:childTnLst>
                                    <p:set>
                                      <p:cBhvr>
                                        <p:cTn id="44" dur="1" fill="hold">
                                          <p:stCondLst>
                                            <p:cond delay="0"/>
                                          </p:stCondLst>
                                        </p:cTn>
                                        <p:tgtEl>
                                          <p:spTgt spid="3"/>
                                        </p:tgtEl>
                                        <p:attrNameLst>
                                          <p:attrName>style.visibility</p:attrName>
                                        </p:attrNameLst>
                                      </p:cBhvr>
                                      <p:to>
                                        <p:strVal val="visible"/>
                                      </p:to>
                                    </p:set>
                                    <p:animEffect transition="in" filter="wipe(down)">
                                      <p:cBhvr>
                                        <p:cTn id="4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1"/>
          <p:cNvSpPr/>
          <p:nvPr/>
        </p:nvSpPr>
        <p:spPr>
          <a:xfrm>
            <a:off x="554883" y="1254052"/>
            <a:ext cx="11550431" cy="5303470"/>
          </a:xfrm>
          <a:custGeom>
            <a:avLst/>
            <a:gdLst>
              <a:gd name="connsiteX0" fmla="*/ 0 w 9967624"/>
              <a:gd name="connsiteY0" fmla="*/ 927119 h 5562600"/>
              <a:gd name="connsiteX1" fmla="*/ 927119 w 9967624"/>
              <a:gd name="connsiteY1" fmla="*/ 0 h 5562600"/>
              <a:gd name="connsiteX2" fmla="*/ 9040505 w 9967624"/>
              <a:gd name="connsiteY2" fmla="*/ 0 h 5562600"/>
              <a:gd name="connsiteX3" fmla="*/ 9967624 w 9967624"/>
              <a:gd name="connsiteY3" fmla="*/ 927119 h 5562600"/>
              <a:gd name="connsiteX4" fmla="*/ 9967624 w 9967624"/>
              <a:gd name="connsiteY4" fmla="*/ 4635481 h 5562600"/>
              <a:gd name="connsiteX5" fmla="*/ 9040505 w 9967624"/>
              <a:gd name="connsiteY5" fmla="*/ 5562600 h 5562600"/>
              <a:gd name="connsiteX6" fmla="*/ 927119 w 9967624"/>
              <a:gd name="connsiteY6" fmla="*/ 5562600 h 5562600"/>
              <a:gd name="connsiteX7" fmla="*/ 0 w 9967624"/>
              <a:gd name="connsiteY7" fmla="*/ 4635481 h 5562600"/>
              <a:gd name="connsiteX8" fmla="*/ 0 w 9967624"/>
              <a:gd name="connsiteY8" fmla="*/ 927119 h 5562600"/>
              <a:gd name="connsiteX0" fmla="*/ 0 w 9967624"/>
              <a:gd name="connsiteY0" fmla="*/ 927119 h 5562600"/>
              <a:gd name="connsiteX1" fmla="*/ 1260494 w 9967624"/>
              <a:gd name="connsiteY1" fmla="*/ 66675 h 5562600"/>
              <a:gd name="connsiteX2" fmla="*/ 9040505 w 9967624"/>
              <a:gd name="connsiteY2" fmla="*/ 0 h 5562600"/>
              <a:gd name="connsiteX3" fmla="*/ 9967624 w 9967624"/>
              <a:gd name="connsiteY3" fmla="*/ 927119 h 5562600"/>
              <a:gd name="connsiteX4" fmla="*/ 9967624 w 9967624"/>
              <a:gd name="connsiteY4" fmla="*/ 4635481 h 5562600"/>
              <a:gd name="connsiteX5" fmla="*/ 9040505 w 9967624"/>
              <a:gd name="connsiteY5" fmla="*/ 5562600 h 5562600"/>
              <a:gd name="connsiteX6" fmla="*/ 927119 w 9967624"/>
              <a:gd name="connsiteY6" fmla="*/ 5562600 h 5562600"/>
              <a:gd name="connsiteX7" fmla="*/ 0 w 9967624"/>
              <a:gd name="connsiteY7" fmla="*/ 4635481 h 5562600"/>
              <a:gd name="connsiteX8" fmla="*/ 0 w 9967624"/>
              <a:gd name="connsiteY8" fmla="*/ 927119 h 5562600"/>
              <a:gd name="connsiteX0" fmla="*/ 0 w 9967624"/>
              <a:gd name="connsiteY0" fmla="*/ 1136669 h 5772150"/>
              <a:gd name="connsiteX1" fmla="*/ 1260494 w 9967624"/>
              <a:gd name="connsiteY1" fmla="*/ 276225 h 5772150"/>
              <a:gd name="connsiteX2" fmla="*/ 9030980 w 9967624"/>
              <a:gd name="connsiteY2" fmla="*/ 0 h 5772150"/>
              <a:gd name="connsiteX3" fmla="*/ 9967624 w 9967624"/>
              <a:gd name="connsiteY3" fmla="*/ 1136669 h 5772150"/>
              <a:gd name="connsiteX4" fmla="*/ 9967624 w 9967624"/>
              <a:gd name="connsiteY4" fmla="*/ 4845031 h 5772150"/>
              <a:gd name="connsiteX5" fmla="*/ 9040505 w 9967624"/>
              <a:gd name="connsiteY5" fmla="*/ 5772150 h 5772150"/>
              <a:gd name="connsiteX6" fmla="*/ 927119 w 9967624"/>
              <a:gd name="connsiteY6" fmla="*/ 5772150 h 5772150"/>
              <a:gd name="connsiteX7" fmla="*/ 0 w 9967624"/>
              <a:gd name="connsiteY7" fmla="*/ 4845031 h 5772150"/>
              <a:gd name="connsiteX8" fmla="*/ 0 w 9967624"/>
              <a:gd name="connsiteY8" fmla="*/ 1136669 h 5772150"/>
              <a:gd name="connsiteX0" fmla="*/ 0 w 9967624"/>
              <a:gd name="connsiteY0" fmla="*/ 1136669 h 5905500"/>
              <a:gd name="connsiteX1" fmla="*/ 1260494 w 9967624"/>
              <a:gd name="connsiteY1" fmla="*/ 276225 h 5905500"/>
              <a:gd name="connsiteX2" fmla="*/ 9030980 w 9967624"/>
              <a:gd name="connsiteY2" fmla="*/ 0 h 5905500"/>
              <a:gd name="connsiteX3" fmla="*/ 9967624 w 9967624"/>
              <a:gd name="connsiteY3" fmla="*/ 1136669 h 5905500"/>
              <a:gd name="connsiteX4" fmla="*/ 9967624 w 9967624"/>
              <a:gd name="connsiteY4" fmla="*/ 4845031 h 5905500"/>
              <a:gd name="connsiteX5" fmla="*/ 9116705 w 9967624"/>
              <a:gd name="connsiteY5" fmla="*/ 5905500 h 5905500"/>
              <a:gd name="connsiteX6" fmla="*/ 927119 w 9967624"/>
              <a:gd name="connsiteY6" fmla="*/ 5772150 h 5905500"/>
              <a:gd name="connsiteX7" fmla="*/ 0 w 9967624"/>
              <a:gd name="connsiteY7" fmla="*/ 4845031 h 5905500"/>
              <a:gd name="connsiteX8" fmla="*/ 0 w 9967624"/>
              <a:gd name="connsiteY8" fmla="*/ 1136669 h 5905500"/>
              <a:gd name="connsiteX0" fmla="*/ 0 w 9967624"/>
              <a:gd name="connsiteY0" fmla="*/ 1136669 h 5905500"/>
              <a:gd name="connsiteX1" fmla="*/ 1260494 w 9967624"/>
              <a:gd name="connsiteY1" fmla="*/ 276225 h 5905500"/>
              <a:gd name="connsiteX2" fmla="*/ 9030980 w 9967624"/>
              <a:gd name="connsiteY2" fmla="*/ 0 h 5905500"/>
              <a:gd name="connsiteX3" fmla="*/ 9967624 w 9967624"/>
              <a:gd name="connsiteY3" fmla="*/ 1136669 h 5905500"/>
              <a:gd name="connsiteX4" fmla="*/ 9967624 w 9967624"/>
              <a:gd name="connsiteY4" fmla="*/ 4845031 h 5905500"/>
              <a:gd name="connsiteX5" fmla="*/ 9116705 w 9967624"/>
              <a:gd name="connsiteY5" fmla="*/ 5905500 h 5905500"/>
              <a:gd name="connsiteX6" fmla="*/ 698519 w 9967624"/>
              <a:gd name="connsiteY6" fmla="*/ 5591175 h 5905500"/>
              <a:gd name="connsiteX7" fmla="*/ 0 w 9967624"/>
              <a:gd name="connsiteY7" fmla="*/ 4845031 h 5905500"/>
              <a:gd name="connsiteX8" fmla="*/ 0 w 9967624"/>
              <a:gd name="connsiteY8" fmla="*/ 1136669 h 5905500"/>
              <a:gd name="connsiteX0" fmla="*/ 0 w 9967624"/>
              <a:gd name="connsiteY0" fmla="*/ 1136669 h 5905500"/>
              <a:gd name="connsiteX1" fmla="*/ 1260494 w 9967624"/>
              <a:gd name="connsiteY1" fmla="*/ 276225 h 5905500"/>
              <a:gd name="connsiteX2" fmla="*/ 9030980 w 9967624"/>
              <a:gd name="connsiteY2" fmla="*/ 0 h 5905500"/>
              <a:gd name="connsiteX3" fmla="*/ 9967624 w 9967624"/>
              <a:gd name="connsiteY3" fmla="*/ 1136669 h 5905500"/>
              <a:gd name="connsiteX4" fmla="*/ 9853324 w 9967624"/>
              <a:gd name="connsiteY4" fmla="*/ 3397231 h 5905500"/>
              <a:gd name="connsiteX5" fmla="*/ 9116705 w 9967624"/>
              <a:gd name="connsiteY5" fmla="*/ 5905500 h 5905500"/>
              <a:gd name="connsiteX6" fmla="*/ 698519 w 9967624"/>
              <a:gd name="connsiteY6" fmla="*/ 5591175 h 5905500"/>
              <a:gd name="connsiteX7" fmla="*/ 0 w 9967624"/>
              <a:gd name="connsiteY7" fmla="*/ 4845031 h 5905500"/>
              <a:gd name="connsiteX8" fmla="*/ 0 w 9967624"/>
              <a:gd name="connsiteY8" fmla="*/ 1136669 h 5905500"/>
              <a:gd name="connsiteX0" fmla="*/ 0 w 9967624"/>
              <a:gd name="connsiteY0" fmla="*/ 860444 h 5629275"/>
              <a:gd name="connsiteX1" fmla="*/ 1260494 w 9967624"/>
              <a:gd name="connsiteY1" fmla="*/ 0 h 5629275"/>
              <a:gd name="connsiteX2" fmla="*/ 9076894 w 9967624"/>
              <a:gd name="connsiteY2" fmla="*/ 63530 h 5629275"/>
              <a:gd name="connsiteX3" fmla="*/ 9967624 w 9967624"/>
              <a:gd name="connsiteY3" fmla="*/ 860444 h 5629275"/>
              <a:gd name="connsiteX4" fmla="*/ 9853324 w 9967624"/>
              <a:gd name="connsiteY4" fmla="*/ 3121006 h 5629275"/>
              <a:gd name="connsiteX5" fmla="*/ 9116705 w 9967624"/>
              <a:gd name="connsiteY5" fmla="*/ 5629275 h 5629275"/>
              <a:gd name="connsiteX6" fmla="*/ 698519 w 9967624"/>
              <a:gd name="connsiteY6" fmla="*/ 5314950 h 5629275"/>
              <a:gd name="connsiteX7" fmla="*/ 0 w 9967624"/>
              <a:gd name="connsiteY7" fmla="*/ 4568806 h 5629275"/>
              <a:gd name="connsiteX8" fmla="*/ 0 w 9967624"/>
              <a:gd name="connsiteY8" fmla="*/ 860444 h 5629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67624" h="5629275">
                <a:moveTo>
                  <a:pt x="0" y="860444"/>
                </a:moveTo>
                <a:cubicBezTo>
                  <a:pt x="0" y="348410"/>
                  <a:pt x="748460" y="0"/>
                  <a:pt x="1260494" y="0"/>
                </a:cubicBezTo>
                <a:lnTo>
                  <a:pt x="9076894" y="63530"/>
                </a:lnTo>
                <a:cubicBezTo>
                  <a:pt x="9588928" y="63530"/>
                  <a:pt x="9967624" y="348410"/>
                  <a:pt x="9967624" y="860444"/>
                </a:cubicBezTo>
                <a:lnTo>
                  <a:pt x="9853324" y="3121006"/>
                </a:lnTo>
                <a:cubicBezTo>
                  <a:pt x="9853324" y="3633040"/>
                  <a:pt x="9628739" y="5629275"/>
                  <a:pt x="9116705" y="5629275"/>
                </a:cubicBezTo>
                <a:lnTo>
                  <a:pt x="698519" y="5314950"/>
                </a:lnTo>
                <a:cubicBezTo>
                  <a:pt x="186485" y="5314950"/>
                  <a:pt x="0" y="5080840"/>
                  <a:pt x="0" y="4568806"/>
                </a:cubicBezTo>
                <a:lnTo>
                  <a:pt x="0" y="860444"/>
                </a:lnTo>
                <a:close/>
              </a:path>
            </a:pathLst>
          </a:custGeom>
          <a:solidFill>
            <a:schemeClr val="bg1"/>
          </a:solidFill>
          <a:ln w="19050">
            <a:solidFill>
              <a:schemeClr val="accent6">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accent1"/>
                </a:solidFill>
              </a:ln>
              <a:latin typeface="UTM Avo" panose="02040603050506020204" pitchFamily="18" charset="0"/>
            </a:endParaRPr>
          </a:p>
        </p:txBody>
      </p:sp>
      <p:grpSp>
        <p:nvGrpSpPr>
          <p:cNvPr id="8" name="Group 7"/>
          <p:cNvGrpSpPr/>
          <p:nvPr/>
        </p:nvGrpSpPr>
        <p:grpSpPr>
          <a:xfrm>
            <a:off x="-176952" y="1167242"/>
            <a:ext cx="2279178" cy="1790397"/>
            <a:chOff x="4381500" y="1566952"/>
            <a:chExt cx="3429000" cy="3576548"/>
          </a:xfrm>
        </p:grpSpPr>
        <p:pic>
          <p:nvPicPr>
            <p:cNvPr id="6" name="Picture 5"/>
            <p:cNvPicPr>
              <a:picLocks noChangeAspect="1"/>
            </p:cNvPicPr>
            <p:nvPr/>
          </p:nvPicPr>
          <p:blipFill>
            <a:blip r:embed="rId2">
              <a:extLst>
                <a:ext uri="{BEBA8EAE-BF5A-486C-A8C5-ECC9F3942E4B}">
                  <a14:imgProps xmlns:a14="http://schemas.microsoft.com/office/drawing/2010/main">
                    <a14:imgLayer r:embed="rId3">
                      <a14:imgEffect>
                        <a14:backgroundRemoval t="10000" b="92500" l="10000" r="90000"/>
                      </a14:imgEffect>
                    </a14:imgLayer>
                  </a14:imgProps>
                </a:ext>
                <a:ext uri="{28A0092B-C50C-407E-A947-70E740481C1C}">
                  <a14:useLocalDpi xmlns:a14="http://schemas.microsoft.com/office/drawing/2010/main" val="0"/>
                </a:ext>
              </a:extLst>
            </a:blip>
            <a:stretch>
              <a:fillRect/>
            </a:stretch>
          </p:blipFill>
          <p:spPr>
            <a:xfrm>
              <a:off x="4381500" y="1714500"/>
              <a:ext cx="3429000" cy="3429000"/>
            </a:xfrm>
            <a:prstGeom prst="rect">
              <a:avLst/>
            </a:prstGeom>
          </p:spPr>
        </p:pic>
        <p:sp>
          <p:nvSpPr>
            <p:cNvPr id="7" name="TextBox 6"/>
            <p:cNvSpPr txBox="1"/>
            <p:nvPr/>
          </p:nvSpPr>
          <p:spPr>
            <a:xfrm>
              <a:off x="6605517" y="1566952"/>
              <a:ext cx="1037228" cy="2213364"/>
            </a:xfrm>
            <a:prstGeom prst="rect">
              <a:avLst/>
            </a:prstGeom>
            <a:noFill/>
          </p:spPr>
          <p:txBody>
            <a:bodyPr wrap="square" rtlCol="0">
              <a:spAutoFit/>
            </a:bodyPr>
            <a:lstStyle/>
            <a:p>
              <a:r>
                <a:rPr lang="en-GB" sz="6600" dirty="0">
                  <a:solidFill>
                    <a:schemeClr val="accent2">
                      <a:lumMod val="75000"/>
                    </a:schemeClr>
                  </a:solidFill>
                  <a:latin typeface="UTM Avo" panose="02040603050506020204" pitchFamily="18" charset="0"/>
                </a:rPr>
                <a:t>?</a:t>
              </a:r>
            </a:p>
          </p:txBody>
        </p:sp>
      </p:grpSp>
      <p:sp>
        <p:nvSpPr>
          <p:cNvPr id="9" name="TextBox 8">
            <a:extLst>
              <a:ext uri="{FF2B5EF4-FFF2-40B4-BE49-F238E27FC236}">
                <a16:creationId xmlns:a16="http://schemas.microsoft.com/office/drawing/2014/main" id="{D4BBCAA7-27CF-4636-A3ED-462FA555AC5D}"/>
              </a:ext>
            </a:extLst>
          </p:cNvPr>
          <p:cNvSpPr txBox="1"/>
          <p:nvPr/>
        </p:nvSpPr>
        <p:spPr>
          <a:xfrm>
            <a:off x="1781410" y="1579509"/>
            <a:ext cx="9747981" cy="1200329"/>
          </a:xfrm>
          <a:prstGeom prst="rect">
            <a:avLst/>
          </a:prstGeom>
          <a:noFill/>
        </p:spPr>
        <p:txBody>
          <a:bodyPr wrap="square" rtlCol="0">
            <a:spAutoFit/>
          </a:bodyPr>
          <a:lstStyle/>
          <a:p>
            <a:pPr algn="just"/>
            <a:r>
              <a:rPr lang="en-US" sz="3600" b="1" dirty="0">
                <a:solidFill>
                  <a:srgbClr val="C00000"/>
                </a:solidFill>
                <a:latin typeface="UTM Avo" panose="02040603050506020204" pitchFamily="18" charset="0"/>
                <a:ea typeface="Arial-Rounded" panose="020B0500000000000000" pitchFamily="34" charset="0"/>
                <a:cs typeface="Arial" panose="020B0604020202020204" pitchFamily="34" charset="0"/>
              </a:rPr>
              <a:t>1.</a:t>
            </a:r>
            <a:r>
              <a:rPr lang="en-US" sz="3600" b="1" dirty="0">
                <a:solidFill>
                  <a:srgbClr val="C00000"/>
                </a:solidFill>
                <a:latin typeface="UTM Avo" panose="02040603050506020204" pitchFamily="18" charset="0"/>
                <a:ea typeface="Arial-Rounded" panose="020B0500000000000000" pitchFamily="34" charset="0"/>
                <a:cs typeface="Arial-Rounded" panose="020B0500000000000000" pitchFamily="34" charset="0"/>
              </a:rPr>
              <a:t> </a:t>
            </a:r>
            <a:r>
              <a:rPr lang="vi-VN" sz="3600" b="1" dirty="0">
                <a:solidFill>
                  <a:srgbClr val="C00000"/>
                </a:solidFill>
                <a:ea typeface="Arial-Rounded" panose="020B0500000000000000" pitchFamily="34" charset="0"/>
                <a:cs typeface="Arial-Rounded" panose="020B0500000000000000" pitchFamily="34" charset="0"/>
              </a:rPr>
              <a:t>Những chi tiết nào cho thấy bạn nhỏ rất háo hức đến trường vào ngày khai trường?</a:t>
            </a:r>
            <a:endParaRPr lang="en-US" sz="3600" b="1" dirty="0">
              <a:solidFill>
                <a:srgbClr val="C00000"/>
              </a:solidFill>
              <a:latin typeface="UTM Avo" panose="02040603050506020204" pitchFamily="18" charset="0"/>
              <a:ea typeface="Arial-Rounded" panose="020B0500000000000000" pitchFamily="34" charset="0"/>
              <a:cs typeface="Arial-Rounded" panose="020B0500000000000000" pitchFamily="34" charset="0"/>
            </a:endParaRPr>
          </a:p>
        </p:txBody>
      </p:sp>
      <p:sp>
        <p:nvSpPr>
          <p:cNvPr id="10" name="TextBox 9"/>
          <p:cNvSpPr txBox="1"/>
          <p:nvPr/>
        </p:nvSpPr>
        <p:spPr>
          <a:xfrm>
            <a:off x="979060" y="3119872"/>
            <a:ext cx="3557439" cy="646331"/>
          </a:xfrm>
          <a:prstGeom prst="rect">
            <a:avLst/>
          </a:prstGeom>
          <a:noFill/>
        </p:spPr>
        <p:txBody>
          <a:bodyPr wrap="square" rtlCol="0">
            <a:spAutoFit/>
          </a:bodyPr>
          <a:lstStyle/>
          <a:p>
            <a:pPr defTabSz="1219170"/>
            <a:r>
              <a:rPr lang="en-US" altLang="zh-CN" sz="3600" b="1" dirty="0">
                <a:solidFill>
                  <a:schemeClr val="accent6">
                    <a:lumMod val="50000"/>
                  </a:schemeClr>
                </a:solidFill>
                <a:latin typeface="UTM Avo" panose="02040603050506020204" pitchFamily="18" charset="0"/>
                <a:ea typeface="Arial-Rounded" panose="020B0500000000000000" pitchFamily="34" charset="0"/>
                <a:cs typeface="Calibri" panose="020F0502020204030204" pitchFamily="34" charset="0"/>
              </a:rPr>
              <a:t>a. </a:t>
            </a:r>
            <a:r>
              <a:rPr lang="en-US" altLang="zh-CN" sz="3600" b="1" dirty="0" err="1">
                <a:solidFill>
                  <a:schemeClr val="accent6">
                    <a:lumMod val="50000"/>
                  </a:schemeClr>
                </a:solidFill>
                <a:latin typeface="UTM Avo" panose="02040603050506020204" pitchFamily="18" charset="0"/>
                <a:ea typeface="Arial-Rounded" panose="020B0500000000000000" pitchFamily="34" charset="0"/>
                <a:cs typeface="Calibri" panose="020F0502020204030204" pitchFamily="34" charset="0"/>
              </a:rPr>
              <a:t>vùng</a:t>
            </a:r>
            <a:r>
              <a:rPr lang="en-US" altLang="zh-CN" sz="3600" b="1" dirty="0">
                <a:solidFill>
                  <a:schemeClr val="accent6">
                    <a:lumMod val="50000"/>
                  </a:schemeClr>
                </a:solidFill>
                <a:latin typeface="UTM Avo" panose="02040603050506020204" pitchFamily="18" charset="0"/>
                <a:ea typeface="Arial-Rounded" panose="020B0500000000000000" pitchFamily="34" charset="0"/>
                <a:cs typeface="Calibri" panose="020F0502020204030204" pitchFamily="34" charset="0"/>
              </a:rPr>
              <a:t> </a:t>
            </a:r>
            <a:r>
              <a:rPr lang="en-US" altLang="zh-CN" sz="3600" b="1" dirty="0" err="1">
                <a:solidFill>
                  <a:schemeClr val="accent6">
                    <a:lumMod val="50000"/>
                  </a:schemeClr>
                </a:solidFill>
                <a:latin typeface="UTM Avo" panose="02040603050506020204" pitchFamily="18" charset="0"/>
                <a:ea typeface="Arial-Rounded" panose="020B0500000000000000" pitchFamily="34" charset="0"/>
                <a:cs typeface="Calibri" panose="020F0502020204030204" pitchFamily="34" charset="0"/>
              </a:rPr>
              <a:t>dậy</a:t>
            </a:r>
            <a:endParaRPr lang="zh-CN" altLang="en-US" sz="3600" b="1" dirty="0">
              <a:solidFill>
                <a:schemeClr val="accent6">
                  <a:lumMod val="50000"/>
                </a:schemeClr>
              </a:solidFill>
              <a:latin typeface="UTM Avo" panose="02040603050506020204" pitchFamily="18" charset="0"/>
              <a:ea typeface="Arial-Rounded" panose="020B0500000000000000" pitchFamily="34" charset="0"/>
              <a:cs typeface="Calibri" panose="020F0502020204030204" pitchFamily="34" charset="0"/>
            </a:endParaRPr>
          </a:p>
        </p:txBody>
      </p:sp>
      <p:sp>
        <p:nvSpPr>
          <p:cNvPr id="11" name="TextBox 10"/>
          <p:cNvSpPr txBox="1"/>
          <p:nvPr/>
        </p:nvSpPr>
        <p:spPr>
          <a:xfrm>
            <a:off x="4888071" y="3505117"/>
            <a:ext cx="6744792" cy="646331"/>
          </a:xfrm>
          <a:prstGeom prst="rect">
            <a:avLst/>
          </a:prstGeom>
          <a:noFill/>
        </p:spPr>
        <p:txBody>
          <a:bodyPr wrap="square" rtlCol="0">
            <a:spAutoFit/>
          </a:bodyPr>
          <a:lstStyle/>
          <a:p>
            <a:pPr defTabSz="1219170"/>
            <a:r>
              <a:rPr lang="en-US" altLang="zh-CN" sz="3600" b="1" dirty="0">
                <a:solidFill>
                  <a:srgbClr val="002060"/>
                </a:solidFill>
                <a:latin typeface="UTM Avo" panose="02040603050506020204" pitchFamily="18" charset="0"/>
                <a:ea typeface="Arial-Rounded" panose="020B0500000000000000" pitchFamily="34" charset="0"/>
                <a:cs typeface="Calibri" panose="020F0502020204030204" pitchFamily="34" charset="0"/>
              </a:rPr>
              <a:t>b. </a:t>
            </a:r>
            <a:r>
              <a:rPr lang="en-US" altLang="zh-CN" sz="3600" b="1" dirty="0" err="1">
                <a:solidFill>
                  <a:srgbClr val="002060"/>
                </a:solidFill>
                <a:latin typeface="UTM Avo" panose="02040603050506020204" pitchFamily="18" charset="0"/>
                <a:ea typeface="Arial-Rounded" panose="020B0500000000000000" pitchFamily="34" charset="0"/>
                <a:cs typeface="Calibri" panose="020F0502020204030204" pitchFamily="34" charset="0"/>
              </a:rPr>
              <a:t>muốn</a:t>
            </a:r>
            <a:r>
              <a:rPr lang="en-US" altLang="zh-CN" sz="3600" b="1" dirty="0">
                <a:solidFill>
                  <a:srgbClr val="002060"/>
                </a:solidFill>
                <a:latin typeface="UTM Avo" panose="02040603050506020204" pitchFamily="18" charset="0"/>
                <a:ea typeface="Arial-Rounded" panose="020B0500000000000000" pitchFamily="34" charset="0"/>
                <a:cs typeface="Calibri" panose="020F0502020204030204" pitchFamily="34" charset="0"/>
              </a:rPr>
              <a:t> </a:t>
            </a:r>
            <a:r>
              <a:rPr lang="en-US" altLang="zh-CN" sz="3600" b="1" dirty="0" err="1">
                <a:solidFill>
                  <a:srgbClr val="002060"/>
                </a:solidFill>
                <a:latin typeface="UTM Avo" panose="02040603050506020204" pitchFamily="18" charset="0"/>
                <a:ea typeface="Arial-Rounded" panose="020B0500000000000000" pitchFamily="34" charset="0"/>
                <a:cs typeface="Calibri" panose="020F0502020204030204" pitchFamily="34" charset="0"/>
              </a:rPr>
              <a:t>đến</a:t>
            </a:r>
            <a:r>
              <a:rPr lang="en-US" altLang="zh-CN" sz="3600" b="1" dirty="0">
                <a:solidFill>
                  <a:srgbClr val="002060"/>
                </a:solidFill>
                <a:latin typeface="UTM Avo" panose="02040603050506020204" pitchFamily="18" charset="0"/>
                <a:ea typeface="Arial-Rounded" panose="020B0500000000000000" pitchFamily="34" charset="0"/>
                <a:cs typeface="Calibri" panose="020F0502020204030204" pitchFamily="34" charset="0"/>
              </a:rPr>
              <a:t> </a:t>
            </a:r>
            <a:r>
              <a:rPr lang="en-US" altLang="zh-CN" sz="3600" b="1" dirty="0" err="1">
                <a:solidFill>
                  <a:srgbClr val="002060"/>
                </a:solidFill>
                <a:latin typeface="UTM Avo" panose="02040603050506020204" pitchFamily="18" charset="0"/>
                <a:ea typeface="Arial-Rounded" panose="020B0500000000000000" pitchFamily="34" charset="0"/>
                <a:cs typeface="Calibri" panose="020F0502020204030204" pitchFamily="34" charset="0"/>
              </a:rPr>
              <a:t>sớm</a:t>
            </a:r>
            <a:r>
              <a:rPr lang="en-US" altLang="zh-CN" sz="3600" b="1" dirty="0">
                <a:solidFill>
                  <a:srgbClr val="002060"/>
                </a:solidFill>
                <a:latin typeface="UTM Avo" panose="02040603050506020204" pitchFamily="18" charset="0"/>
                <a:ea typeface="Arial-Rounded" panose="020B0500000000000000" pitchFamily="34" charset="0"/>
                <a:cs typeface="Calibri" panose="020F0502020204030204" pitchFamily="34" charset="0"/>
              </a:rPr>
              <a:t> </a:t>
            </a:r>
            <a:r>
              <a:rPr lang="en-US" altLang="zh-CN" sz="3600" b="1" dirty="0" err="1">
                <a:solidFill>
                  <a:srgbClr val="002060"/>
                </a:solidFill>
                <a:latin typeface="UTM Avo" panose="02040603050506020204" pitchFamily="18" charset="0"/>
                <a:ea typeface="Arial-Rounded" panose="020B0500000000000000" pitchFamily="34" charset="0"/>
                <a:cs typeface="Calibri" panose="020F0502020204030204" pitchFamily="34" charset="0"/>
              </a:rPr>
              <a:t>nhất</a:t>
            </a:r>
            <a:r>
              <a:rPr lang="en-US" altLang="zh-CN" sz="3600" b="1" dirty="0">
                <a:solidFill>
                  <a:srgbClr val="002060"/>
                </a:solidFill>
                <a:latin typeface="UTM Avo" panose="02040603050506020204" pitchFamily="18" charset="0"/>
                <a:ea typeface="Arial-Rounded" panose="020B0500000000000000" pitchFamily="34" charset="0"/>
                <a:cs typeface="Calibri" panose="020F0502020204030204" pitchFamily="34" charset="0"/>
              </a:rPr>
              <a:t> </a:t>
            </a:r>
            <a:r>
              <a:rPr lang="en-US" altLang="zh-CN" sz="3600" b="1" dirty="0" err="1">
                <a:solidFill>
                  <a:srgbClr val="002060"/>
                </a:solidFill>
                <a:latin typeface="UTM Avo" panose="02040603050506020204" pitchFamily="18" charset="0"/>
                <a:ea typeface="Arial-Rounded" panose="020B0500000000000000" pitchFamily="34" charset="0"/>
                <a:cs typeface="Calibri" panose="020F0502020204030204" pitchFamily="34" charset="0"/>
              </a:rPr>
              <a:t>lớp</a:t>
            </a:r>
            <a:endParaRPr lang="zh-CN" altLang="en-US" sz="3600" b="1" dirty="0">
              <a:solidFill>
                <a:srgbClr val="002060"/>
              </a:solidFill>
              <a:latin typeface="UTM Avo" panose="02040603050506020204" pitchFamily="18" charset="0"/>
              <a:ea typeface="Arial-Rounded" panose="020B0500000000000000" pitchFamily="34" charset="0"/>
              <a:cs typeface="Calibri" panose="020F0502020204030204" pitchFamily="34" charset="0"/>
            </a:endParaRPr>
          </a:p>
        </p:txBody>
      </p:sp>
      <p:sp>
        <p:nvSpPr>
          <p:cNvPr id="12" name="TextBox 11"/>
          <p:cNvSpPr txBox="1"/>
          <p:nvPr/>
        </p:nvSpPr>
        <p:spPr>
          <a:xfrm>
            <a:off x="898888" y="4482060"/>
            <a:ext cx="5873033" cy="646331"/>
          </a:xfrm>
          <a:prstGeom prst="rect">
            <a:avLst/>
          </a:prstGeom>
          <a:noFill/>
        </p:spPr>
        <p:txBody>
          <a:bodyPr wrap="square" rtlCol="0">
            <a:spAutoFit/>
          </a:bodyPr>
          <a:lstStyle/>
          <a:p>
            <a:pPr defTabSz="1219170"/>
            <a:r>
              <a:rPr lang="en-US" altLang="zh-CN" sz="3600" b="1" dirty="0">
                <a:solidFill>
                  <a:schemeClr val="accent6">
                    <a:lumMod val="50000"/>
                  </a:schemeClr>
                </a:solidFill>
                <a:latin typeface="UTM Avo" panose="02040603050506020204" pitchFamily="18" charset="0"/>
                <a:ea typeface="Arial-Rounded" panose="020B0500000000000000" pitchFamily="34" charset="0"/>
                <a:cs typeface="Calibri" panose="020F0502020204030204" pitchFamily="34" charset="0"/>
              </a:rPr>
              <a:t>c. </a:t>
            </a:r>
            <a:r>
              <a:rPr lang="en-US" altLang="zh-CN" sz="3600" b="1" dirty="0" err="1">
                <a:solidFill>
                  <a:schemeClr val="accent6">
                    <a:lumMod val="50000"/>
                  </a:schemeClr>
                </a:solidFill>
                <a:latin typeface="UTM Avo" panose="02040603050506020204" pitchFamily="18" charset="0"/>
                <a:ea typeface="Arial-Rounded" panose="020B0500000000000000" pitchFamily="34" charset="0"/>
                <a:cs typeface="Calibri" panose="020F0502020204030204" pitchFamily="34" charset="0"/>
              </a:rPr>
              <a:t>chuẩn</a:t>
            </a:r>
            <a:r>
              <a:rPr lang="en-US" altLang="zh-CN" sz="3600" b="1" dirty="0">
                <a:solidFill>
                  <a:schemeClr val="accent6">
                    <a:lumMod val="50000"/>
                  </a:schemeClr>
                </a:solidFill>
                <a:latin typeface="UTM Avo" panose="02040603050506020204" pitchFamily="18" charset="0"/>
                <a:ea typeface="Arial-Rounded" panose="020B0500000000000000" pitchFamily="34" charset="0"/>
                <a:cs typeface="Calibri" panose="020F0502020204030204" pitchFamily="34" charset="0"/>
              </a:rPr>
              <a:t> </a:t>
            </a:r>
            <a:r>
              <a:rPr lang="en-US" altLang="zh-CN" sz="3600" b="1" dirty="0" err="1">
                <a:solidFill>
                  <a:schemeClr val="accent6">
                    <a:lumMod val="50000"/>
                  </a:schemeClr>
                </a:solidFill>
                <a:latin typeface="UTM Avo" panose="02040603050506020204" pitchFamily="18" charset="0"/>
                <a:ea typeface="Arial-Rounded" panose="020B0500000000000000" pitchFamily="34" charset="0"/>
                <a:cs typeface="Calibri" panose="020F0502020204030204" pitchFamily="34" charset="0"/>
              </a:rPr>
              <a:t>bị</a:t>
            </a:r>
            <a:r>
              <a:rPr lang="en-US" altLang="zh-CN" sz="3600" b="1" dirty="0">
                <a:solidFill>
                  <a:schemeClr val="accent6">
                    <a:lumMod val="50000"/>
                  </a:schemeClr>
                </a:solidFill>
                <a:latin typeface="UTM Avo" panose="02040603050506020204" pitchFamily="18" charset="0"/>
                <a:ea typeface="Arial-Rounded" panose="020B0500000000000000" pitchFamily="34" charset="0"/>
                <a:cs typeface="Calibri" panose="020F0502020204030204" pitchFamily="34" charset="0"/>
              </a:rPr>
              <a:t> </a:t>
            </a:r>
            <a:r>
              <a:rPr lang="en-US" altLang="zh-CN" sz="3600" b="1" dirty="0" err="1">
                <a:solidFill>
                  <a:schemeClr val="accent6">
                    <a:lumMod val="50000"/>
                  </a:schemeClr>
                </a:solidFill>
                <a:latin typeface="UTM Avo" panose="02040603050506020204" pitchFamily="18" charset="0"/>
                <a:ea typeface="Arial-Rounded" panose="020B0500000000000000" pitchFamily="34" charset="0"/>
                <a:cs typeface="Calibri" panose="020F0502020204030204" pitchFamily="34" charset="0"/>
              </a:rPr>
              <a:t>rất</a:t>
            </a:r>
            <a:r>
              <a:rPr lang="en-US" altLang="zh-CN" sz="3600" b="1" dirty="0">
                <a:solidFill>
                  <a:schemeClr val="accent6">
                    <a:lumMod val="50000"/>
                  </a:schemeClr>
                </a:solidFill>
                <a:latin typeface="UTM Avo" panose="02040603050506020204" pitchFamily="18" charset="0"/>
                <a:ea typeface="Arial-Rounded" panose="020B0500000000000000" pitchFamily="34" charset="0"/>
                <a:cs typeface="Calibri" panose="020F0502020204030204" pitchFamily="34" charset="0"/>
              </a:rPr>
              <a:t> </a:t>
            </a:r>
            <a:r>
              <a:rPr lang="en-US" altLang="zh-CN" sz="3600" b="1" dirty="0" err="1">
                <a:solidFill>
                  <a:schemeClr val="accent6">
                    <a:lumMod val="50000"/>
                  </a:schemeClr>
                </a:solidFill>
                <a:latin typeface="UTM Avo" panose="02040603050506020204" pitchFamily="18" charset="0"/>
                <a:ea typeface="Arial-Rounded" panose="020B0500000000000000" pitchFamily="34" charset="0"/>
                <a:cs typeface="Calibri" panose="020F0502020204030204" pitchFamily="34" charset="0"/>
              </a:rPr>
              <a:t>nhanh</a:t>
            </a:r>
            <a:endParaRPr lang="zh-CN" altLang="en-US" sz="3600" b="1" dirty="0">
              <a:solidFill>
                <a:schemeClr val="accent6">
                  <a:lumMod val="50000"/>
                </a:schemeClr>
              </a:solidFill>
              <a:latin typeface="UTM Avo" panose="02040603050506020204" pitchFamily="18" charset="0"/>
              <a:ea typeface="Arial-Rounded" panose="020B0500000000000000" pitchFamily="34" charset="0"/>
              <a:cs typeface="Calibri" panose="020F0502020204030204" pitchFamily="34" charset="0"/>
            </a:endParaRPr>
          </a:p>
        </p:txBody>
      </p:sp>
      <p:sp>
        <p:nvSpPr>
          <p:cNvPr id="13" name="TextBox 12">
            <a:extLst>
              <a:ext uri="{FF2B5EF4-FFF2-40B4-BE49-F238E27FC236}">
                <a16:creationId xmlns:a16="http://schemas.microsoft.com/office/drawing/2014/main" id="{C5C02C4D-9F0C-46E9-9BAC-AD1E3B099F2B}"/>
              </a:ext>
            </a:extLst>
          </p:cNvPr>
          <p:cNvSpPr txBox="1"/>
          <p:nvPr/>
        </p:nvSpPr>
        <p:spPr>
          <a:xfrm>
            <a:off x="4836369" y="5333593"/>
            <a:ext cx="7289047" cy="646331"/>
          </a:xfrm>
          <a:prstGeom prst="rect">
            <a:avLst/>
          </a:prstGeom>
          <a:noFill/>
        </p:spPr>
        <p:txBody>
          <a:bodyPr wrap="square" rtlCol="0">
            <a:spAutoFit/>
          </a:bodyPr>
          <a:lstStyle/>
          <a:p>
            <a:pPr defTabSz="1219170"/>
            <a:r>
              <a:rPr lang="en-US" altLang="zh-CN" sz="3600" b="1" dirty="0">
                <a:solidFill>
                  <a:srgbClr val="002060"/>
                </a:solidFill>
                <a:latin typeface="UTM Avo" panose="02040603050506020204" pitchFamily="18" charset="0"/>
                <a:ea typeface="Arial-Rounded" panose="020B0500000000000000" pitchFamily="34" charset="0"/>
                <a:cs typeface="Calibri" panose="020F0502020204030204" pitchFamily="34" charset="0"/>
              </a:rPr>
              <a:t>d. </a:t>
            </a:r>
            <a:r>
              <a:rPr lang="en-US" altLang="zh-CN" sz="3600" b="1" dirty="0" err="1">
                <a:solidFill>
                  <a:srgbClr val="002060"/>
                </a:solidFill>
                <a:latin typeface="UTM Avo" panose="02040603050506020204" pitchFamily="18" charset="0"/>
                <a:ea typeface="Arial-Rounded" panose="020B0500000000000000" pitchFamily="34" charset="0"/>
                <a:cs typeface="Calibri" panose="020F0502020204030204" pitchFamily="34" charset="0"/>
              </a:rPr>
              <a:t>thấy</a:t>
            </a:r>
            <a:r>
              <a:rPr lang="en-US" altLang="zh-CN" sz="3600" b="1" dirty="0">
                <a:solidFill>
                  <a:srgbClr val="002060"/>
                </a:solidFill>
                <a:latin typeface="UTM Avo" panose="02040603050506020204" pitchFamily="18" charset="0"/>
                <a:ea typeface="Arial-Rounded" panose="020B0500000000000000" pitchFamily="34" charset="0"/>
                <a:cs typeface="Calibri" panose="020F0502020204030204" pitchFamily="34" charset="0"/>
              </a:rPr>
              <a:t> </a:t>
            </a:r>
            <a:r>
              <a:rPr lang="en-US" altLang="zh-CN" sz="3600" b="1" dirty="0" err="1">
                <a:solidFill>
                  <a:srgbClr val="002060"/>
                </a:solidFill>
                <a:latin typeface="UTM Avo" panose="02040603050506020204" pitchFamily="18" charset="0"/>
                <a:ea typeface="Arial-Rounded" panose="020B0500000000000000" pitchFamily="34" charset="0"/>
                <a:cs typeface="Calibri" panose="020F0502020204030204" pitchFamily="34" charset="0"/>
              </a:rPr>
              <a:t>mình</a:t>
            </a:r>
            <a:r>
              <a:rPr lang="en-US" altLang="zh-CN" sz="3600" b="1" dirty="0">
                <a:solidFill>
                  <a:srgbClr val="002060"/>
                </a:solidFill>
                <a:latin typeface="UTM Avo" panose="02040603050506020204" pitchFamily="18" charset="0"/>
                <a:ea typeface="Arial-Rounded" panose="020B0500000000000000" pitchFamily="34" charset="0"/>
                <a:cs typeface="Calibri" panose="020F0502020204030204" pitchFamily="34" charset="0"/>
              </a:rPr>
              <a:t> </a:t>
            </a:r>
            <a:r>
              <a:rPr lang="en-US" altLang="zh-CN" sz="3600" b="1" dirty="0" err="1">
                <a:solidFill>
                  <a:srgbClr val="002060"/>
                </a:solidFill>
                <a:latin typeface="UTM Avo" panose="02040603050506020204" pitchFamily="18" charset="0"/>
                <a:ea typeface="Arial-Rounded" panose="020B0500000000000000" pitchFamily="34" charset="0"/>
                <a:cs typeface="Calibri" panose="020F0502020204030204" pitchFamily="34" charset="0"/>
              </a:rPr>
              <a:t>lớn</a:t>
            </a:r>
            <a:r>
              <a:rPr lang="en-US" altLang="zh-CN" sz="3600" b="1" dirty="0">
                <a:solidFill>
                  <a:srgbClr val="002060"/>
                </a:solidFill>
                <a:latin typeface="UTM Avo" panose="02040603050506020204" pitchFamily="18" charset="0"/>
                <a:ea typeface="Arial-Rounded" panose="020B0500000000000000" pitchFamily="34" charset="0"/>
                <a:cs typeface="Calibri" panose="020F0502020204030204" pitchFamily="34" charset="0"/>
              </a:rPr>
              <a:t> </a:t>
            </a:r>
            <a:r>
              <a:rPr lang="en-US" altLang="zh-CN" sz="3600" b="1" dirty="0" err="1">
                <a:solidFill>
                  <a:srgbClr val="002060"/>
                </a:solidFill>
                <a:latin typeface="UTM Avo" panose="02040603050506020204" pitchFamily="18" charset="0"/>
                <a:ea typeface="Arial-Rounded" panose="020B0500000000000000" pitchFamily="34" charset="0"/>
                <a:cs typeface="Calibri" panose="020F0502020204030204" pitchFamily="34" charset="0"/>
              </a:rPr>
              <a:t>bổng</a:t>
            </a:r>
            <a:r>
              <a:rPr lang="en-US" altLang="zh-CN" sz="3600" b="1" dirty="0">
                <a:solidFill>
                  <a:srgbClr val="002060"/>
                </a:solidFill>
                <a:latin typeface="UTM Avo" panose="02040603050506020204" pitchFamily="18" charset="0"/>
                <a:ea typeface="Arial-Rounded" panose="020B0500000000000000" pitchFamily="34" charset="0"/>
                <a:cs typeface="Calibri" panose="020F0502020204030204" pitchFamily="34" charset="0"/>
              </a:rPr>
              <a:t> </a:t>
            </a:r>
            <a:r>
              <a:rPr lang="en-US" altLang="zh-CN" sz="3600" b="1" dirty="0" err="1">
                <a:solidFill>
                  <a:srgbClr val="002060"/>
                </a:solidFill>
                <a:latin typeface="UTM Avo" panose="02040603050506020204" pitchFamily="18" charset="0"/>
                <a:ea typeface="Arial-Rounded" panose="020B0500000000000000" pitchFamily="34" charset="0"/>
                <a:cs typeface="Calibri" panose="020F0502020204030204" pitchFamily="34" charset="0"/>
              </a:rPr>
              <a:t>lên</a:t>
            </a:r>
            <a:endParaRPr lang="zh-CN" altLang="en-US" sz="3600" b="1" dirty="0">
              <a:solidFill>
                <a:srgbClr val="002060"/>
              </a:solidFill>
              <a:latin typeface="UTM Avo" panose="02040603050506020204" pitchFamily="18" charset="0"/>
              <a:ea typeface="Arial-Rounded" panose="020B0500000000000000" pitchFamily="34" charset="0"/>
              <a:cs typeface="Calibri" panose="020F0502020204030204" pitchFamily="34" charset="0"/>
            </a:endParaRPr>
          </a:p>
        </p:txBody>
      </p:sp>
      <p:sp>
        <p:nvSpPr>
          <p:cNvPr id="14" name="Oval 13"/>
          <p:cNvSpPr/>
          <p:nvPr/>
        </p:nvSpPr>
        <p:spPr>
          <a:xfrm>
            <a:off x="966833" y="3189167"/>
            <a:ext cx="600849" cy="587248"/>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UTM Avo" panose="02040603050506020204" pitchFamily="18" charset="0"/>
            </a:endParaRPr>
          </a:p>
        </p:txBody>
      </p:sp>
      <p:sp>
        <p:nvSpPr>
          <p:cNvPr id="15" name="Oval 14"/>
          <p:cNvSpPr/>
          <p:nvPr/>
        </p:nvSpPr>
        <p:spPr>
          <a:xfrm>
            <a:off x="905935" y="4539167"/>
            <a:ext cx="600849" cy="587248"/>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UTM Avo" panose="02040603050506020204" pitchFamily="18" charset="0"/>
            </a:endParaRPr>
          </a:p>
        </p:txBody>
      </p:sp>
      <p:sp>
        <p:nvSpPr>
          <p:cNvPr id="16" name="Cloud 4"/>
          <p:cNvSpPr/>
          <p:nvPr/>
        </p:nvSpPr>
        <p:spPr>
          <a:xfrm>
            <a:off x="0" y="2"/>
            <a:ext cx="2452550" cy="1144093"/>
          </a:xfrm>
          <a:custGeom>
            <a:avLst/>
            <a:gdLst>
              <a:gd name="connsiteX0" fmla="*/ 3900 w 43200"/>
              <a:gd name="connsiteY0" fmla="*/ 14370 h 43200"/>
              <a:gd name="connsiteX1" fmla="*/ 5623 w 43200"/>
              <a:gd name="connsiteY1" fmla="*/ 6907 h 43200"/>
              <a:gd name="connsiteX2" fmla="*/ 14005 w 43200"/>
              <a:gd name="connsiteY2" fmla="*/ 5202 h 43200"/>
              <a:gd name="connsiteX3" fmla="*/ 22456 w 43200"/>
              <a:gd name="connsiteY3" fmla="*/ 3432 h 43200"/>
              <a:gd name="connsiteX4" fmla="*/ 25749 w 43200"/>
              <a:gd name="connsiteY4" fmla="*/ 200 h 43200"/>
              <a:gd name="connsiteX5" fmla="*/ 29833 w 43200"/>
              <a:gd name="connsiteY5" fmla="*/ 2481 h 43200"/>
              <a:gd name="connsiteX6" fmla="*/ 35463 w 43200"/>
              <a:gd name="connsiteY6" fmla="*/ 690 h 43200"/>
              <a:gd name="connsiteX7" fmla="*/ 38318 w 43200"/>
              <a:gd name="connsiteY7" fmla="*/ 5576 h 43200"/>
              <a:gd name="connsiteX8" fmla="*/ 41982 w 43200"/>
              <a:gd name="connsiteY8" fmla="*/ 10318 h 43200"/>
              <a:gd name="connsiteX9" fmla="*/ 41818 w 43200"/>
              <a:gd name="connsiteY9" fmla="*/ 15460 h 43200"/>
              <a:gd name="connsiteX10" fmla="*/ 43016 w 43200"/>
              <a:gd name="connsiteY10" fmla="*/ 23322 h 43200"/>
              <a:gd name="connsiteX11" fmla="*/ 37404 w 43200"/>
              <a:gd name="connsiteY11" fmla="*/ 30204 h 43200"/>
              <a:gd name="connsiteX12" fmla="*/ 35395 w 43200"/>
              <a:gd name="connsiteY12" fmla="*/ 36101 h 43200"/>
              <a:gd name="connsiteX13" fmla="*/ 28555 w 43200"/>
              <a:gd name="connsiteY13" fmla="*/ 36815 h 43200"/>
              <a:gd name="connsiteX14" fmla="*/ 23667 w 43200"/>
              <a:gd name="connsiteY14" fmla="*/ 43106 h 43200"/>
              <a:gd name="connsiteX15" fmla="*/ 16480 w 43200"/>
              <a:gd name="connsiteY15" fmla="*/ 39266 h 43200"/>
              <a:gd name="connsiteX16" fmla="*/ 5804 w 43200"/>
              <a:gd name="connsiteY16" fmla="*/ 35472 h 43200"/>
              <a:gd name="connsiteX17" fmla="*/ 1110 w 43200"/>
              <a:gd name="connsiteY17" fmla="*/ 31250 h 43200"/>
              <a:gd name="connsiteX18" fmla="*/ 2113 w 43200"/>
              <a:gd name="connsiteY18" fmla="*/ 25551 h 43200"/>
              <a:gd name="connsiteX19" fmla="*/ -5 w 43200"/>
              <a:gd name="connsiteY19" fmla="*/ 19704 h 43200"/>
              <a:gd name="connsiteX20" fmla="*/ 3863 w 43200"/>
              <a:gd name="connsiteY20" fmla="*/ 14507 h 43200"/>
              <a:gd name="connsiteX21" fmla="*/ 3900 w 43200"/>
              <a:gd name="connsiteY21" fmla="*/ 14370 h 43200"/>
              <a:gd name="connsiteX0" fmla="*/ 4693 w 43200"/>
              <a:gd name="connsiteY0" fmla="*/ 26177 h 43200"/>
              <a:gd name="connsiteX1" fmla="*/ 2160 w 43200"/>
              <a:gd name="connsiteY1" fmla="*/ 25380 h 43200"/>
              <a:gd name="connsiteX2" fmla="*/ 6928 w 43200"/>
              <a:gd name="connsiteY2" fmla="*/ 34899 h 43200"/>
              <a:gd name="connsiteX3" fmla="*/ 5820 w 43200"/>
              <a:gd name="connsiteY3" fmla="*/ 35280 h 43200"/>
              <a:gd name="connsiteX4" fmla="*/ 16478 w 43200"/>
              <a:gd name="connsiteY4" fmla="*/ 39090 h 43200"/>
              <a:gd name="connsiteX5" fmla="*/ 15810 w 43200"/>
              <a:gd name="connsiteY5" fmla="*/ 37350 h 43200"/>
              <a:gd name="connsiteX6" fmla="*/ 28827 w 43200"/>
              <a:gd name="connsiteY6" fmla="*/ 34751 h 43200"/>
              <a:gd name="connsiteX7" fmla="*/ 28560 w 43200"/>
              <a:gd name="connsiteY7" fmla="*/ 36660 h 43200"/>
              <a:gd name="connsiteX8" fmla="*/ 34129 w 43200"/>
              <a:gd name="connsiteY8" fmla="*/ 22954 h 43200"/>
              <a:gd name="connsiteX9" fmla="*/ 37380 w 43200"/>
              <a:gd name="connsiteY9" fmla="*/ 30090 h 43200"/>
              <a:gd name="connsiteX10" fmla="*/ 41798 w 43200"/>
              <a:gd name="connsiteY10" fmla="*/ 15354 h 43200"/>
              <a:gd name="connsiteX11" fmla="*/ 40350 w 43200"/>
              <a:gd name="connsiteY11" fmla="*/ 18030 h 43200"/>
              <a:gd name="connsiteX12" fmla="*/ 38324 w 43200"/>
              <a:gd name="connsiteY12" fmla="*/ 5426 h 43200"/>
              <a:gd name="connsiteX13" fmla="*/ 38400 w 43200"/>
              <a:gd name="connsiteY13" fmla="*/ 6690 h 43200"/>
              <a:gd name="connsiteX14" fmla="*/ 29078 w 43200"/>
              <a:gd name="connsiteY14" fmla="*/ 3952 h 43200"/>
              <a:gd name="connsiteX15" fmla="*/ 29820 w 43200"/>
              <a:gd name="connsiteY15" fmla="*/ 2340 h 43200"/>
              <a:gd name="connsiteX16" fmla="*/ 22141 w 43200"/>
              <a:gd name="connsiteY16" fmla="*/ 4720 h 43200"/>
              <a:gd name="connsiteX17" fmla="*/ 22500 w 43200"/>
              <a:gd name="connsiteY17" fmla="*/ 3330 h 43200"/>
              <a:gd name="connsiteX18" fmla="*/ 14000 w 43200"/>
              <a:gd name="connsiteY18" fmla="*/ 5192 h 43200"/>
              <a:gd name="connsiteX19" fmla="*/ 15300 w 43200"/>
              <a:gd name="connsiteY19" fmla="*/ 6540 h 43200"/>
              <a:gd name="connsiteX20" fmla="*/ 4127 w 43200"/>
              <a:gd name="connsiteY20" fmla="*/ 15789 h 43200"/>
              <a:gd name="connsiteX21" fmla="*/ 3900 w 43200"/>
              <a:gd name="connsiteY21" fmla="*/ 14370 h 43200"/>
              <a:gd name="connsiteX0" fmla="*/ 3936 w 43256"/>
              <a:gd name="connsiteY0" fmla="*/ 14229 h 40633"/>
              <a:gd name="connsiteX1" fmla="*/ 5659 w 43256"/>
              <a:gd name="connsiteY1" fmla="*/ 6766 h 40633"/>
              <a:gd name="connsiteX2" fmla="*/ 14041 w 43256"/>
              <a:gd name="connsiteY2" fmla="*/ 5061 h 40633"/>
              <a:gd name="connsiteX3" fmla="*/ 22492 w 43256"/>
              <a:gd name="connsiteY3" fmla="*/ 3291 h 40633"/>
              <a:gd name="connsiteX4" fmla="*/ 25785 w 43256"/>
              <a:gd name="connsiteY4" fmla="*/ 59 h 40633"/>
              <a:gd name="connsiteX5" fmla="*/ 29869 w 43256"/>
              <a:gd name="connsiteY5" fmla="*/ 2340 h 40633"/>
              <a:gd name="connsiteX6" fmla="*/ 35499 w 43256"/>
              <a:gd name="connsiteY6" fmla="*/ 549 h 40633"/>
              <a:gd name="connsiteX7" fmla="*/ 38354 w 43256"/>
              <a:gd name="connsiteY7" fmla="*/ 5435 h 40633"/>
              <a:gd name="connsiteX8" fmla="*/ 42018 w 43256"/>
              <a:gd name="connsiteY8" fmla="*/ 10177 h 40633"/>
              <a:gd name="connsiteX9" fmla="*/ 41854 w 43256"/>
              <a:gd name="connsiteY9" fmla="*/ 15319 h 40633"/>
              <a:gd name="connsiteX10" fmla="*/ 43052 w 43256"/>
              <a:gd name="connsiteY10" fmla="*/ 23181 h 40633"/>
              <a:gd name="connsiteX11" fmla="*/ 37440 w 43256"/>
              <a:gd name="connsiteY11" fmla="*/ 30063 h 40633"/>
              <a:gd name="connsiteX12" fmla="*/ 35431 w 43256"/>
              <a:gd name="connsiteY12" fmla="*/ 35960 h 40633"/>
              <a:gd name="connsiteX13" fmla="*/ 28591 w 43256"/>
              <a:gd name="connsiteY13" fmla="*/ 36674 h 40633"/>
              <a:gd name="connsiteX14" fmla="*/ 23515 w 43256"/>
              <a:gd name="connsiteY14" fmla="*/ 38056 h 40633"/>
              <a:gd name="connsiteX15" fmla="*/ 16516 w 43256"/>
              <a:gd name="connsiteY15" fmla="*/ 39125 h 40633"/>
              <a:gd name="connsiteX16" fmla="*/ 5840 w 43256"/>
              <a:gd name="connsiteY16" fmla="*/ 35331 h 40633"/>
              <a:gd name="connsiteX17" fmla="*/ 1146 w 43256"/>
              <a:gd name="connsiteY17" fmla="*/ 31109 h 40633"/>
              <a:gd name="connsiteX18" fmla="*/ 2149 w 43256"/>
              <a:gd name="connsiteY18" fmla="*/ 25410 h 40633"/>
              <a:gd name="connsiteX19" fmla="*/ 31 w 43256"/>
              <a:gd name="connsiteY19" fmla="*/ 19563 h 40633"/>
              <a:gd name="connsiteX20" fmla="*/ 3899 w 43256"/>
              <a:gd name="connsiteY20" fmla="*/ 14366 h 40633"/>
              <a:gd name="connsiteX21" fmla="*/ 3936 w 43256"/>
              <a:gd name="connsiteY21" fmla="*/ 14229 h 40633"/>
              <a:gd name="connsiteX0" fmla="*/ 4729 w 43256"/>
              <a:gd name="connsiteY0" fmla="*/ 26036 h 40633"/>
              <a:gd name="connsiteX1" fmla="*/ 2196 w 43256"/>
              <a:gd name="connsiteY1" fmla="*/ 25239 h 40633"/>
              <a:gd name="connsiteX2" fmla="*/ 6964 w 43256"/>
              <a:gd name="connsiteY2" fmla="*/ 34758 h 40633"/>
              <a:gd name="connsiteX3" fmla="*/ 5856 w 43256"/>
              <a:gd name="connsiteY3" fmla="*/ 35139 h 40633"/>
              <a:gd name="connsiteX4" fmla="*/ 16514 w 43256"/>
              <a:gd name="connsiteY4" fmla="*/ 38949 h 40633"/>
              <a:gd name="connsiteX5" fmla="*/ 15846 w 43256"/>
              <a:gd name="connsiteY5" fmla="*/ 37209 h 40633"/>
              <a:gd name="connsiteX6" fmla="*/ 28863 w 43256"/>
              <a:gd name="connsiteY6" fmla="*/ 34610 h 40633"/>
              <a:gd name="connsiteX7" fmla="*/ 28596 w 43256"/>
              <a:gd name="connsiteY7" fmla="*/ 36519 h 40633"/>
              <a:gd name="connsiteX8" fmla="*/ 34165 w 43256"/>
              <a:gd name="connsiteY8" fmla="*/ 22813 h 40633"/>
              <a:gd name="connsiteX9" fmla="*/ 37416 w 43256"/>
              <a:gd name="connsiteY9" fmla="*/ 29949 h 40633"/>
              <a:gd name="connsiteX10" fmla="*/ 41834 w 43256"/>
              <a:gd name="connsiteY10" fmla="*/ 15213 h 40633"/>
              <a:gd name="connsiteX11" fmla="*/ 40386 w 43256"/>
              <a:gd name="connsiteY11" fmla="*/ 17889 h 40633"/>
              <a:gd name="connsiteX12" fmla="*/ 38360 w 43256"/>
              <a:gd name="connsiteY12" fmla="*/ 5285 h 40633"/>
              <a:gd name="connsiteX13" fmla="*/ 38436 w 43256"/>
              <a:gd name="connsiteY13" fmla="*/ 6549 h 40633"/>
              <a:gd name="connsiteX14" fmla="*/ 29114 w 43256"/>
              <a:gd name="connsiteY14" fmla="*/ 3811 h 40633"/>
              <a:gd name="connsiteX15" fmla="*/ 29856 w 43256"/>
              <a:gd name="connsiteY15" fmla="*/ 2199 h 40633"/>
              <a:gd name="connsiteX16" fmla="*/ 22177 w 43256"/>
              <a:gd name="connsiteY16" fmla="*/ 4579 h 40633"/>
              <a:gd name="connsiteX17" fmla="*/ 22536 w 43256"/>
              <a:gd name="connsiteY17" fmla="*/ 3189 h 40633"/>
              <a:gd name="connsiteX18" fmla="*/ 14036 w 43256"/>
              <a:gd name="connsiteY18" fmla="*/ 5051 h 40633"/>
              <a:gd name="connsiteX19" fmla="*/ 15336 w 43256"/>
              <a:gd name="connsiteY19" fmla="*/ 6399 h 40633"/>
              <a:gd name="connsiteX20" fmla="*/ 4163 w 43256"/>
              <a:gd name="connsiteY20" fmla="*/ 15648 h 40633"/>
              <a:gd name="connsiteX21" fmla="*/ 3936 w 43256"/>
              <a:gd name="connsiteY21" fmla="*/ 14229 h 40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3256" h="40633">
                <a:moveTo>
                  <a:pt x="3936" y="14229"/>
                </a:moveTo>
                <a:cubicBezTo>
                  <a:pt x="3665" y="11516"/>
                  <a:pt x="4297" y="8780"/>
                  <a:pt x="5659" y="6766"/>
                </a:cubicBezTo>
                <a:cubicBezTo>
                  <a:pt x="7811" y="3585"/>
                  <a:pt x="11300" y="2876"/>
                  <a:pt x="14041" y="5061"/>
                </a:cubicBezTo>
                <a:cubicBezTo>
                  <a:pt x="15714" y="768"/>
                  <a:pt x="19950" y="-119"/>
                  <a:pt x="22492" y="3291"/>
                </a:cubicBezTo>
                <a:cubicBezTo>
                  <a:pt x="23133" y="1542"/>
                  <a:pt x="24364" y="333"/>
                  <a:pt x="25785" y="59"/>
                </a:cubicBezTo>
                <a:cubicBezTo>
                  <a:pt x="27349" y="-243"/>
                  <a:pt x="28911" y="629"/>
                  <a:pt x="29869" y="2340"/>
                </a:cubicBezTo>
                <a:cubicBezTo>
                  <a:pt x="31251" y="126"/>
                  <a:pt x="33537" y="-601"/>
                  <a:pt x="35499" y="549"/>
                </a:cubicBezTo>
                <a:cubicBezTo>
                  <a:pt x="36994" y="1425"/>
                  <a:pt x="38066" y="3259"/>
                  <a:pt x="38354" y="5435"/>
                </a:cubicBezTo>
                <a:cubicBezTo>
                  <a:pt x="40082" y="6077"/>
                  <a:pt x="41458" y="7857"/>
                  <a:pt x="42018" y="10177"/>
                </a:cubicBezTo>
                <a:cubicBezTo>
                  <a:pt x="42425" y="11861"/>
                  <a:pt x="42367" y="13690"/>
                  <a:pt x="41854" y="15319"/>
                </a:cubicBezTo>
                <a:cubicBezTo>
                  <a:pt x="43115" y="17553"/>
                  <a:pt x="43556" y="20449"/>
                  <a:pt x="43052" y="23181"/>
                </a:cubicBezTo>
                <a:cubicBezTo>
                  <a:pt x="42382" y="26813"/>
                  <a:pt x="40164" y="29533"/>
                  <a:pt x="37440" y="30063"/>
                </a:cubicBezTo>
                <a:cubicBezTo>
                  <a:pt x="37427" y="32330"/>
                  <a:pt x="36694" y="34480"/>
                  <a:pt x="35431" y="35960"/>
                </a:cubicBezTo>
                <a:cubicBezTo>
                  <a:pt x="33512" y="38209"/>
                  <a:pt x="30740" y="38498"/>
                  <a:pt x="28591" y="36674"/>
                </a:cubicBezTo>
                <a:cubicBezTo>
                  <a:pt x="27896" y="39807"/>
                  <a:pt x="25847" y="37293"/>
                  <a:pt x="23515" y="38056"/>
                </a:cubicBezTo>
                <a:cubicBezTo>
                  <a:pt x="20767" y="38955"/>
                  <a:pt x="18087" y="42332"/>
                  <a:pt x="16516" y="39125"/>
                </a:cubicBezTo>
                <a:cubicBezTo>
                  <a:pt x="12808" y="42169"/>
                  <a:pt x="7992" y="40458"/>
                  <a:pt x="5840" y="35331"/>
                </a:cubicBezTo>
                <a:cubicBezTo>
                  <a:pt x="3726" y="35668"/>
                  <a:pt x="1741" y="33883"/>
                  <a:pt x="1146" y="31109"/>
                </a:cubicBezTo>
                <a:cubicBezTo>
                  <a:pt x="715" y="29102"/>
                  <a:pt x="1096" y="26936"/>
                  <a:pt x="2149" y="25410"/>
                </a:cubicBezTo>
                <a:cubicBezTo>
                  <a:pt x="655" y="24213"/>
                  <a:pt x="-177" y="21916"/>
                  <a:pt x="31" y="19563"/>
                </a:cubicBezTo>
                <a:cubicBezTo>
                  <a:pt x="275" y="16808"/>
                  <a:pt x="1881" y="14650"/>
                  <a:pt x="3899" y="14366"/>
                </a:cubicBezTo>
                <a:cubicBezTo>
                  <a:pt x="3911" y="14320"/>
                  <a:pt x="3924" y="14275"/>
                  <a:pt x="3936" y="14229"/>
                </a:cubicBezTo>
                <a:close/>
              </a:path>
              <a:path w="43256" h="40633" fill="none" extrusionOk="0">
                <a:moveTo>
                  <a:pt x="4729" y="26036"/>
                </a:moveTo>
                <a:cubicBezTo>
                  <a:pt x="3845" y="26130"/>
                  <a:pt x="2961" y="25852"/>
                  <a:pt x="2196" y="25239"/>
                </a:cubicBezTo>
                <a:moveTo>
                  <a:pt x="6964" y="34758"/>
                </a:moveTo>
                <a:cubicBezTo>
                  <a:pt x="6609" y="34951"/>
                  <a:pt x="6236" y="35079"/>
                  <a:pt x="5856" y="35139"/>
                </a:cubicBezTo>
                <a:moveTo>
                  <a:pt x="16514" y="38949"/>
                </a:moveTo>
                <a:cubicBezTo>
                  <a:pt x="16247" y="38403"/>
                  <a:pt x="16023" y="37820"/>
                  <a:pt x="15846" y="37209"/>
                </a:cubicBezTo>
                <a:moveTo>
                  <a:pt x="28863" y="34610"/>
                </a:moveTo>
                <a:cubicBezTo>
                  <a:pt x="28824" y="35257"/>
                  <a:pt x="28734" y="35897"/>
                  <a:pt x="28596" y="36519"/>
                </a:cubicBezTo>
                <a:moveTo>
                  <a:pt x="34165" y="22813"/>
                </a:moveTo>
                <a:cubicBezTo>
                  <a:pt x="36169" y="24141"/>
                  <a:pt x="37434" y="26917"/>
                  <a:pt x="37416" y="29949"/>
                </a:cubicBezTo>
                <a:moveTo>
                  <a:pt x="41834" y="15213"/>
                </a:moveTo>
                <a:cubicBezTo>
                  <a:pt x="41509" y="16245"/>
                  <a:pt x="41014" y="17161"/>
                  <a:pt x="40386" y="17889"/>
                </a:cubicBezTo>
                <a:moveTo>
                  <a:pt x="38360" y="5285"/>
                </a:moveTo>
                <a:cubicBezTo>
                  <a:pt x="38415" y="5702"/>
                  <a:pt x="38441" y="6125"/>
                  <a:pt x="38436" y="6549"/>
                </a:cubicBezTo>
                <a:moveTo>
                  <a:pt x="29114" y="3811"/>
                </a:moveTo>
                <a:cubicBezTo>
                  <a:pt x="29303" y="3228"/>
                  <a:pt x="29552" y="2685"/>
                  <a:pt x="29856" y="2199"/>
                </a:cubicBezTo>
                <a:moveTo>
                  <a:pt x="22177" y="4579"/>
                </a:moveTo>
                <a:cubicBezTo>
                  <a:pt x="22254" y="4097"/>
                  <a:pt x="22375" y="3630"/>
                  <a:pt x="22536" y="3189"/>
                </a:cubicBezTo>
                <a:moveTo>
                  <a:pt x="14036" y="5051"/>
                </a:moveTo>
                <a:cubicBezTo>
                  <a:pt x="14508" y="5427"/>
                  <a:pt x="14944" y="5880"/>
                  <a:pt x="15336" y="6399"/>
                </a:cubicBezTo>
                <a:moveTo>
                  <a:pt x="4163" y="15648"/>
                </a:moveTo>
                <a:cubicBezTo>
                  <a:pt x="4060" y="15184"/>
                  <a:pt x="3984" y="14710"/>
                  <a:pt x="3936" y="14229"/>
                </a:cubicBezTo>
              </a:path>
            </a:pathLst>
          </a:custGeom>
          <a:ln>
            <a:solidFill>
              <a:schemeClr val="accent6">
                <a:lumMod val="5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2400" b="1" dirty="0">
              <a:ln w="190500">
                <a:solidFill>
                  <a:srgbClr val="C3E0FF"/>
                </a:solidFill>
              </a:ln>
              <a:latin typeface="UTM Cancel" panose="02040603050506020204" pitchFamily="18" charset="0"/>
            </a:endParaRPr>
          </a:p>
        </p:txBody>
      </p:sp>
      <p:grpSp>
        <p:nvGrpSpPr>
          <p:cNvPr id="17" name="Group 16"/>
          <p:cNvGrpSpPr/>
          <p:nvPr/>
        </p:nvGrpSpPr>
        <p:grpSpPr>
          <a:xfrm>
            <a:off x="3376659" y="284726"/>
            <a:ext cx="6210300" cy="946179"/>
            <a:chOff x="3704647" y="257175"/>
            <a:chExt cx="6210300" cy="620395"/>
          </a:xfrm>
          <a:solidFill>
            <a:srgbClr val="92D050"/>
          </a:solidFill>
        </p:grpSpPr>
        <p:sp>
          <p:nvSpPr>
            <p:cNvPr id="18" name="Trapezoid 9"/>
            <p:cNvSpPr/>
            <p:nvPr/>
          </p:nvSpPr>
          <p:spPr>
            <a:xfrm>
              <a:off x="3704647" y="257175"/>
              <a:ext cx="6210300" cy="620395"/>
            </a:xfrm>
            <a:custGeom>
              <a:avLst/>
              <a:gdLst>
                <a:gd name="connsiteX0" fmla="*/ 0 w 6210300"/>
                <a:gd name="connsiteY0" fmla="*/ 514350 h 514350"/>
                <a:gd name="connsiteX1" fmla="*/ 280989 w 6210300"/>
                <a:gd name="connsiteY1" fmla="*/ 0 h 514350"/>
                <a:gd name="connsiteX2" fmla="*/ 5929311 w 6210300"/>
                <a:gd name="connsiteY2" fmla="*/ 0 h 514350"/>
                <a:gd name="connsiteX3" fmla="*/ 6210300 w 6210300"/>
                <a:gd name="connsiteY3" fmla="*/ 514350 h 514350"/>
                <a:gd name="connsiteX4" fmla="*/ 0 w 6210300"/>
                <a:gd name="connsiteY4" fmla="*/ 514350 h 514350"/>
                <a:gd name="connsiteX0" fmla="*/ 0 w 6210300"/>
                <a:gd name="connsiteY0" fmla="*/ 514350 h 514350"/>
                <a:gd name="connsiteX1" fmla="*/ 166689 w 6210300"/>
                <a:gd name="connsiteY1" fmla="*/ 57150 h 514350"/>
                <a:gd name="connsiteX2" fmla="*/ 5929311 w 6210300"/>
                <a:gd name="connsiteY2" fmla="*/ 0 h 514350"/>
                <a:gd name="connsiteX3" fmla="*/ 6210300 w 6210300"/>
                <a:gd name="connsiteY3" fmla="*/ 514350 h 514350"/>
                <a:gd name="connsiteX4" fmla="*/ 0 w 6210300"/>
                <a:gd name="connsiteY4" fmla="*/ 514350 h 514350"/>
                <a:gd name="connsiteX0" fmla="*/ 0 w 6210300"/>
                <a:gd name="connsiteY0" fmla="*/ 495300 h 495300"/>
                <a:gd name="connsiteX1" fmla="*/ 166689 w 6210300"/>
                <a:gd name="connsiteY1" fmla="*/ 38100 h 495300"/>
                <a:gd name="connsiteX2" fmla="*/ 6062661 w 6210300"/>
                <a:gd name="connsiteY2" fmla="*/ 0 h 495300"/>
                <a:gd name="connsiteX3" fmla="*/ 6210300 w 6210300"/>
                <a:gd name="connsiteY3" fmla="*/ 495300 h 495300"/>
                <a:gd name="connsiteX4" fmla="*/ 0 w 6210300"/>
                <a:gd name="connsiteY4" fmla="*/ 495300 h 495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10300" h="495300">
                  <a:moveTo>
                    <a:pt x="0" y="495300"/>
                  </a:moveTo>
                  <a:lnTo>
                    <a:pt x="166689" y="38100"/>
                  </a:lnTo>
                  <a:lnTo>
                    <a:pt x="6062661" y="0"/>
                  </a:lnTo>
                  <a:lnTo>
                    <a:pt x="6210300" y="495300"/>
                  </a:lnTo>
                  <a:lnTo>
                    <a:pt x="0" y="495300"/>
                  </a:lnTo>
                  <a:close/>
                </a:path>
              </a:pathLst>
            </a:custGeom>
            <a:grpFill/>
            <a:ln w="19050">
              <a:solidFill>
                <a:schemeClr val="accent6">
                  <a:lumMod val="50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n w="190500">
                    <a:solidFill>
                      <a:schemeClr val="accent2">
                        <a:lumMod val="20000"/>
                        <a:lumOff val="80000"/>
                      </a:schemeClr>
                    </a:solidFill>
                  </a:ln>
                  <a:solidFill>
                    <a:schemeClr val="accent1"/>
                  </a:solidFill>
                  <a:effectLst>
                    <a:outerShdw blurRad="38100" dist="25400" dir="5400000" algn="ctr" rotWithShape="0">
                      <a:srgbClr val="6E747A">
                        <a:alpha val="43000"/>
                      </a:srgbClr>
                    </a:outerShdw>
                  </a:effectLst>
                  <a:latin typeface="UVF Salome" panose="02000503040000020003" pitchFamily="50" charset="0"/>
                  <a:cs typeface="Arial" panose="020B0604020202020204" pitchFamily="34" charset="0"/>
                </a:rPr>
                <a:t>TÔI LÀ HỌC SINH LỚP 2</a:t>
              </a:r>
              <a:endParaRPr lang="en-US" sz="2800" dirty="0">
                <a:ln w="190500">
                  <a:solidFill>
                    <a:schemeClr val="accent2">
                      <a:lumMod val="20000"/>
                      <a:lumOff val="80000"/>
                    </a:schemeClr>
                  </a:solidFill>
                </a:ln>
                <a:solidFill>
                  <a:schemeClr val="accent1"/>
                </a:solidFill>
                <a:effectLst>
                  <a:outerShdw blurRad="38100" dist="25400" dir="5400000" algn="ctr" rotWithShape="0">
                    <a:srgbClr val="6E747A">
                      <a:alpha val="43000"/>
                    </a:srgbClr>
                  </a:outerShdw>
                </a:effectLst>
                <a:latin typeface="UVF Salome" panose="02000503040000020003" pitchFamily="50" charset="0"/>
                <a:cs typeface="Arial" panose="020B0604020202020204" pitchFamily="34" charset="0"/>
              </a:endParaRPr>
            </a:p>
          </p:txBody>
        </p:sp>
        <p:sp>
          <p:nvSpPr>
            <p:cNvPr id="19" name="Rectangle 18"/>
            <p:cNvSpPr/>
            <p:nvPr/>
          </p:nvSpPr>
          <p:spPr>
            <a:xfrm>
              <a:off x="4309424" y="307195"/>
              <a:ext cx="4948021" cy="484331"/>
            </a:xfrm>
            <a:prstGeom prst="rect">
              <a:avLst/>
            </a:prstGeom>
            <a:noFill/>
            <a:ln>
              <a:noFill/>
            </a:ln>
          </p:spPr>
          <p:txBody>
            <a:bodyPr wrap="none">
              <a:spAutoFit/>
            </a:bodyPr>
            <a:lstStyle/>
            <a:p>
              <a:pPr algn="ctr" defTabSz="685800">
                <a:lnSpc>
                  <a:spcPct val="150000"/>
                </a:lnSpc>
              </a:pPr>
              <a:r>
                <a:rPr lang="en-US" sz="2800" b="1" dirty="0">
                  <a:ln>
                    <a:solidFill>
                      <a:schemeClr val="accent4">
                        <a:lumMod val="75000"/>
                      </a:schemeClr>
                    </a:solidFill>
                  </a:ln>
                  <a:gradFill>
                    <a:gsLst>
                      <a:gs pos="46500">
                        <a:srgbClr val="BB6976"/>
                      </a:gs>
                      <a:gs pos="19000">
                        <a:srgbClr val="C00000"/>
                      </a:gs>
                      <a:gs pos="70000">
                        <a:schemeClr val="accent4"/>
                      </a:gs>
                      <a:gs pos="83000">
                        <a:schemeClr val="accent1">
                          <a:lumMod val="45000"/>
                          <a:lumOff val="55000"/>
                        </a:schemeClr>
                      </a:gs>
                      <a:gs pos="100000">
                        <a:schemeClr val="accent1">
                          <a:lumMod val="30000"/>
                          <a:lumOff val="70000"/>
                        </a:schemeClr>
                      </a:gs>
                    </a:gsLst>
                    <a:lin ang="5400000" scaled="1"/>
                  </a:gradFill>
                  <a:effectLst>
                    <a:outerShdw blurRad="38100" dist="25400" dir="5400000" algn="ctr" rotWithShape="0">
                      <a:srgbClr val="6E747A">
                        <a:alpha val="43000"/>
                      </a:srgbClr>
                    </a:outerShdw>
                  </a:effectLst>
                  <a:latin typeface="UVF Salome" panose="02000503040000020003" pitchFamily="50" charset="0"/>
                  <a:cs typeface="Arial Rounded MT Bold" panose="020F0704030504030204" charset="0"/>
                </a:rPr>
                <a:t>TÔI LÀ HỌC SINH LỚP 2</a:t>
              </a:r>
              <a:endParaRPr lang="en-US" sz="2800" dirty="0">
                <a:ln>
                  <a:solidFill>
                    <a:schemeClr val="accent4">
                      <a:lumMod val="75000"/>
                    </a:schemeClr>
                  </a:solidFill>
                </a:ln>
                <a:gradFill>
                  <a:gsLst>
                    <a:gs pos="46500">
                      <a:srgbClr val="BB6976"/>
                    </a:gs>
                    <a:gs pos="19000">
                      <a:srgbClr val="C00000"/>
                    </a:gs>
                    <a:gs pos="70000">
                      <a:schemeClr val="accent4"/>
                    </a:gs>
                    <a:gs pos="83000">
                      <a:schemeClr val="accent1">
                        <a:lumMod val="45000"/>
                        <a:lumOff val="55000"/>
                      </a:schemeClr>
                    </a:gs>
                    <a:gs pos="100000">
                      <a:schemeClr val="accent1">
                        <a:lumMod val="30000"/>
                        <a:lumOff val="70000"/>
                      </a:schemeClr>
                    </a:gs>
                  </a:gsLst>
                  <a:lin ang="5400000" scaled="1"/>
                </a:gradFill>
                <a:effectLst>
                  <a:outerShdw blurRad="38100" dist="25400" dir="5400000" algn="ctr" rotWithShape="0">
                    <a:srgbClr val="6E747A">
                      <a:alpha val="43000"/>
                    </a:srgbClr>
                  </a:outerShdw>
                </a:effectLst>
                <a:latin typeface="UVF Salome" panose="02000503040000020003" pitchFamily="50" charset="0"/>
                <a:cs typeface="Arial Rounded MT Bold" panose="020F0704030504030204" charset="0"/>
              </a:endParaRPr>
            </a:p>
          </p:txBody>
        </p:sp>
      </p:grpSp>
      <p:grpSp>
        <p:nvGrpSpPr>
          <p:cNvPr id="20" name="Group 19"/>
          <p:cNvGrpSpPr/>
          <p:nvPr/>
        </p:nvGrpSpPr>
        <p:grpSpPr>
          <a:xfrm>
            <a:off x="620183" y="109959"/>
            <a:ext cx="1300357" cy="959982"/>
            <a:chOff x="582674" y="2746669"/>
            <a:chExt cx="1300357" cy="959982"/>
          </a:xfrm>
        </p:grpSpPr>
        <p:sp>
          <p:nvSpPr>
            <p:cNvPr id="21" name="Rectangle 20"/>
            <p:cNvSpPr/>
            <p:nvPr/>
          </p:nvSpPr>
          <p:spPr>
            <a:xfrm>
              <a:off x="582674" y="2752544"/>
              <a:ext cx="1300357" cy="954107"/>
            </a:xfrm>
            <a:prstGeom prst="rect">
              <a:avLst/>
            </a:prstGeom>
          </p:spPr>
          <p:txBody>
            <a:bodyPr wrap="none">
              <a:spAutoFit/>
            </a:bodyPr>
            <a:lstStyle/>
            <a:p>
              <a:pPr algn="ctr"/>
              <a:r>
                <a:rPr lang="en-US" sz="2800" b="1" dirty="0" err="1">
                  <a:ln w="190500">
                    <a:solidFill>
                      <a:srgbClr val="FFE3AB"/>
                    </a:solidFill>
                  </a:ln>
                  <a:solidFill>
                    <a:srgbClr val="FFE3AB"/>
                  </a:solidFill>
                  <a:latin typeface="UTM Cancel" panose="02040603050506020204" pitchFamily="18" charset="0"/>
                </a:rPr>
                <a:t>Trả</a:t>
              </a:r>
              <a:r>
                <a:rPr lang="en-US" sz="2800" b="1" dirty="0">
                  <a:ln w="190500">
                    <a:solidFill>
                      <a:srgbClr val="FFE3AB"/>
                    </a:solidFill>
                  </a:ln>
                  <a:solidFill>
                    <a:srgbClr val="FFE3AB"/>
                  </a:solidFill>
                  <a:latin typeface="UTM Cancel" panose="02040603050506020204" pitchFamily="18" charset="0"/>
                </a:rPr>
                <a:t> </a:t>
              </a:r>
              <a:r>
                <a:rPr lang="en-US" sz="2800" b="1" dirty="0" err="1">
                  <a:ln w="190500">
                    <a:solidFill>
                      <a:srgbClr val="FFE3AB"/>
                    </a:solidFill>
                  </a:ln>
                  <a:solidFill>
                    <a:srgbClr val="FFE3AB"/>
                  </a:solidFill>
                  <a:latin typeface="UTM Cancel" panose="02040603050506020204" pitchFamily="18" charset="0"/>
                </a:rPr>
                <a:t>lời</a:t>
              </a:r>
              <a:endParaRPr lang="en-US" sz="2800" b="1" dirty="0">
                <a:ln w="190500">
                  <a:solidFill>
                    <a:srgbClr val="FFE3AB"/>
                  </a:solidFill>
                </a:ln>
                <a:solidFill>
                  <a:srgbClr val="FFE3AB"/>
                </a:solidFill>
                <a:latin typeface="UTM Cancel" panose="02040603050506020204" pitchFamily="18" charset="0"/>
              </a:endParaRPr>
            </a:p>
            <a:p>
              <a:pPr algn="ctr"/>
              <a:r>
                <a:rPr lang="en-US" sz="2800" b="1" dirty="0" err="1">
                  <a:ln w="190500">
                    <a:solidFill>
                      <a:srgbClr val="FFE3AB"/>
                    </a:solidFill>
                  </a:ln>
                  <a:solidFill>
                    <a:srgbClr val="FFE3AB"/>
                  </a:solidFill>
                  <a:latin typeface="UTM Cancel" panose="02040603050506020204" pitchFamily="18" charset="0"/>
                </a:rPr>
                <a:t>Câu</a:t>
              </a:r>
              <a:r>
                <a:rPr lang="en-US" sz="2800" b="1" dirty="0">
                  <a:ln w="190500">
                    <a:solidFill>
                      <a:srgbClr val="FFE3AB"/>
                    </a:solidFill>
                  </a:ln>
                  <a:solidFill>
                    <a:srgbClr val="FFE3AB"/>
                  </a:solidFill>
                  <a:latin typeface="UTM Cancel" panose="02040603050506020204" pitchFamily="18" charset="0"/>
                </a:rPr>
                <a:t> </a:t>
              </a:r>
              <a:r>
                <a:rPr lang="en-US" sz="2800" b="1" dirty="0" err="1">
                  <a:ln w="190500">
                    <a:solidFill>
                      <a:srgbClr val="FFE3AB"/>
                    </a:solidFill>
                  </a:ln>
                  <a:solidFill>
                    <a:srgbClr val="FFE3AB"/>
                  </a:solidFill>
                  <a:latin typeface="UTM Cancel" panose="02040603050506020204" pitchFamily="18" charset="0"/>
                </a:rPr>
                <a:t>hỏi</a:t>
              </a:r>
              <a:endParaRPr lang="en-US" sz="2800" b="1" dirty="0">
                <a:ln w="190500">
                  <a:solidFill>
                    <a:srgbClr val="FFE3AB"/>
                  </a:solidFill>
                </a:ln>
                <a:solidFill>
                  <a:srgbClr val="FFE3AB"/>
                </a:solidFill>
                <a:latin typeface="UTM Cancel" panose="02040603050506020204" pitchFamily="18" charset="0"/>
              </a:endParaRPr>
            </a:p>
          </p:txBody>
        </p:sp>
        <p:sp>
          <p:nvSpPr>
            <p:cNvPr id="22" name="Rectangle 21"/>
            <p:cNvSpPr/>
            <p:nvPr/>
          </p:nvSpPr>
          <p:spPr>
            <a:xfrm>
              <a:off x="588391" y="2746669"/>
              <a:ext cx="1260281" cy="954107"/>
            </a:xfrm>
            <a:prstGeom prst="rect">
              <a:avLst/>
            </a:prstGeom>
          </p:spPr>
          <p:txBody>
            <a:bodyPr wrap="none">
              <a:spAutoFit/>
            </a:bodyPr>
            <a:lstStyle/>
            <a:p>
              <a:pPr algn="ctr"/>
              <a:r>
                <a:rPr lang="en-US" sz="2800" b="1" dirty="0" err="1">
                  <a:solidFill>
                    <a:srgbClr val="C00000"/>
                  </a:solidFill>
                  <a:latin typeface="UTM Cancel" panose="02040603050506020204" pitchFamily="18" charset="0"/>
                </a:rPr>
                <a:t>Trả</a:t>
              </a:r>
              <a:r>
                <a:rPr lang="en-US" sz="2800" b="1" dirty="0">
                  <a:solidFill>
                    <a:srgbClr val="C00000"/>
                  </a:solidFill>
                  <a:latin typeface="UTM Cancel" panose="02040603050506020204" pitchFamily="18" charset="0"/>
                </a:rPr>
                <a:t> </a:t>
              </a:r>
              <a:r>
                <a:rPr lang="en-US" sz="2800" b="1" dirty="0" err="1">
                  <a:solidFill>
                    <a:srgbClr val="C00000"/>
                  </a:solidFill>
                  <a:latin typeface="UTM Cancel" panose="02040603050506020204" pitchFamily="18" charset="0"/>
                </a:rPr>
                <a:t>lời</a:t>
              </a:r>
              <a:endParaRPr lang="en-US" sz="2800" b="1" dirty="0">
                <a:solidFill>
                  <a:srgbClr val="C00000"/>
                </a:solidFill>
                <a:latin typeface="UTM Cancel" panose="02040603050506020204" pitchFamily="18" charset="0"/>
              </a:endParaRPr>
            </a:p>
            <a:p>
              <a:pPr algn="ctr"/>
              <a:r>
                <a:rPr lang="en-US" sz="2800" b="1" dirty="0" err="1">
                  <a:solidFill>
                    <a:srgbClr val="C00000"/>
                  </a:solidFill>
                  <a:latin typeface="UTM Cancel" panose="02040603050506020204" pitchFamily="18" charset="0"/>
                </a:rPr>
                <a:t>câu</a:t>
              </a:r>
              <a:r>
                <a:rPr lang="en-US" sz="2800" b="1" dirty="0">
                  <a:solidFill>
                    <a:srgbClr val="C00000"/>
                  </a:solidFill>
                  <a:latin typeface="UTM Cancel" panose="02040603050506020204" pitchFamily="18" charset="0"/>
                </a:rPr>
                <a:t> </a:t>
              </a:r>
              <a:r>
                <a:rPr lang="en-US" sz="2800" b="1" dirty="0" err="1">
                  <a:solidFill>
                    <a:srgbClr val="C00000"/>
                  </a:solidFill>
                  <a:latin typeface="UTM Cancel" panose="02040603050506020204" pitchFamily="18" charset="0"/>
                </a:rPr>
                <a:t>hỏi</a:t>
              </a:r>
              <a:endParaRPr lang="en-US" sz="2800" b="1" dirty="0">
                <a:solidFill>
                  <a:srgbClr val="C00000"/>
                </a:solidFill>
                <a:latin typeface="UTM Cancel" panose="02040603050506020204" pitchFamily="18" charset="0"/>
              </a:endParaRPr>
            </a:p>
          </p:txBody>
        </p:sp>
      </p:grpSp>
      <p:pic>
        <p:nvPicPr>
          <p:cNvPr id="23" name="图片 4" descr="5b874a3b62370"/>
          <p:cNvPicPr>
            <a:picLocks noChangeAspect="1"/>
          </p:cNvPicPr>
          <p:nvPr/>
        </p:nvPicPr>
        <p:blipFill>
          <a:blip r:embed="rId4"/>
          <a:stretch>
            <a:fillRect/>
          </a:stretch>
        </p:blipFill>
        <p:spPr>
          <a:xfrm>
            <a:off x="-971849" y="4844035"/>
            <a:ext cx="2946970" cy="2219138"/>
          </a:xfrm>
          <a:prstGeom prst="rect">
            <a:avLst/>
          </a:prstGeom>
        </p:spPr>
      </p:pic>
      <p:grpSp>
        <p:nvGrpSpPr>
          <p:cNvPr id="24" name="Google Shape;1491;p53"/>
          <p:cNvGrpSpPr/>
          <p:nvPr/>
        </p:nvGrpSpPr>
        <p:grpSpPr>
          <a:xfrm>
            <a:off x="12688820" y="5543757"/>
            <a:ext cx="1102851" cy="1360492"/>
            <a:chOff x="1391375" y="3202475"/>
            <a:chExt cx="242775" cy="365700"/>
          </a:xfrm>
        </p:grpSpPr>
        <p:sp>
          <p:nvSpPr>
            <p:cNvPr id="25" name="Google Shape;1492;p53"/>
            <p:cNvSpPr/>
            <p:nvPr/>
          </p:nvSpPr>
          <p:spPr>
            <a:xfrm>
              <a:off x="1488025" y="3355100"/>
              <a:ext cx="25875" cy="31300"/>
            </a:xfrm>
            <a:custGeom>
              <a:avLst/>
              <a:gdLst/>
              <a:ahLst/>
              <a:cxnLst/>
              <a:rect l="l" t="t" r="r" b="b"/>
              <a:pathLst>
                <a:path w="1035" h="1252" extrusionOk="0">
                  <a:moveTo>
                    <a:pt x="515" y="1"/>
                  </a:moveTo>
                  <a:cubicBezTo>
                    <a:pt x="493" y="1"/>
                    <a:pt x="471" y="18"/>
                    <a:pt x="471" y="43"/>
                  </a:cubicBezTo>
                  <a:cubicBezTo>
                    <a:pt x="468" y="189"/>
                    <a:pt x="488" y="337"/>
                    <a:pt x="502" y="484"/>
                  </a:cubicBezTo>
                  <a:lnTo>
                    <a:pt x="502" y="487"/>
                  </a:lnTo>
                  <a:cubicBezTo>
                    <a:pt x="499" y="524"/>
                    <a:pt x="499" y="557"/>
                    <a:pt x="475" y="594"/>
                  </a:cubicBezTo>
                  <a:cubicBezTo>
                    <a:pt x="451" y="634"/>
                    <a:pt x="408" y="664"/>
                    <a:pt x="358" y="684"/>
                  </a:cubicBezTo>
                  <a:cubicBezTo>
                    <a:pt x="258" y="687"/>
                    <a:pt x="151" y="687"/>
                    <a:pt x="58" y="728"/>
                  </a:cubicBezTo>
                  <a:cubicBezTo>
                    <a:pt x="18" y="744"/>
                    <a:pt x="1" y="798"/>
                    <a:pt x="44" y="825"/>
                  </a:cubicBezTo>
                  <a:cubicBezTo>
                    <a:pt x="127" y="875"/>
                    <a:pt x="221" y="891"/>
                    <a:pt x="318" y="895"/>
                  </a:cubicBezTo>
                  <a:cubicBezTo>
                    <a:pt x="321" y="895"/>
                    <a:pt x="325" y="898"/>
                    <a:pt x="328" y="898"/>
                  </a:cubicBezTo>
                  <a:cubicBezTo>
                    <a:pt x="385" y="911"/>
                    <a:pt x="455" y="925"/>
                    <a:pt x="495" y="968"/>
                  </a:cubicBezTo>
                  <a:lnTo>
                    <a:pt x="495" y="971"/>
                  </a:lnTo>
                  <a:cubicBezTo>
                    <a:pt x="491" y="1048"/>
                    <a:pt x="495" y="1128"/>
                    <a:pt x="512" y="1202"/>
                  </a:cubicBezTo>
                  <a:cubicBezTo>
                    <a:pt x="519" y="1233"/>
                    <a:pt x="551" y="1252"/>
                    <a:pt x="582" y="1252"/>
                  </a:cubicBezTo>
                  <a:cubicBezTo>
                    <a:pt x="604" y="1252"/>
                    <a:pt x="626" y="1242"/>
                    <a:pt x="636" y="1219"/>
                  </a:cubicBezTo>
                  <a:cubicBezTo>
                    <a:pt x="659" y="1172"/>
                    <a:pt x="672" y="1122"/>
                    <a:pt x="682" y="1072"/>
                  </a:cubicBezTo>
                  <a:cubicBezTo>
                    <a:pt x="719" y="1005"/>
                    <a:pt x="742" y="935"/>
                    <a:pt x="776" y="868"/>
                  </a:cubicBezTo>
                  <a:cubicBezTo>
                    <a:pt x="829" y="858"/>
                    <a:pt x="880" y="848"/>
                    <a:pt x="929" y="831"/>
                  </a:cubicBezTo>
                  <a:cubicBezTo>
                    <a:pt x="1035" y="796"/>
                    <a:pt x="1027" y="624"/>
                    <a:pt x="909" y="624"/>
                  </a:cubicBezTo>
                  <a:cubicBezTo>
                    <a:pt x="907" y="624"/>
                    <a:pt x="905" y="624"/>
                    <a:pt x="903" y="624"/>
                  </a:cubicBezTo>
                  <a:cubicBezTo>
                    <a:pt x="872" y="627"/>
                    <a:pt x="846" y="630"/>
                    <a:pt x="816" y="634"/>
                  </a:cubicBezTo>
                  <a:cubicBezTo>
                    <a:pt x="808" y="616"/>
                    <a:pt x="794" y="604"/>
                    <a:pt x="775" y="604"/>
                  </a:cubicBezTo>
                  <a:cubicBezTo>
                    <a:pt x="769" y="604"/>
                    <a:pt x="763" y="605"/>
                    <a:pt x="756" y="607"/>
                  </a:cubicBezTo>
                  <a:cubicBezTo>
                    <a:pt x="753" y="608"/>
                    <a:pt x="750" y="609"/>
                    <a:pt x="747" y="609"/>
                  </a:cubicBezTo>
                  <a:cubicBezTo>
                    <a:pt x="719" y="609"/>
                    <a:pt x="690" y="565"/>
                    <a:pt x="669" y="510"/>
                  </a:cubicBezTo>
                  <a:cubicBezTo>
                    <a:pt x="649" y="343"/>
                    <a:pt x="622" y="169"/>
                    <a:pt x="548" y="23"/>
                  </a:cubicBezTo>
                  <a:cubicBezTo>
                    <a:pt x="541" y="7"/>
                    <a:pt x="528" y="1"/>
                    <a:pt x="515" y="1"/>
                  </a:cubicBezTo>
                  <a:close/>
                </a:path>
              </a:pathLst>
            </a:custGeom>
            <a:solidFill>
              <a:srgbClr val="FFFFFF"/>
            </a:solidFill>
            <a:ln>
              <a:noFill/>
            </a:ln>
          </p:spPr>
          <p:txBody>
            <a:bodyPr spcFirstLastPara="1" wrap="square" lIns="43250" tIns="43250" rIns="43250" bIns="43250" anchor="ctr" anchorCtr="0">
              <a:noAutofit/>
            </a:bodyPr>
            <a:lstStyle/>
            <a:p>
              <a:endParaRPr/>
            </a:p>
          </p:txBody>
        </p:sp>
        <p:sp>
          <p:nvSpPr>
            <p:cNvPr id="26" name="Google Shape;1493;p53"/>
            <p:cNvSpPr/>
            <p:nvPr/>
          </p:nvSpPr>
          <p:spPr>
            <a:xfrm>
              <a:off x="1528125" y="3368375"/>
              <a:ext cx="5950" cy="5550"/>
            </a:xfrm>
            <a:custGeom>
              <a:avLst/>
              <a:gdLst/>
              <a:ahLst/>
              <a:cxnLst/>
              <a:rect l="l" t="t" r="r" b="b"/>
              <a:pathLst>
                <a:path w="238" h="222" extrusionOk="0">
                  <a:moveTo>
                    <a:pt x="111" y="1"/>
                  </a:moveTo>
                  <a:cubicBezTo>
                    <a:pt x="89" y="1"/>
                    <a:pt x="67" y="7"/>
                    <a:pt x="50" y="19"/>
                  </a:cubicBezTo>
                  <a:cubicBezTo>
                    <a:pt x="10" y="50"/>
                    <a:pt x="1" y="103"/>
                    <a:pt x="24" y="147"/>
                  </a:cubicBezTo>
                  <a:cubicBezTo>
                    <a:pt x="27" y="156"/>
                    <a:pt x="34" y="164"/>
                    <a:pt x="37" y="170"/>
                  </a:cubicBezTo>
                  <a:cubicBezTo>
                    <a:pt x="53" y="204"/>
                    <a:pt x="88" y="222"/>
                    <a:pt x="123" y="222"/>
                  </a:cubicBezTo>
                  <a:cubicBezTo>
                    <a:pt x="146" y="222"/>
                    <a:pt x="169" y="214"/>
                    <a:pt x="187" y="200"/>
                  </a:cubicBezTo>
                  <a:cubicBezTo>
                    <a:pt x="238" y="160"/>
                    <a:pt x="238" y="93"/>
                    <a:pt x="198" y="50"/>
                  </a:cubicBezTo>
                  <a:cubicBezTo>
                    <a:pt x="191" y="43"/>
                    <a:pt x="184" y="36"/>
                    <a:pt x="178" y="30"/>
                  </a:cubicBezTo>
                  <a:cubicBezTo>
                    <a:pt x="161" y="10"/>
                    <a:pt x="136" y="1"/>
                    <a:pt x="111" y="1"/>
                  </a:cubicBezTo>
                  <a:close/>
                </a:path>
              </a:pathLst>
            </a:custGeom>
            <a:solidFill>
              <a:srgbClr val="FFFFFF"/>
            </a:solidFill>
            <a:ln>
              <a:noFill/>
            </a:ln>
          </p:spPr>
          <p:txBody>
            <a:bodyPr spcFirstLastPara="1" wrap="square" lIns="43250" tIns="43250" rIns="43250" bIns="43250" anchor="ctr" anchorCtr="0">
              <a:noAutofit/>
            </a:bodyPr>
            <a:lstStyle/>
            <a:p>
              <a:endParaRPr/>
            </a:p>
          </p:txBody>
        </p:sp>
        <p:sp>
          <p:nvSpPr>
            <p:cNvPr id="27" name="Google Shape;1494;p53"/>
            <p:cNvSpPr/>
            <p:nvPr/>
          </p:nvSpPr>
          <p:spPr>
            <a:xfrm>
              <a:off x="1485100" y="3390100"/>
              <a:ext cx="8550" cy="9675"/>
            </a:xfrm>
            <a:custGeom>
              <a:avLst/>
              <a:gdLst/>
              <a:ahLst/>
              <a:cxnLst/>
              <a:rect l="l" t="t" r="r" b="b"/>
              <a:pathLst>
                <a:path w="342" h="387" extrusionOk="0">
                  <a:moveTo>
                    <a:pt x="152" y="0"/>
                  </a:moveTo>
                  <a:cubicBezTo>
                    <a:pt x="136" y="0"/>
                    <a:pt x="120" y="14"/>
                    <a:pt x="124" y="36"/>
                  </a:cubicBezTo>
                  <a:cubicBezTo>
                    <a:pt x="124" y="52"/>
                    <a:pt x="127" y="69"/>
                    <a:pt x="131" y="83"/>
                  </a:cubicBezTo>
                  <a:cubicBezTo>
                    <a:pt x="121" y="109"/>
                    <a:pt x="124" y="140"/>
                    <a:pt x="127" y="166"/>
                  </a:cubicBezTo>
                  <a:cubicBezTo>
                    <a:pt x="104" y="177"/>
                    <a:pt x="84" y="186"/>
                    <a:pt x="61" y="200"/>
                  </a:cubicBezTo>
                  <a:cubicBezTo>
                    <a:pt x="47" y="210"/>
                    <a:pt x="31" y="217"/>
                    <a:pt x="14" y="226"/>
                  </a:cubicBezTo>
                  <a:cubicBezTo>
                    <a:pt x="1" y="233"/>
                    <a:pt x="1" y="247"/>
                    <a:pt x="4" y="253"/>
                  </a:cubicBezTo>
                  <a:cubicBezTo>
                    <a:pt x="4" y="277"/>
                    <a:pt x="24" y="300"/>
                    <a:pt x="45" y="300"/>
                  </a:cubicBezTo>
                  <a:cubicBezTo>
                    <a:pt x="52" y="300"/>
                    <a:pt x="58" y="298"/>
                    <a:pt x="64" y="293"/>
                  </a:cubicBezTo>
                  <a:cubicBezTo>
                    <a:pt x="81" y="283"/>
                    <a:pt x="94" y="277"/>
                    <a:pt x="111" y="267"/>
                  </a:cubicBezTo>
                  <a:cubicBezTo>
                    <a:pt x="121" y="267"/>
                    <a:pt x="131" y="263"/>
                    <a:pt x="141" y="260"/>
                  </a:cubicBezTo>
                  <a:cubicBezTo>
                    <a:pt x="144" y="293"/>
                    <a:pt x="155" y="327"/>
                    <a:pt x="167" y="360"/>
                  </a:cubicBezTo>
                  <a:cubicBezTo>
                    <a:pt x="174" y="377"/>
                    <a:pt x="191" y="387"/>
                    <a:pt x="207" y="387"/>
                  </a:cubicBezTo>
                  <a:cubicBezTo>
                    <a:pt x="226" y="387"/>
                    <a:pt x="244" y="374"/>
                    <a:pt x="244" y="347"/>
                  </a:cubicBezTo>
                  <a:cubicBezTo>
                    <a:pt x="241" y="310"/>
                    <a:pt x="238" y="270"/>
                    <a:pt x="232" y="230"/>
                  </a:cubicBezTo>
                  <a:lnTo>
                    <a:pt x="235" y="230"/>
                  </a:lnTo>
                  <a:cubicBezTo>
                    <a:pt x="238" y="226"/>
                    <a:pt x="241" y="226"/>
                    <a:pt x="244" y="223"/>
                  </a:cubicBezTo>
                  <a:cubicBezTo>
                    <a:pt x="258" y="223"/>
                    <a:pt x="275" y="220"/>
                    <a:pt x="288" y="220"/>
                  </a:cubicBezTo>
                  <a:cubicBezTo>
                    <a:pt x="338" y="213"/>
                    <a:pt x="341" y="137"/>
                    <a:pt x="288" y="137"/>
                  </a:cubicBezTo>
                  <a:cubicBezTo>
                    <a:pt x="261" y="137"/>
                    <a:pt x="238" y="140"/>
                    <a:pt x="215" y="143"/>
                  </a:cubicBezTo>
                  <a:cubicBezTo>
                    <a:pt x="211" y="126"/>
                    <a:pt x="207" y="113"/>
                    <a:pt x="201" y="97"/>
                  </a:cubicBezTo>
                  <a:lnTo>
                    <a:pt x="204" y="93"/>
                  </a:lnTo>
                  <a:cubicBezTo>
                    <a:pt x="207" y="77"/>
                    <a:pt x="204" y="66"/>
                    <a:pt x="195" y="52"/>
                  </a:cubicBezTo>
                  <a:cubicBezTo>
                    <a:pt x="191" y="52"/>
                    <a:pt x="187" y="49"/>
                    <a:pt x="187" y="49"/>
                  </a:cubicBezTo>
                  <a:cubicBezTo>
                    <a:pt x="184" y="40"/>
                    <a:pt x="181" y="29"/>
                    <a:pt x="178" y="20"/>
                  </a:cubicBezTo>
                  <a:cubicBezTo>
                    <a:pt x="172" y="6"/>
                    <a:pt x="162" y="0"/>
                    <a:pt x="152" y="0"/>
                  </a:cubicBezTo>
                  <a:close/>
                </a:path>
              </a:pathLst>
            </a:custGeom>
            <a:solidFill>
              <a:srgbClr val="E892CD"/>
            </a:solidFill>
            <a:ln>
              <a:noFill/>
            </a:ln>
          </p:spPr>
          <p:txBody>
            <a:bodyPr spcFirstLastPara="1" wrap="square" lIns="43250" tIns="43250" rIns="43250" bIns="43250" anchor="ctr" anchorCtr="0">
              <a:noAutofit/>
            </a:bodyPr>
            <a:lstStyle/>
            <a:p>
              <a:endParaRPr/>
            </a:p>
          </p:txBody>
        </p:sp>
        <p:sp>
          <p:nvSpPr>
            <p:cNvPr id="28" name="Google Shape;1495;p53"/>
            <p:cNvSpPr/>
            <p:nvPr/>
          </p:nvSpPr>
          <p:spPr>
            <a:xfrm>
              <a:off x="1448775" y="3260875"/>
              <a:ext cx="9950" cy="9025"/>
            </a:xfrm>
            <a:custGeom>
              <a:avLst/>
              <a:gdLst/>
              <a:ahLst/>
              <a:cxnLst/>
              <a:rect l="l" t="t" r="r" b="b"/>
              <a:pathLst>
                <a:path w="398" h="361" extrusionOk="0">
                  <a:moveTo>
                    <a:pt x="211" y="0"/>
                  </a:moveTo>
                  <a:cubicBezTo>
                    <a:pt x="166" y="0"/>
                    <a:pt x="121" y="18"/>
                    <a:pt x="87" y="56"/>
                  </a:cubicBezTo>
                  <a:cubicBezTo>
                    <a:pt x="0" y="149"/>
                    <a:pt x="24" y="323"/>
                    <a:pt x="154" y="357"/>
                  </a:cubicBezTo>
                  <a:cubicBezTo>
                    <a:pt x="163" y="359"/>
                    <a:pt x="173" y="360"/>
                    <a:pt x="182" y="360"/>
                  </a:cubicBezTo>
                  <a:cubicBezTo>
                    <a:pt x="199" y="360"/>
                    <a:pt x="214" y="356"/>
                    <a:pt x="227" y="350"/>
                  </a:cubicBezTo>
                  <a:cubicBezTo>
                    <a:pt x="284" y="350"/>
                    <a:pt x="341" y="317"/>
                    <a:pt x="368" y="266"/>
                  </a:cubicBezTo>
                  <a:cubicBezTo>
                    <a:pt x="397" y="213"/>
                    <a:pt x="391" y="149"/>
                    <a:pt x="365" y="96"/>
                  </a:cubicBezTo>
                  <a:cubicBezTo>
                    <a:pt x="333" y="34"/>
                    <a:pt x="272" y="0"/>
                    <a:pt x="211" y="0"/>
                  </a:cubicBezTo>
                  <a:close/>
                </a:path>
              </a:pathLst>
            </a:custGeom>
            <a:solidFill>
              <a:srgbClr val="FFFFFF"/>
            </a:solidFill>
            <a:ln>
              <a:noFill/>
            </a:ln>
          </p:spPr>
          <p:txBody>
            <a:bodyPr spcFirstLastPara="1" wrap="square" lIns="43250" tIns="43250" rIns="43250" bIns="43250" anchor="ctr" anchorCtr="0">
              <a:noAutofit/>
            </a:bodyPr>
            <a:lstStyle/>
            <a:p>
              <a:endParaRPr/>
            </a:p>
          </p:txBody>
        </p:sp>
        <p:sp>
          <p:nvSpPr>
            <p:cNvPr id="29" name="Google Shape;1496;p53"/>
            <p:cNvSpPr/>
            <p:nvPr/>
          </p:nvSpPr>
          <p:spPr>
            <a:xfrm>
              <a:off x="1470550" y="3313425"/>
              <a:ext cx="9150" cy="7100"/>
            </a:xfrm>
            <a:custGeom>
              <a:avLst/>
              <a:gdLst/>
              <a:ahLst/>
              <a:cxnLst/>
              <a:rect l="l" t="t" r="r" b="b"/>
              <a:pathLst>
                <a:path w="366" h="284" extrusionOk="0">
                  <a:moveTo>
                    <a:pt x="130" y="0"/>
                  </a:moveTo>
                  <a:cubicBezTo>
                    <a:pt x="78" y="0"/>
                    <a:pt x="29" y="49"/>
                    <a:pt x="38" y="103"/>
                  </a:cubicBezTo>
                  <a:cubicBezTo>
                    <a:pt x="1" y="197"/>
                    <a:pt x="95" y="284"/>
                    <a:pt x="185" y="284"/>
                  </a:cubicBezTo>
                  <a:cubicBezTo>
                    <a:pt x="216" y="284"/>
                    <a:pt x="247" y="273"/>
                    <a:pt x="272" y="249"/>
                  </a:cubicBezTo>
                  <a:cubicBezTo>
                    <a:pt x="365" y="160"/>
                    <a:pt x="275" y="9"/>
                    <a:pt x="158" y="6"/>
                  </a:cubicBezTo>
                  <a:cubicBezTo>
                    <a:pt x="149" y="2"/>
                    <a:pt x="139" y="0"/>
                    <a:pt x="130" y="0"/>
                  </a:cubicBezTo>
                  <a:close/>
                </a:path>
              </a:pathLst>
            </a:custGeom>
            <a:solidFill>
              <a:srgbClr val="FFFFFF"/>
            </a:solidFill>
            <a:ln>
              <a:noFill/>
            </a:ln>
          </p:spPr>
          <p:txBody>
            <a:bodyPr spcFirstLastPara="1" wrap="square" lIns="43250" tIns="43250" rIns="43250" bIns="43250" anchor="ctr" anchorCtr="0">
              <a:noAutofit/>
            </a:bodyPr>
            <a:lstStyle/>
            <a:p>
              <a:endParaRPr/>
            </a:p>
          </p:txBody>
        </p:sp>
        <p:sp>
          <p:nvSpPr>
            <p:cNvPr id="30" name="Google Shape;1497;p53"/>
            <p:cNvSpPr/>
            <p:nvPr/>
          </p:nvSpPr>
          <p:spPr>
            <a:xfrm>
              <a:off x="1398825" y="3204450"/>
              <a:ext cx="205500" cy="276300"/>
            </a:xfrm>
            <a:custGeom>
              <a:avLst/>
              <a:gdLst/>
              <a:ahLst/>
              <a:cxnLst/>
              <a:rect l="l" t="t" r="r" b="b"/>
              <a:pathLst>
                <a:path w="8220" h="11052" extrusionOk="0">
                  <a:moveTo>
                    <a:pt x="4067" y="0"/>
                  </a:moveTo>
                  <a:lnTo>
                    <a:pt x="3686" y="68"/>
                  </a:lnTo>
                  <a:lnTo>
                    <a:pt x="3492" y="301"/>
                  </a:lnTo>
                  <a:lnTo>
                    <a:pt x="3492" y="1123"/>
                  </a:lnTo>
                  <a:lnTo>
                    <a:pt x="3442" y="1394"/>
                  </a:lnTo>
                  <a:lnTo>
                    <a:pt x="3161" y="947"/>
                  </a:lnTo>
                  <a:lnTo>
                    <a:pt x="2807" y="766"/>
                  </a:lnTo>
                  <a:lnTo>
                    <a:pt x="2503" y="893"/>
                  </a:lnTo>
                  <a:lnTo>
                    <a:pt x="2576" y="1360"/>
                  </a:lnTo>
                  <a:lnTo>
                    <a:pt x="2994" y="1785"/>
                  </a:lnTo>
                  <a:lnTo>
                    <a:pt x="2997" y="1922"/>
                  </a:lnTo>
                  <a:lnTo>
                    <a:pt x="2733" y="1922"/>
                  </a:lnTo>
                  <a:lnTo>
                    <a:pt x="2379" y="2056"/>
                  </a:lnTo>
                  <a:lnTo>
                    <a:pt x="2165" y="2056"/>
                  </a:lnTo>
                  <a:lnTo>
                    <a:pt x="2075" y="1478"/>
                  </a:lnTo>
                  <a:lnTo>
                    <a:pt x="1698" y="967"/>
                  </a:lnTo>
                  <a:lnTo>
                    <a:pt x="962" y="495"/>
                  </a:lnTo>
                  <a:lnTo>
                    <a:pt x="298" y="418"/>
                  </a:lnTo>
                  <a:lnTo>
                    <a:pt x="0" y="963"/>
                  </a:lnTo>
                  <a:lnTo>
                    <a:pt x="0" y="2056"/>
                  </a:lnTo>
                  <a:lnTo>
                    <a:pt x="237" y="2664"/>
                  </a:lnTo>
                  <a:lnTo>
                    <a:pt x="836" y="2978"/>
                  </a:lnTo>
                  <a:lnTo>
                    <a:pt x="1156" y="3098"/>
                  </a:lnTo>
                  <a:lnTo>
                    <a:pt x="839" y="3773"/>
                  </a:lnTo>
                  <a:lnTo>
                    <a:pt x="731" y="4318"/>
                  </a:lnTo>
                  <a:cubicBezTo>
                    <a:pt x="1343" y="4398"/>
                    <a:pt x="1781" y="4548"/>
                    <a:pt x="1771" y="4685"/>
                  </a:cubicBezTo>
                  <a:cubicBezTo>
                    <a:pt x="1762" y="4816"/>
                    <a:pt x="1332" y="4901"/>
                    <a:pt x="744" y="4901"/>
                  </a:cubicBezTo>
                  <a:cubicBezTo>
                    <a:pt x="703" y="4901"/>
                    <a:pt x="661" y="4900"/>
                    <a:pt x="618" y="4899"/>
                  </a:cubicBezTo>
                  <a:lnTo>
                    <a:pt x="525" y="5373"/>
                  </a:lnTo>
                  <a:lnTo>
                    <a:pt x="515" y="5547"/>
                  </a:lnTo>
                  <a:cubicBezTo>
                    <a:pt x="1176" y="5547"/>
                    <a:pt x="1678" y="5644"/>
                    <a:pt x="1684" y="5788"/>
                  </a:cubicBezTo>
                  <a:cubicBezTo>
                    <a:pt x="1691" y="5939"/>
                    <a:pt x="1169" y="6085"/>
                    <a:pt x="481" y="6146"/>
                  </a:cubicBezTo>
                  <a:lnTo>
                    <a:pt x="438" y="6861"/>
                  </a:lnTo>
                  <a:lnTo>
                    <a:pt x="495" y="8157"/>
                  </a:lnTo>
                  <a:lnTo>
                    <a:pt x="782" y="9497"/>
                  </a:lnTo>
                  <a:lnTo>
                    <a:pt x="1300" y="10373"/>
                  </a:lnTo>
                  <a:lnTo>
                    <a:pt x="1938" y="10797"/>
                  </a:lnTo>
                  <a:lnTo>
                    <a:pt x="2997" y="11051"/>
                  </a:lnTo>
                  <a:lnTo>
                    <a:pt x="5620" y="11031"/>
                  </a:lnTo>
                  <a:lnTo>
                    <a:pt x="6319" y="10750"/>
                  </a:lnTo>
                  <a:lnTo>
                    <a:pt x="6903" y="10155"/>
                  </a:lnTo>
                  <a:lnTo>
                    <a:pt x="7217" y="9491"/>
                  </a:lnTo>
                  <a:lnTo>
                    <a:pt x="7501" y="8325"/>
                  </a:lnTo>
                  <a:lnTo>
                    <a:pt x="7725" y="6861"/>
                  </a:lnTo>
                  <a:lnTo>
                    <a:pt x="7765" y="6149"/>
                  </a:lnTo>
                  <a:cubicBezTo>
                    <a:pt x="7043" y="6095"/>
                    <a:pt x="6493" y="5942"/>
                    <a:pt x="6499" y="5788"/>
                  </a:cubicBezTo>
                  <a:cubicBezTo>
                    <a:pt x="6505" y="5645"/>
                    <a:pt x="7009" y="5547"/>
                    <a:pt x="7675" y="5547"/>
                  </a:cubicBezTo>
                  <a:cubicBezTo>
                    <a:pt x="7706" y="5547"/>
                    <a:pt x="7737" y="5547"/>
                    <a:pt x="7768" y="5547"/>
                  </a:cubicBezTo>
                  <a:lnTo>
                    <a:pt x="7702" y="4896"/>
                  </a:lnTo>
                  <a:cubicBezTo>
                    <a:pt x="7615" y="4899"/>
                    <a:pt x="7531" y="4901"/>
                    <a:pt x="7449" y="4901"/>
                  </a:cubicBezTo>
                  <a:cubicBezTo>
                    <a:pt x="6854" y="4901"/>
                    <a:pt x="6420" y="4818"/>
                    <a:pt x="6409" y="4685"/>
                  </a:cubicBezTo>
                  <a:cubicBezTo>
                    <a:pt x="6399" y="4539"/>
                    <a:pt x="6890" y="4385"/>
                    <a:pt x="7552" y="4304"/>
                  </a:cubicBezTo>
                  <a:lnTo>
                    <a:pt x="7415" y="3857"/>
                  </a:lnTo>
                  <a:lnTo>
                    <a:pt x="7117" y="3308"/>
                  </a:lnTo>
                  <a:lnTo>
                    <a:pt x="6943" y="3052"/>
                  </a:lnTo>
                  <a:lnTo>
                    <a:pt x="7415" y="2901"/>
                  </a:lnTo>
                  <a:lnTo>
                    <a:pt x="7896" y="2580"/>
                  </a:lnTo>
                  <a:lnTo>
                    <a:pt x="8166" y="2142"/>
                  </a:lnTo>
                  <a:lnTo>
                    <a:pt x="8220" y="1368"/>
                  </a:lnTo>
                  <a:lnTo>
                    <a:pt x="7748" y="418"/>
                  </a:lnTo>
                  <a:lnTo>
                    <a:pt x="7234" y="378"/>
                  </a:lnTo>
                  <a:lnTo>
                    <a:pt x="6419" y="1057"/>
                  </a:lnTo>
                  <a:lnTo>
                    <a:pt x="5928" y="1621"/>
                  </a:lnTo>
                  <a:lnTo>
                    <a:pt x="5928" y="2279"/>
                  </a:lnTo>
                  <a:lnTo>
                    <a:pt x="5637" y="2166"/>
                  </a:lnTo>
                  <a:lnTo>
                    <a:pt x="5042" y="2059"/>
                  </a:lnTo>
                  <a:lnTo>
                    <a:pt x="5139" y="1785"/>
                  </a:lnTo>
                  <a:lnTo>
                    <a:pt x="5089" y="1368"/>
                  </a:lnTo>
                  <a:lnTo>
                    <a:pt x="4872" y="1280"/>
                  </a:lnTo>
                  <a:lnTo>
                    <a:pt x="4601" y="1448"/>
                  </a:lnTo>
                  <a:lnTo>
                    <a:pt x="4448" y="1661"/>
                  </a:lnTo>
                  <a:lnTo>
                    <a:pt x="4417" y="766"/>
                  </a:lnTo>
                  <a:lnTo>
                    <a:pt x="4297" y="378"/>
                  </a:lnTo>
                  <a:lnTo>
                    <a:pt x="4067" y="0"/>
                  </a:lnTo>
                  <a:close/>
                </a:path>
              </a:pathLst>
            </a:custGeom>
            <a:solidFill>
              <a:srgbClr val="FFFFFF"/>
            </a:solidFill>
            <a:ln>
              <a:noFill/>
            </a:ln>
          </p:spPr>
          <p:txBody>
            <a:bodyPr spcFirstLastPara="1" wrap="square" lIns="43250" tIns="43250" rIns="43250" bIns="43250" anchor="ctr" anchorCtr="0">
              <a:noAutofit/>
            </a:bodyPr>
            <a:lstStyle/>
            <a:p>
              <a:endParaRPr/>
            </a:p>
          </p:txBody>
        </p:sp>
        <p:sp>
          <p:nvSpPr>
            <p:cNvPr id="31" name="Google Shape;1498;p53"/>
            <p:cNvSpPr/>
            <p:nvPr/>
          </p:nvSpPr>
          <p:spPr>
            <a:xfrm>
              <a:off x="1490950" y="3247300"/>
              <a:ext cx="15300" cy="74725"/>
            </a:xfrm>
            <a:custGeom>
              <a:avLst/>
              <a:gdLst/>
              <a:ahLst/>
              <a:cxnLst/>
              <a:rect l="l" t="t" r="r" b="b"/>
              <a:pathLst>
                <a:path w="612" h="2989" extrusionOk="0">
                  <a:moveTo>
                    <a:pt x="308" y="1"/>
                  </a:moveTo>
                  <a:cubicBezTo>
                    <a:pt x="138" y="1"/>
                    <a:pt x="1" y="669"/>
                    <a:pt x="1" y="1494"/>
                  </a:cubicBezTo>
                  <a:cubicBezTo>
                    <a:pt x="1" y="2320"/>
                    <a:pt x="138" y="2988"/>
                    <a:pt x="308" y="2988"/>
                  </a:cubicBezTo>
                  <a:cubicBezTo>
                    <a:pt x="475" y="2988"/>
                    <a:pt x="612" y="2320"/>
                    <a:pt x="612" y="1494"/>
                  </a:cubicBezTo>
                  <a:cubicBezTo>
                    <a:pt x="612" y="669"/>
                    <a:pt x="475" y="1"/>
                    <a:pt x="308" y="1"/>
                  </a:cubicBezTo>
                  <a:close/>
                </a:path>
              </a:pathLst>
            </a:custGeom>
            <a:solidFill>
              <a:srgbClr val="A183E2"/>
            </a:solidFill>
            <a:ln>
              <a:noFill/>
            </a:ln>
          </p:spPr>
          <p:txBody>
            <a:bodyPr spcFirstLastPara="1" wrap="square" lIns="43250" tIns="43250" rIns="43250" bIns="43250" anchor="ctr" anchorCtr="0">
              <a:noAutofit/>
            </a:bodyPr>
            <a:lstStyle/>
            <a:p>
              <a:endParaRPr/>
            </a:p>
          </p:txBody>
        </p:sp>
        <p:sp>
          <p:nvSpPr>
            <p:cNvPr id="32" name="Google Shape;1499;p53"/>
            <p:cNvSpPr/>
            <p:nvPr/>
          </p:nvSpPr>
          <p:spPr>
            <a:xfrm>
              <a:off x="1518850" y="3255675"/>
              <a:ext cx="16975" cy="48875"/>
            </a:xfrm>
            <a:custGeom>
              <a:avLst/>
              <a:gdLst/>
              <a:ahLst/>
              <a:cxnLst/>
              <a:rect l="l" t="t" r="r" b="b"/>
              <a:pathLst>
                <a:path w="679" h="1955" extrusionOk="0">
                  <a:moveTo>
                    <a:pt x="284" y="4"/>
                  </a:moveTo>
                  <a:cubicBezTo>
                    <a:pt x="144" y="4"/>
                    <a:pt x="100" y="97"/>
                    <a:pt x="71" y="461"/>
                  </a:cubicBezTo>
                  <a:cubicBezTo>
                    <a:pt x="0" y="1283"/>
                    <a:pt x="208" y="1955"/>
                    <a:pt x="375" y="1955"/>
                  </a:cubicBezTo>
                  <a:cubicBezTo>
                    <a:pt x="542" y="1955"/>
                    <a:pt x="679" y="1287"/>
                    <a:pt x="679" y="461"/>
                  </a:cubicBezTo>
                  <a:cubicBezTo>
                    <a:pt x="679" y="0"/>
                    <a:pt x="679" y="73"/>
                    <a:pt x="418" y="20"/>
                  </a:cubicBezTo>
                  <a:cubicBezTo>
                    <a:pt x="365" y="10"/>
                    <a:pt x="321" y="4"/>
                    <a:pt x="284" y="4"/>
                  </a:cubicBezTo>
                  <a:close/>
                </a:path>
              </a:pathLst>
            </a:custGeom>
            <a:solidFill>
              <a:srgbClr val="A183E2"/>
            </a:solidFill>
            <a:ln>
              <a:noFill/>
            </a:ln>
          </p:spPr>
          <p:txBody>
            <a:bodyPr spcFirstLastPara="1" wrap="square" lIns="43250" tIns="43250" rIns="43250" bIns="43250" anchor="ctr" anchorCtr="0">
              <a:noAutofit/>
            </a:bodyPr>
            <a:lstStyle/>
            <a:p>
              <a:endParaRPr/>
            </a:p>
          </p:txBody>
        </p:sp>
        <p:sp>
          <p:nvSpPr>
            <p:cNvPr id="33" name="Google Shape;1500;p53"/>
            <p:cNvSpPr/>
            <p:nvPr/>
          </p:nvSpPr>
          <p:spPr>
            <a:xfrm>
              <a:off x="1558775" y="3312050"/>
              <a:ext cx="32600" cy="14925"/>
            </a:xfrm>
            <a:custGeom>
              <a:avLst/>
              <a:gdLst/>
              <a:ahLst/>
              <a:cxnLst/>
              <a:rect l="l" t="t" r="r" b="b"/>
              <a:pathLst>
                <a:path w="1304" h="597" extrusionOk="0">
                  <a:moveTo>
                    <a:pt x="1154" y="0"/>
                  </a:moveTo>
                  <a:cubicBezTo>
                    <a:pt x="492" y="81"/>
                    <a:pt x="1" y="235"/>
                    <a:pt x="11" y="381"/>
                  </a:cubicBezTo>
                  <a:cubicBezTo>
                    <a:pt x="22" y="514"/>
                    <a:pt x="456" y="597"/>
                    <a:pt x="1051" y="597"/>
                  </a:cubicBezTo>
                  <a:cubicBezTo>
                    <a:pt x="1133" y="597"/>
                    <a:pt x="1217" y="595"/>
                    <a:pt x="1304" y="592"/>
                  </a:cubicBezTo>
                  <a:lnTo>
                    <a:pt x="1284" y="425"/>
                  </a:lnTo>
                  <a:lnTo>
                    <a:pt x="1154" y="0"/>
                  </a:lnTo>
                  <a:close/>
                </a:path>
              </a:pathLst>
            </a:custGeom>
            <a:solidFill>
              <a:srgbClr val="A183E2"/>
            </a:solidFill>
            <a:ln>
              <a:noFill/>
            </a:ln>
          </p:spPr>
          <p:txBody>
            <a:bodyPr spcFirstLastPara="1" wrap="square" lIns="43250" tIns="43250" rIns="43250" bIns="43250" anchor="ctr" anchorCtr="0">
              <a:noAutofit/>
            </a:bodyPr>
            <a:lstStyle/>
            <a:p>
              <a:endParaRPr/>
            </a:p>
          </p:txBody>
        </p:sp>
        <p:sp>
          <p:nvSpPr>
            <p:cNvPr id="34" name="Google Shape;1501;p53"/>
            <p:cNvSpPr/>
            <p:nvPr/>
          </p:nvSpPr>
          <p:spPr>
            <a:xfrm>
              <a:off x="1561125" y="3343100"/>
              <a:ext cx="32425" cy="15075"/>
            </a:xfrm>
            <a:custGeom>
              <a:avLst/>
              <a:gdLst/>
              <a:ahLst/>
              <a:cxnLst/>
              <a:rect l="l" t="t" r="r" b="b"/>
              <a:pathLst>
                <a:path w="1297" h="603" extrusionOk="0">
                  <a:moveTo>
                    <a:pt x="1183" y="1"/>
                  </a:moveTo>
                  <a:cubicBezTo>
                    <a:pt x="517" y="1"/>
                    <a:pt x="13" y="99"/>
                    <a:pt x="7" y="242"/>
                  </a:cubicBezTo>
                  <a:cubicBezTo>
                    <a:pt x="1" y="396"/>
                    <a:pt x="551" y="549"/>
                    <a:pt x="1273" y="603"/>
                  </a:cubicBezTo>
                  <a:lnTo>
                    <a:pt x="1296" y="188"/>
                  </a:lnTo>
                  <a:lnTo>
                    <a:pt x="1276" y="1"/>
                  </a:lnTo>
                  <a:cubicBezTo>
                    <a:pt x="1245" y="1"/>
                    <a:pt x="1214" y="1"/>
                    <a:pt x="1183" y="1"/>
                  </a:cubicBezTo>
                  <a:close/>
                </a:path>
              </a:pathLst>
            </a:custGeom>
            <a:solidFill>
              <a:srgbClr val="A183E2"/>
            </a:solidFill>
            <a:ln>
              <a:noFill/>
            </a:ln>
          </p:spPr>
          <p:txBody>
            <a:bodyPr spcFirstLastPara="1" wrap="square" lIns="43250" tIns="43250" rIns="43250" bIns="43250" anchor="ctr" anchorCtr="0">
              <a:noAutofit/>
            </a:bodyPr>
            <a:lstStyle/>
            <a:p>
              <a:endParaRPr/>
            </a:p>
          </p:txBody>
        </p:sp>
        <p:sp>
          <p:nvSpPr>
            <p:cNvPr id="35" name="Google Shape;1502;p53"/>
            <p:cNvSpPr/>
            <p:nvPr/>
          </p:nvSpPr>
          <p:spPr>
            <a:xfrm>
              <a:off x="1414275" y="3312400"/>
              <a:ext cx="29100" cy="14575"/>
            </a:xfrm>
            <a:custGeom>
              <a:avLst/>
              <a:gdLst/>
              <a:ahLst/>
              <a:cxnLst/>
              <a:rect l="l" t="t" r="r" b="b"/>
              <a:pathLst>
                <a:path w="1164" h="583" extrusionOk="0">
                  <a:moveTo>
                    <a:pt x="113" y="0"/>
                  </a:moveTo>
                  <a:lnTo>
                    <a:pt x="0" y="581"/>
                  </a:lnTo>
                  <a:cubicBezTo>
                    <a:pt x="43" y="582"/>
                    <a:pt x="85" y="583"/>
                    <a:pt x="126" y="583"/>
                  </a:cubicBezTo>
                  <a:cubicBezTo>
                    <a:pt x="714" y="583"/>
                    <a:pt x="1144" y="498"/>
                    <a:pt x="1153" y="367"/>
                  </a:cubicBezTo>
                  <a:cubicBezTo>
                    <a:pt x="1163" y="230"/>
                    <a:pt x="725" y="80"/>
                    <a:pt x="113" y="0"/>
                  </a:cubicBezTo>
                  <a:close/>
                </a:path>
              </a:pathLst>
            </a:custGeom>
            <a:solidFill>
              <a:srgbClr val="A183E2"/>
            </a:solidFill>
            <a:ln>
              <a:noFill/>
            </a:ln>
          </p:spPr>
          <p:txBody>
            <a:bodyPr spcFirstLastPara="1" wrap="square" lIns="43250" tIns="43250" rIns="43250" bIns="43250" anchor="ctr" anchorCtr="0">
              <a:noAutofit/>
            </a:bodyPr>
            <a:lstStyle/>
            <a:p>
              <a:endParaRPr/>
            </a:p>
          </p:txBody>
        </p:sp>
        <p:sp>
          <p:nvSpPr>
            <p:cNvPr id="36" name="Google Shape;1503;p53"/>
            <p:cNvSpPr/>
            <p:nvPr/>
          </p:nvSpPr>
          <p:spPr>
            <a:xfrm>
              <a:off x="1410850" y="3343125"/>
              <a:ext cx="30250" cy="14975"/>
            </a:xfrm>
            <a:custGeom>
              <a:avLst/>
              <a:gdLst/>
              <a:ahLst/>
              <a:cxnLst/>
              <a:rect l="l" t="t" r="r" b="b"/>
              <a:pathLst>
                <a:path w="1210" h="599" extrusionOk="0">
                  <a:moveTo>
                    <a:pt x="34" y="0"/>
                  </a:moveTo>
                  <a:lnTo>
                    <a:pt x="0" y="599"/>
                  </a:lnTo>
                  <a:cubicBezTo>
                    <a:pt x="688" y="538"/>
                    <a:pt x="1210" y="392"/>
                    <a:pt x="1203" y="241"/>
                  </a:cubicBezTo>
                  <a:cubicBezTo>
                    <a:pt x="1197" y="97"/>
                    <a:pt x="695" y="0"/>
                    <a:pt x="34" y="0"/>
                  </a:cubicBezTo>
                  <a:close/>
                </a:path>
              </a:pathLst>
            </a:custGeom>
            <a:solidFill>
              <a:srgbClr val="A183E2"/>
            </a:solidFill>
            <a:ln>
              <a:noFill/>
            </a:ln>
          </p:spPr>
          <p:txBody>
            <a:bodyPr spcFirstLastPara="1" wrap="square" lIns="43250" tIns="43250" rIns="43250" bIns="43250" anchor="ctr" anchorCtr="0">
              <a:noAutofit/>
            </a:bodyPr>
            <a:lstStyle/>
            <a:p>
              <a:endParaRPr/>
            </a:p>
          </p:txBody>
        </p:sp>
        <p:sp>
          <p:nvSpPr>
            <p:cNvPr id="37" name="Google Shape;1504;p53"/>
            <p:cNvSpPr/>
            <p:nvPr/>
          </p:nvSpPr>
          <p:spPr>
            <a:xfrm>
              <a:off x="1461375" y="3256075"/>
              <a:ext cx="15225" cy="48475"/>
            </a:xfrm>
            <a:custGeom>
              <a:avLst/>
              <a:gdLst/>
              <a:ahLst/>
              <a:cxnLst/>
              <a:rect l="l" t="t" r="r" b="b"/>
              <a:pathLst>
                <a:path w="609" h="1939" extrusionOk="0">
                  <a:moveTo>
                    <a:pt x="65" y="1"/>
                  </a:moveTo>
                  <a:cubicBezTo>
                    <a:pt x="25" y="1"/>
                    <a:pt x="1" y="101"/>
                    <a:pt x="1" y="445"/>
                  </a:cubicBezTo>
                  <a:cubicBezTo>
                    <a:pt x="1" y="1271"/>
                    <a:pt x="138" y="1939"/>
                    <a:pt x="305" y="1939"/>
                  </a:cubicBezTo>
                  <a:cubicBezTo>
                    <a:pt x="475" y="1939"/>
                    <a:pt x="609" y="1271"/>
                    <a:pt x="609" y="445"/>
                  </a:cubicBezTo>
                  <a:cubicBezTo>
                    <a:pt x="609" y="101"/>
                    <a:pt x="586" y="1"/>
                    <a:pt x="546" y="1"/>
                  </a:cubicBezTo>
                  <a:cubicBezTo>
                    <a:pt x="491" y="1"/>
                    <a:pt x="404" y="198"/>
                    <a:pt x="305" y="198"/>
                  </a:cubicBezTo>
                  <a:cubicBezTo>
                    <a:pt x="208" y="198"/>
                    <a:pt x="120" y="1"/>
                    <a:pt x="65" y="1"/>
                  </a:cubicBezTo>
                  <a:close/>
                </a:path>
              </a:pathLst>
            </a:custGeom>
            <a:solidFill>
              <a:srgbClr val="A183E2"/>
            </a:solidFill>
            <a:ln>
              <a:noFill/>
            </a:ln>
          </p:spPr>
          <p:txBody>
            <a:bodyPr spcFirstLastPara="1" wrap="square" lIns="43250" tIns="43250" rIns="43250" bIns="43250" anchor="ctr" anchorCtr="0">
              <a:noAutofit/>
            </a:bodyPr>
            <a:lstStyle/>
            <a:p>
              <a:endParaRPr/>
            </a:p>
          </p:txBody>
        </p:sp>
        <p:sp>
          <p:nvSpPr>
            <p:cNvPr id="38" name="Google Shape;1505;p53"/>
            <p:cNvSpPr/>
            <p:nvPr/>
          </p:nvSpPr>
          <p:spPr>
            <a:xfrm>
              <a:off x="1393375" y="3215475"/>
              <a:ext cx="61525" cy="66450"/>
            </a:xfrm>
            <a:custGeom>
              <a:avLst/>
              <a:gdLst/>
              <a:ahLst/>
              <a:cxnLst/>
              <a:rect l="l" t="t" r="r" b="b"/>
              <a:pathLst>
                <a:path w="2461" h="2658" extrusionOk="0">
                  <a:moveTo>
                    <a:pt x="479" y="0"/>
                  </a:moveTo>
                  <a:lnTo>
                    <a:pt x="1" y="1114"/>
                  </a:lnTo>
                  <a:lnTo>
                    <a:pt x="372" y="2139"/>
                  </a:lnTo>
                  <a:lnTo>
                    <a:pt x="973" y="2523"/>
                  </a:lnTo>
                  <a:lnTo>
                    <a:pt x="1374" y="2657"/>
                  </a:lnTo>
                  <a:lnTo>
                    <a:pt x="1896" y="2110"/>
                  </a:lnTo>
                  <a:lnTo>
                    <a:pt x="2340" y="1952"/>
                  </a:lnTo>
                  <a:lnTo>
                    <a:pt x="2460" y="1738"/>
                  </a:lnTo>
                  <a:lnTo>
                    <a:pt x="2200" y="833"/>
                  </a:lnTo>
                  <a:lnTo>
                    <a:pt x="1180" y="0"/>
                  </a:lnTo>
                  <a:close/>
                </a:path>
              </a:pathLst>
            </a:custGeom>
            <a:solidFill>
              <a:srgbClr val="A183E2"/>
            </a:solidFill>
            <a:ln>
              <a:noFill/>
            </a:ln>
          </p:spPr>
          <p:txBody>
            <a:bodyPr spcFirstLastPara="1" wrap="square" lIns="43250" tIns="43250" rIns="43250" bIns="43250" anchor="ctr" anchorCtr="0">
              <a:noAutofit/>
            </a:bodyPr>
            <a:lstStyle/>
            <a:p>
              <a:endParaRPr/>
            </a:p>
          </p:txBody>
        </p:sp>
        <p:sp>
          <p:nvSpPr>
            <p:cNvPr id="39" name="Google Shape;1506;p53"/>
            <p:cNvSpPr/>
            <p:nvPr/>
          </p:nvSpPr>
          <p:spPr>
            <a:xfrm>
              <a:off x="1545825" y="3213900"/>
              <a:ext cx="58100" cy="68025"/>
            </a:xfrm>
            <a:custGeom>
              <a:avLst/>
              <a:gdLst/>
              <a:ahLst/>
              <a:cxnLst/>
              <a:rect l="l" t="t" r="r" b="b"/>
              <a:pathLst>
                <a:path w="2324" h="2721" extrusionOk="0">
                  <a:moveTo>
                    <a:pt x="1725" y="0"/>
                  </a:moveTo>
                  <a:lnTo>
                    <a:pt x="696" y="388"/>
                  </a:lnTo>
                  <a:lnTo>
                    <a:pt x="48" y="1113"/>
                  </a:lnTo>
                  <a:lnTo>
                    <a:pt x="1" y="1922"/>
                  </a:lnTo>
                  <a:lnTo>
                    <a:pt x="455" y="2132"/>
                  </a:lnTo>
                  <a:lnTo>
                    <a:pt x="1020" y="2720"/>
                  </a:lnTo>
                  <a:lnTo>
                    <a:pt x="1287" y="2603"/>
                  </a:lnTo>
                  <a:lnTo>
                    <a:pt x="1989" y="2299"/>
                  </a:lnTo>
                  <a:lnTo>
                    <a:pt x="2323" y="1210"/>
                  </a:lnTo>
                  <a:lnTo>
                    <a:pt x="2183" y="441"/>
                  </a:lnTo>
                  <a:lnTo>
                    <a:pt x="1725" y="0"/>
                  </a:lnTo>
                  <a:close/>
                </a:path>
              </a:pathLst>
            </a:custGeom>
            <a:solidFill>
              <a:srgbClr val="A183E2"/>
            </a:solidFill>
            <a:ln>
              <a:noFill/>
            </a:ln>
          </p:spPr>
          <p:txBody>
            <a:bodyPr spcFirstLastPara="1" wrap="square" lIns="43250" tIns="43250" rIns="43250" bIns="43250" anchor="ctr" anchorCtr="0">
              <a:noAutofit/>
            </a:bodyPr>
            <a:lstStyle/>
            <a:p>
              <a:endParaRPr/>
            </a:p>
          </p:txBody>
        </p:sp>
        <p:sp>
          <p:nvSpPr>
            <p:cNvPr id="40" name="Google Shape;1507;p53"/>
            <p:cNvSpPr/>
            <p:nvPr/>
          </p:nvSpPr>
          <p:spPr>
            <a:xfrm>
              <a:off x="1450675" y="3204700"/>
              <a:ext cx="75400" cy="77225"/>
            </a:xfrm>
            <a:custGeom>
              <a:avLst/>
              <a:gdLst/>
              <a:ahLst/>
              <a:cxnLst/>
              <a:rect l="l" t="t" r="r" b="b"/>
              <a:pathLst>
                <a:path w="3016" h="3089" extrusionOk="0">
                  <a:moveTo>
                    <a:pt x="1742" y="1"/>
                  </a:moveTo>
                  <a:lnTo>
                    <a:pt x="1458" y="181"/>
                  </a:lnTo>
                  <a:lnTo>
                    <a:pt x="1341" y="605"/>
                  </a:lnTo>
                  <a:lnTo>
                    <a:pt x="1418" y="1350"/>
                  </a:lnTo>
                  <a:lnTo>
                    <a:pt x="977" y="883"/>
                  </a:lnTo>
                  <a:lnTo>
                    <a:pt x="659" y="756"/>
                  </a:lnTo>
                  <a:lnTo>
                    <a:pt x="429" y="1047"/>
                  </a:lnTo>
                  <a:lnTo>
                    <a:pt x="539" y="1438"/>
                  </a:lnTo>
                  <a:lnTo>
                    <a:pt x="1017" y="1945"/>
                  </a:lnTo>
                  <a:lnTo>
                    <a:pt x="659" y="1912"/>
                  </a:lnTo>
                  <a:lnTo>
                    <a:pt x="252" y="2116"/>
                  </a:lnTo>
                  <a:lnTo>
                    <a:pt x="1" y="2500"/>
                  </a:lnTo>
                  <a:lnTo>
                    <a:pt x="91" y="2965"/>
                  </a:lnTo>
                  <a:lnTo>
                    <a:pt x="572" y="3088"/>
                  </a:lnTo>
                  <a:lnTo>
                    <a:pt x="1100" y="2985"/>
                  </a:lnTo>
                  <a:cubicBezTo>
                    <a:pt x="1100" y="2985"/>
                    <a:pt x="1408" y="2687"/>
                    <a:pt x="1835" y="2303"/>
                  </a:cubicBezTo>
                  <a:cubicBezTo>
                    <a:pt x="2063" y="2095"/>
                    <a:pt x="2329" y="2047"/>
                    <a:pt x="2527" y="2047"/>
                  </a:cubicBezTo>
                  <a:cubicBezTo>
                    <a:pt x="2698" y="2047"/>
                    <a:pt x="2818" y="2083"/>
                    <a:pt x="2818" y="2083"/>
                  </a:cubicBezTo>
                  <a:lnTo>
                    <a:pt x="3015" y="1651"/>
                  </a:lnTo>
                  <a:lnTo>
                    <a:pt x="2978" y="1264"/>
                  </a:lnTo>
                  <a:lnTo>
                    <a:pt x="2704" y="1327"/>
                  </a:lnTo>
                  <a:lnTo>
                    <a:pt x="2397" y="1488"/>
                  </a:lnTo>
                  <a:lnTo>
                    <a:pt x="2390" y="1264"/>
                  </a:lnTo>
                  <a:lnTo>
                    <a:pt x="2343" y="468"/>
                  </a:lnTo>
                  <a:lnTo>
                    <a:pt x="2082" y="141"/>
                  </a:lnTo>
                  <a:lnTo>
                    <a:pt x="1742" y="1"/>
                  </a:lnTo>
                  <a:close/>
                </a:path>
              </a:pathLst>
            </a:custGeom>
            <a:solidFill>
              <a:srgbClr val="CAB4EF"/>
            </a:solidFill>
            <a:ln>
              <a:noFill/>
            </a:ln>
          </p:spPr>
          <p:txBody>
            <a:bodyPr spcFirstLastPara="1" wrap="square" lIns="43250" tIns="43250" rIns="43250" bIns="43250" anchor="ctr" anchorCtr="0">
              <a:noAutofit/>
            </a:bodyPr>
            <a:lstStyle/>
            <a:p>
              <a:endParaRPr/>
            </a:p>
          </p:txBody>
        </p:sp>
        <p:sp>
          <p:nvSpPr>
            <p:cNvPr id="41" name="Google Shape;1508;p53"/>
            <p:cNvSpPr/>
            <p:nvPr/>
          </p:nvSpPr>
          <p:spPr>
            <a:xfrm>
              <a:off x="1418350" y="3374850"/>
              <a:ext cx="160925" cy="105975"/>
            </a:xfrm>
            <a:custGeom>
              <a:avLst/>
              <a:gdLst/>
              <a:ahLst/>
              <a:cxnLst/>
              <a:rect l="l" t="t" r="r" b="b"/>
              <a:pathLst>
                <a:path w="6437" h="4239" extrusionOk="0">
                  <a:moveTo>
                    <a:pt x="3286" y="1"/>
                  </a:moveTo>
                  <a:cubicBezTo>
                    <a:pt x="1241" y="1"/>
                    <a:pt x="4" y="1785"/>
                    <a:pt x="1" y="2681"/>
                  </a:cubicBezTo>
                  <a:cubicBezTo>
                    <a:pt x="1" y="2875"/>
                    <a:pt x="131" y="2985"/>
                    <a:pt x="131" y="2985"/>
                  </a:cubicBezTo>
                  <a:lnTo>
                    <a:pt x="479" y="3489"/>
                  </a:lnTo>
                  <a:lnTo>
                    <a:pt x="953" y="3884"/>
                  </a:lnTo>
                  <a:lnTo>
                    <a:pt x="1852" y="4235"/>
                  </a:lnTo>
                  <a:lnTo>
                    <a:pt x="4882" y="4238"/>
                  </a:lnTo>
                  <a:lnTo>
                    <a:pt x="5177" y="4148"/>
                  </a:lnTo>
                  <a:lnTo>
                    <a:pt x="5704" y="3797"/>
                  </a:lnTo>
                  <a:lnTo>
                    <a:pt x="6270" y="3102"/>
                  </a:lnTo>
                  <a:cubicBezTo>
                    <a:pt x="6270" y="3102"/>
                    <a:pt x="6436" y="2858"/>
                    <a:pt x="6436" y="2675"/>
                  </a:cubicBezTo>
                  <a:cubicBezTo>
                    <a:pt x="6436" y="1909"/>
                    <a:pt x="5334" y="1"/>
                    <a:pt x="3286" y="1"/>
                  </a:cubicBezTo>
                  <a:close/>
                </a:path>
              </a:pathLst>
            </a:custGeom>
            <a:solidFill>
              <a:srgbClr val="CAB4EF"/>
            </a:solidFill>
            <a:ln>
              <a:noFill/>
            </a:ln>
          </p:spPr>
          <p:txBody>
            <a:bodyPr spcFirstLastPara="1" wrap="square" lIns="43250" tIns="43250" rIns="43250" bIns="43250" anchor="ctr" anchorCtr="0">
              <a:noAutofit/>
            </a:bodyPr>
            <a:lstStyle/>
            <a:p>
              <a:endParaRPr/>
            </a:p>
          </p:txBody>
        </p:sp>
        <p:sp>
          <p:nvSpPr>
            <p:cNvPr id="42" name="Google Shape;1509;p53"/>
            <p:cNvSpPr/>
            <p:nvPr/>
          </p:nvSpPr>
          <p:spPr>
            <a:xfrm>
              <a:off x="1416950" y="3383550"/>
              <a:ext cx="24000" cy="14400"/>
            </a:xfrm>
            <a:custGeom>
              <a:avLst/>
              <a:gdLst/>
              <a:ahLst/>
              <a:cxnLst/>
              <a:rect l="l" t="t" r="r" b="b"/>
              <a:pathLst>
                <a:path w="960" h="576" extrusionOk="0">
                  <a:moveTo>
                    <a:pt x="478" y="1"/>
                  </a:moveTo>
                  <a:cubicBezTo>
                    <a:pt x="214" y="1"/>
                    <a:pt x="0" y="131"/>
                    <a:pt x="0" y="288"/>
                  </a:cubicBezTo>
                  <a:cubicBezTo>
                    <a:pt x="0" y="448"/>
                    <a:pt x="214" y="575"/>
                    <a:pt x="478" y="575"/>
                  </a:cubicBezTo>
                  <a:cubicBezTo>
                    <a:pt x="742" y="575"/>
                    <a:pt x="959" y="448"/>
                    <a:pt x="959" y="288"/>
                  </a:cubicBezTo>
                  <a:cubicBezTo>
                    <a:pt x="959" y="131"/>
                    <a:pt x="742" y="1"/>
                    <a:pt x="478" y="1"/>
                  </a:cubicBezTo>
                  <a:close/>
                </a:path>
              </a:pathLst>
            </a:custGeom>
            <a:solidFill>
              <a:srgbClr val="F7C4DB"/>
            </a:solidFill>
            <a:ln>
              <a:noFill/>
            </a:ln>
          </p:spPr>
          <p:txBody>
            <a:bodyPr spcFirstLastPara="1" wrap="square" lIns="43250" tIns="43250" rIns="43250" bIns="43250" anchor="ctr" anchorCtr="0">
              <a:noAutofit/>
            </a:bodyPr>
            <a:lstStyle/>
            <a:p>
              <a:endParaRPr/>
            </a:p>
          </p:txBody>
        </p:sp>
        <p:sp>
          <p:nvSpPr>
            <p:cNvPr id="43" name="Google Shape;1510;p53"/>
            <p:cNvSpPr/>
            <p:nvPr/>
          </p:nvSpPr>
          <p:spPr>
            <a:xfrm>
              <a:off x="1556925" y="3383550"/>
              <a:ext cx="24025" cy="14400"/>
            </a:xfrm>
            <a:custGeom>
              <a:avLst/>
              <a:gdLst/>
              <a:ahLst/>
              <a:cxnLst/>
              <a:rect l="l" t="t" r="r" b="b"/>
              <a:pathLst>
                <a:path w="961" h="576" extrusionOk="0">
                  <a:moveTo>
                    <a:pt x="482" y="1"/>
                  </a:moveTo>
                  <a:cubicBezTo>
                    <a:pt x="218" y="1"/>
                    <a:pt x="1" y="131"/>
                    <a:pt x="1" y="288"/>
                  </a:cubicBezTo>
                  <a:cubicBezTo>
                    <a:pt x="1" y="448"/>
                    <a:pt x="218" y="575"/>
                    <a:pt x="482" y="575"/>
                  </a:cubicBezTo>
                  <a:cubicBezTo>
                    <a:pt x="747" y="575"/>
                    <a:pt x="960" y="448"/>
                    <a:pt x="960" y="288"/>
                  </a:cubicBezTo>
                  <a:cubicBezTo>
                    <a:pt x="960" y="131"/>
                    <a:pt x="747" y="1"/>
                    <a:pt x="482" y="1"/>
                  </a:cubicBezTo>
                  <a:close/>
                </a:path>
              </a:pathLst>
            </a:custGeom>
            <a:solidFill>
              <a:srgbClr val="F7C4DB"/>
            </a:solidFill>
            <a:ln>
              <a:noFill/>
            </a:ln>
          </p:spPr>
          <p:txBody>
            <a:bodyPr spcFirstLastPara="1" wrap="square" lIns="43250" tIns="43250" rIns="43250" bIns="43250" anchor="ctr" anchorCtr="0">
              <a:noAutofit/>
            </a:bodyPr>
            <a:lstStyle/>
            <a:p>
              <a:endParaRPr/>
            </a:p>
          </p:txBody>
        </p:sp>
        <p:sp>
          <p:nvSpPr>
            <p:cNvPr id="44" name="Google Shape;1511;p53"/>
            <p:cNvSpPr/>
            <p:nvPr/>
          </p:nvSpPr>
          <p:spPr>
            <a:xfrm>
              <a:off x="1437325" y="3409350"/>
              <a:ext cx="188650" cy="156525"/>
            </a:xfrm>
            <a:custGeom>
              <a:avLst/>
              <a:gdLst/>
              <a:ahLst/>
              <a:cxnLst/>
              <a:rect l="l" t="t" r="r" b="b"/>
              <a:pathLst>
                <a:path w="7546" h="6261" extrusionOk="0">
                  <a:moveTo>
                    <a:pt x="6837" y="1"/>
                  </a:moveTo>
                  <a:lnTo>
                    <a:pt x="6743" y="155"/>
                  </a:lnTo>
                  <a:lnTo>
                    <a:pt x="6533" y="98"/>
                  </a:lnTo>
                  <a:lnTo>
                    <a:pt x="6436" y="192"/>
                  </a:lnTo>
                  <a:lnTo>
                    <a:pt x="6533" y="613"/>
                  </a:lnTo>
                  <a:lnTo>
                    <a:pt x="6302" y="633"/>
                  </a:lnTo>
                  <a:lnTo>
                    <a:pt x="6208" y="746"/>
                  </a:lnTo>
                  <a:lnTo>
                    <a:pt x="6569" y="920"/>
                  </a:lnTo>
                  <a:cubicBezTo>
                    <a:pt x="6746" y="1161"/>
                    <a:pt x="6823" y="1495"/>
                    <a:pt x="6800" y="1933"/>
                  </a:cubicBezTo>
                  <a:lnTo>
                    <a:pt x="6419" y="2715"/>
                  </a:lnTo>
                  <a:cubicBezTo>
                    <a:pt x="6419" y="2715"/>
                    <a:pt x="5617" y="3172"/>
                    <a:pt x="5557" y="3229"/>
                  </a:cubicBezTo>
                  <a:cubicBezTo>
                    <a:pt x="5538" y="3249"/>
                    <a:pt x="5409" y="3256"/>
                    <a:pt x="5245" y="3256"/>
                  </a:cubicBezTo>
                  <a:cubicBezTo>
                    <a:pt x="4918" y="3256"/>
                    <a:pt x="4451" y="3229"/>
                    <a:pt x="4451" y="3229"/>
                  </a:cubicBezTo>
                  <a:lnTo>
                    <a:pt x="4123" y="2858"/>
                  </a:lnTo>
                  <a:lnTo>
                    <a:pt x="3726" y="2858"/>
                  </a:lnTo>
                  <a:lnTo>
                    <a:pt x="1317" y="2828"/>
                  </a:lnTo>
                  <a:lnTo>
                    <a:pt x="1093" y="2855"/>
                  </a:lnTo>
                  <a:lnTo>
                    <a:pt x="572" y="3269"/>
                  </a:lnTo>
                  <a:lnTo>
                    <a:pt x="191" y="3938"/>
                  </a:lnTo>
                  <a:lnTo>
                    <a:pt x="1" y="4816"/>
                  </a:lnTo>
                  <a:lnTo>
                    <a:pt x="174" y="5722"/>
                  </a:lnTo>
                  <a:lnTo>
                    <a:pt x="906" y="5675"/>
                  </a:lnTo>
                  <a:cubicBezTo>
                    <a:pt x="1210" y="6029"/>
                    <a:pt x="2003" y="6260"/>
                    <a:pt x="2757" y="6260"/>
                  </a:cubicBezTo>
                  <a:cubicBezTo>
                    <a:pt x="3516" y="6260"/>
                    <a:pt x="4235" y="6026"/>
                    <a:pt x="4374" y="5448"/>
                  </a:cubicBezTo>
                  <a:lnTo>
                    <a:pt x="4374" y="4760"/>
                  </a:lnTo>
                  <a:lnTo>
                    <a:pt x="4183" y="3630"/>
                  </a:lnTo>
                  <a:lnTo>
                    <a:pt x="4564" y="3784"/>
                  </a:lnTo>
                  <a:lnTo>
                    <a:pt x="5366" y="4014"/>
                  </a:lnTo>
                  <a:lnTo>
                    <a:pt x="6112" y="3898"/>
                  </a:lnTo>
                  <a:lnTo>
                    <a:pt x="6703" y="3593"/>
                  </a:lnTo>
                  <a:lnTo>
                    <a:pt x="7104" y="3229"/>
                  </a:lnTo>
                  <a:lnTo>
                    <a:pt x="7448" y="2678"/>
                  </a:lnTo>
                  <a:lnTo>
                    <a:pt x="7545" y="1989"/>
                  </a:lnTo>
                  <a:lnTo>
                    <a:pt x="7525" y="1244"/>
                  </a:lnTo>
                  <a:lnTo>
                    <a:pt x="7298" y="710"/>
                  </a:lnTo>
                  <a:lnTo>
                    <a:pt x="7124" y="58"/>
                  </a:lnTo>
                  <a:lnTo>
                    <a:pt x="7010" y="118"/>
                  </a:lnTo>
                  <a:lnTo>
                    <a:pt x="6837" y="1"/>
                  </a:lnTo>
                  <a:close/>
                </a:path>
              </a:pathLst>
            </a:custGeom>
            <a:solidFill>
              <a:srgbClr val="FFFFFF"/>
            </a:solidFill>
            <a:ln>
              <a:noFill/>
            </a:ln>
          </p:spPr>
          <p:txBody>
            <a:bodyPr spcFirstLastPara="1" wrap="square" lIns="43250" tIns="43250" rIns="43250" bIns="43250" anchor="ctr" anchorCtr="0">
              <a:noAutofit/>
            </a:bodyPr>
            <a:lstStyle/>
            <a:p>
              <a:endParaRPr/>
            </a:p>
          </p:txBody>
        </p:sp>
        <p:sp>
          <p:nvSpPr>
            <p:cNvPr id="45" name="Google Shape;1512;p53"/>
            <p:cNvSpPr/>
            <p:nvPr/>
          </p:nvSpPr>
          <p:spPr>
            <a:xfrm>
              <a:off x="1464825" y="3490900"/>
              <a:ext cx="72075" cy="73125"/>
            </a:xfrm>
            <a:custGeom>
              <a:avLst/>
              <a:gdLst/>
              <a:ahLst/>
              <a:cxnLst/>
              <a:rect l="l" t="t" r="r" b="b"/>
              <a:pathLst>
                <a:path w="2883" h="2925" extrusionOk="0">
                  <a:moveTo>
                    <a:pt x="1416" y="0"/>
                  </a:moveTo>
                  <a:cubicBezTo>
                    <a:pt x="895" y="0"/>
                    <a:pt x="120" y="378"/>
                    <a:pt x="60" y="1407"/>
                  </a:cubicBezTo>
                  <a:cubicBezTo>
                    <a:pt x="0" y="2433"/>
                    <a:pt x="882" y="2861"/>
                    <a:pt x="882" y="2861"/>
                  </a:cubicBezTo>
                  <a:lnTo>
                    <a:pt x="1951" y="2924"/>
                  </a:lnTo>
                  <a:cubicBezTo>
                    <a:pt x="1951" y="2924"/>
                    <a:pt x="2883" y="2490"/>
                    <a:pt x="2810" y="1407"/>
                  </a:cubicBezTo>
                  <a:cubicBezTo>
                    <a:pt x="2733" y="324"/>
                    <a:pt x="1938" y="0"/>
                    <a:pt x="1416" y="0"/>
                  </a:cubicBezTo>
                  <a:close/>
                </a:path>
              </a:pathLst>
            </a:custGeom>
            <a:solidFill>
              <a:srgbClr val="CAB4EF"/>
            </a:solidFill>
            <a:ln>
              <a:noFill/>
            </a:ln>
          </p:spPr>
          <p:txBody>
            <a:bodyPr spcFirstLastPara="1" wrap="square" lIns="43250" tIns="43250" rIns="43250" bIns="43250" anchor="ctr" anchorCtr="0">
              <a:noAutofit/>
            </a:bodyPr>
            <a:lstStyle/>
            <a:p>
              <a:endParaRPr/>
            </a:p>
          </p:txBody>
        </p:sp>
        <p:sp>
          <p:nvSpPr>
            <p:cNvPr id="46" name="Google Shape;1513;p53"/>
            <p:cNvSpPr/>
            <p:nvPr/>
          </p:nvSpPr>
          <p:spPr>
            <a:xfrm>
              <a:off x="1557025" y="3490375"/>
              <a:ext cx="7800" cy="17975"/>
            </a:xfrm>
            <a:custGeom>
              <a:avLst/>
              <a:gdLst/>
              <a:ahLst/>
              <a:cxnLst/>
              <a:rect l="l" t="t" r="r" b="b"/>
              <a:pathLst>
                <a:path w="312" h="719" extrusionOk="0">
                  <a:moveTo>
                    <a:pt x="140" y="1"/>
                  </a:moveTo>
                  <a:cubicBezTo>
                    <a:pt x="115" y="1"/>
                    <a:pt x="91" y="12"/>
                    <a:pt x="81" y="35"/>
                  </a:cubicBezTo>
                  <a:cubicBezTo>
                    <a:pt x="1" y="212"/>
                    <a:pt x="7" y="389"/>
                    <a:pt x="17" y="580"/>
                  </a:cubicBezTo>
                  <a:cubicBezTo>
                    <a:pt x="22" y="672"/>
                    <a:pt x="98" y="719"/>
                    <a:pt x="171" y="719"/>
                  </a:cubicBezTo>
                  <a:cubicBezTo>
                    <a:pt x="243" y="719"/>
                    <a:pt x="311" y="673"/>
                    <a:pt x="305" y="580"/>
                  </a:cubicBezTo>
                  <a:cubicBezTo>
                    <a:pt x="294" y="389"/>
                    <a:pt x="291" y="208"/>
                    <a:pt x="201" y="35"/>
                  </a:cubicBezTo>
                  <a:cubicBezTo>
                    <a:pt x="191" y="13"/>
                    <a:pt x="165" y="1"/>
                    <a:pt x="140" y="1"/>
                  </a:cubicBezTo>
                  <a:close/>
                </a:path>
              </a:pathLst>
            </a:custGeom>
            <a:solidFill>
              <a:srgbClr val="A183E2"/>
            </a:solidFill>
            <a:ln>
              <a:noFill/>
            </a:ln>
          </p:spPr>
          <p:txBody>
            <a:bodyPr spcFirstLastPara="1" wrap="square" lIns="43250" tIns="43250" rIns="43250" bIns="43250" anchor="ctr" anchorCtr="0">
              <a:noAutofit/>
            </a:bodyPr>
            <a:lstStyle/>
            <a:p>
              <a:endParaRPr/>
            </a:p>
          </p:txBody>
        </p:sp>
        <p:sp>
          <p:nvSpPr>
            <p:cNvPr id="47" name="Google Shape;1514;p53"/>
            <p:cNvSpPr/>
            <p:nvPr/>
          </p:nvSpPr>
          <p:spPr>
            <a:xfrm>
              <a:off x="1576825" y="3488025"/>
              <a:ext cx="9700" cy="21000"/>
            </a:xfrm>
            <a:custGeom>
              <a:avLst/>
              <a:gdLst/>
              <a:ahLst/>
              <a:cxnLst/>
              <a:rect l="l" t="t" r="r" b="b"/>
              <a:pathLst>
                <a:path w="388" h="840" extrusionOk="0">
                  <a:moveTo>
                    <a:pt x="116" y="1"/>
                  </a:moveTo>
                  <a:cubicBezTo>
                    <a:pt x="105" y="1"/>
                    <a:pt x="95" y="4"/>
                    <a:pt x="87" y="12"/>
                  </a:cubicBezTo>
                  <a:cubicBezTo>
                    <a:pt x="0" y="95"/>
                    <a:pt x="47" y="282"/>
                    <a:pt x="61" y="393"/>
                  </a:cubicBezTo>
                  <a:cubicBezTo>
                    <a:pt x="81" y="533"/>
                    <a:pt x="97" y="697"/>
                    <a:pt x="191" y="811"/>
                  </a:cubicBezTo>
                  <a:cubicBezTo>
                    <a:pt x="208" y="831"/>
                    <a:pt x="233" y="840"/>
                    <a:pt x="260" y="840"/>
                  </a:cubicBezTo>
                  <a:cubicBezTo>
                    <a:pt x="306" y="840"/>
                    <a:pt x="356" y="811"/>
                    <a:pt x="365" y="763"/>
                  </a:cubicBezTo>
                  <a:cubicBezTo>
                    <a:pt x="388" y="623"/>
                    <a:pt x="328" y="470"/>
                    <a:pt x="288" y="336"/>
                  </a:cubicBezTo>
                  <a:cubicBezTo>
                    <a:pt x="261" y="233"/>
                    <a:pt x="241" y="55"/>
                    <a:pt x="138" y="5"/>
                  </a:cubicBezTo>
                  <a:cubicBezTo>
                    <a:pt x="131" y="2"/>
                    <a:pt x="123" y="1"/>
                    <a:pt x="116" y="1"/>
                  </a:cubicBezTo>
                  <a:close/>
                </a:path>
              </a:pathLst>
            </a:custGeom>
            <a:solidFill>
              <a:srgbClr val="A183E2"/>
            </a:solidFill>
            <a:ln>
              <a:noFill/>
            </a:ln>
          </p:spPr>
          <p:txBody>
            <a:bodyPr spcFirstLastPara="1" wrap="square" lIns="43250" tIns="43250" rIns="43250" bIns="43250" anchor="ctr" anchorCtr="0">
              <a:noAutofit/>
            </a:bodyPr>
            <a:lstStyle/>
            <a:p>
              <a:endParaRPr/>
            </a:p>
          </p:txBody>
        </p:sp>
        <p:sp>
          <p:nvSpPr>
            <p:cNvPr id="48" name="Google Shape;1515;p53"/>
            <p:cNvSpPr/>
            <p:nvPr/>
          </p:nvSpPr>
          <p:spPr>
            <a:xfrm>
              <a:off x="1591275" y="3479575"/>
              <a:ext cx="18975" cy="20700"/>
            </a:xfrm>
            <a:custGeom>
              <a:avLst/>
              <a:gdLst/>
              <a:ahLst/>
              <a:cxnLst/>
              <a:rect l="l" t="t" r="r" b="b"/>
              <a:pathLst>
                <a:path w="759" h="828" extrusionOk="0">
                  <a:moveTo>
                    <a:pt x="90" y="0"/>
                  </a:moveTo>
                  <a:cubicBezTo>
                    <a:pt x="33" y="0"/>
                    <a:pt x="1" y="77"/>
                    <a:pt x="24" y="126"/>
                  </a:cubicBezTo>
                  <a:cubicBezTo>
                    <a:pt x="81" y="239"/>
                    <a:pt x="181" y="330"/>
                    <a:pt x="251" y="433"/>
                  </a:cubicBezTo>
                  <a:cubicBezTo>
                    <a:pt x="325" y="540"/>
                    <a:pt x="395" y="648"/>
                    <a:pt x="459" y="761"/>
                  </a:cubicBezTo>
                  <a:cubicBezTo>
                    <a:pt x="485" y="808"/>
                    <a:pt x="526" y="827"/>
                    <a:pt x="568" y="827"/>
                  </a:cubicBezTo>
                  <a:cubicBezTo>
                    <a:pt x="662" y="827"/>
                    <a:pt x="758" y="727"/>
                    <a:pt x="696" y="620"/>
                  </a:cubicBezTo>
                  <a:cubicBezTo>
                    <a:pt x="562" y="397"/>
                    <a:pt x="368" y="109"/>
                    <a:pt x="118" y="6"/>
                  </a:cubicBezTo>
                  <a:cubicBezTo>
                    <a:pt x="108" y="2"/>
                    <a:pt x="98" y="0"/>
                    <a:pt x="90" y="0"/>
                  </a:cubicBezTo>
                  <a:close/>
                </a:path>
              </a:pathLst>
            </a:custGeom>
            <a:solidFill>
              <a:srgbClr val="A183E2"/>
            </a:solidFill>
            <a:ln>
              <a:noFill/>
            </a:ln>
          </p:spPr>
          <p:txBody>
            <a:bodyPr spcFirstLastPara="1" wrap="square" lIns="43250" tIns="43250" rIns="43250" bIns="43250" anchor="ctr" anchorCtr="0">
              <a:noAutofit/>
            </a:bodyPr>
            <a:lstStyle/>
            <a:p>
              <a:endParaRPr/>
            </a:p>
          </p:txBody>
        </p:sp>
        <p:sp>
          <p:nvSpPr>
            <p:cNvPr id="49" name="Google Shape;1516;p53"/>
            <p:cNvSpPr/>
            <p:nvPr/>
          </p:nvSpPr>
          <p:spPr>
            <a:xfrm>
              <a:off x="1601975" y="3463875"/>
              <a:ext cx="23675" cy="12500"/>
            </a:xfrm>
            <a:custGeom>
              <a:avLst/>
              <a:gdLst/>
              <a:ahLst/>
              <a:cxnLst/>
              <a:rect l="l" t="t" r="r" b="b"/>
              <a:pathLst>
                <a:path w="947" h="500" extrusionOk="0">
                  <a:moveTo>
                    <a:pt x="133" y="1"/>
                  </a:moveTo>
                  <a:cubicBezTo>
                    <a:pt x="95" y="1"/>
                    <a:pt x="59" y="9"/>
                    <a:pt x="27" y="29"/>
                  </a:cubicBezTo>
                  <a:cubicBezTo>
                    <a:pt x="10" y="39"/>
                    <a:pt x="0" y="62"/>
                    <a:pt x="7" y="82"/>
                  </a:cubicBezTo>
                  <a:cubicBezTo>
                    <a:pt x="51" y="206"/>
                    <a:pt x="211" y="246"/>
                    <a:pt x="321" y="296"/>
                  </a:cubicBezTo>
                  <a:cubicBezTo>
                    <a:pt x="468" y="360"/>
                    <a:pt x="612" y="463"/>
                    <a:pt x="765" y="497"/>
                  </a:cubicBezTo>
                  <a:cubicBezTo>
                    <a:pt x="773" y="499"/>
                    <a:pt x="781" y="500"/>
                    <a:pt x="789" y="500"/>
                  </a:cubicBezTo>
                  <a:cubicBezTo>
                    <a:pt x="879" y="500"/>
                    <a:pt x="946" y="387"/>
                    <a:pt x="873" y="316"/>
                  </a:cubicBezTo>
                  <a:cubicBezTo>
                    <a:pt x="755" y="206"/>
                    <a:pt x="581" y="153"/>
                    <a:pt x="438" y="93"/>
                  </a:cubicBezTo>
                  <a:cubicBezTo>
                    <a:pt x="352" y="58"/>
                    <a:pt x="235" y="1"/>
                    <a:pt x="133" y="1"/>
                  </a:cubicBezTo>
                  <a:close/>
                </a:path>
              </a:pathLst>
            </a:custGeom>
            <a:solidFill>
              <a:srgbClr val="A183E2"/>
            </a:solidFill>
            <a:ln>
              <a:noFill/>
            </a:ln>
          </p:spPr>
          <p:txBody>
            <a:bodyPr spcFirstLastPara="1" wrap="square" lIns="43250" tIns="43250" rIns="43250" bIns="43250" anchor="ctr" anchorCtr="0">
              <a:noAutofit/>
            </a:bodyPr>
            <a:lstStyle/>
            <a:p>
              <a:endParaRPr/>
            </a:p>
          </p:txBody>
        </p:sp>
        <p:sp>
          <p:nvSpPr>
            <p:cNvPr id="50" name="Google Shape;1517;p53"/>
            <p:cNvSpPr/>
            <p:nvPr/>
          </p:nvSpPr>
          <p:spPr>
            <a:xfrm>
              <a:off x="1446575" y="3495200"/>
              <a:ext cx="18175" cy="10025"/>
            </a:xfrm>
            <a:custGeom>
              <a:avLst/>
              <a:gdLst/>
              <a:ahLst/>
              <a:cxnLst/>
              <a:rect l="l" t="t" r="r" b="b"/>
              <a:pathLst>
                <a:path w="727" h="401" extrusionOk="0">
                  <a:moveTo>
                    <a:pt x="83" y="0"/>
                  </a:moveTo>
                  <a:cubicBezTo>
                    <a:pt x="26" y="0"/>
                    <a:pt x="0" y="85"/>
                    <a:pt x="38" y="129"/>
                  </a:cubicBezTo>
                  <a:cubicBezTo>
                    <a:pt x="105" y="209"/>
                    <a:pt x="178" y="263"/>
                    <a:pt x="272" y="310"/>
                  </a:cubicBezTo>
                  <a:cubicBezTo>
                    <a:pt x="350" y="350"/>
                    <a:pt x="452" y="400"/>
                    <a:pt x="542" y="400"/>
                  </a:cubicBezTo>
                  <a:cubicBezTo>
                    <a:pt x="548" y="400"/>
                    <a:pt x="553" y="400"/>
                    <a:pt x="559" y="399"/>
                  </a:cubicBezTo>
                  <a:cubicBezTo>
                    <a:pt x="666" y="390"/>
                    <a:pt x="726" y="243"/>
                    <a:pt x="619" y="183"/>
                  </a:cubicBezTo>
                  <a:cubicBezTo>
                    <a:pt x="539" y="139"/>
                    <a:pt x="442" y="136"/>
                    <a:pt x="359" y="106"/>
                  </a:cubicBezTo>
                  <a:cubicBezTo>
                    <a:pt x="275" y="75"/>
                    <a:pt x="192" y="39"/>
                    <a:pt x="109" y="6"/>
                  </a:cubicBezTo>
                  <a:cubicBezTo>
                    <a:pt x="99" y="2"/>
                    <a:pt x="91" y="0"/>
                    <a:pt x="83" y="0"/>
                  </a:cubicBezTo>
                  <a:close/>
                </a:path>
              </a:pathLst>
            </a:custGeom>
            <a:solidFill>
              <a:srgbClr val="A183E2"/>
            </a:solidFill>
            <a:ln>
              <a:noFill/>
            </a:ln>
          </p:spPr>
          <p:txBody>
            <a:bodyPr spcFirstLastPara="1" wrap="square" lIns="43250" tIns="43250" rIns="43250" bIns="43250" anchor="ctr" anchorCtr="0">
              <a:noAutofit/>
            </a:bodyPr>
            <a:lstStyle/>
            <a:p>
              <a:endParaRPr/>
            </a:p>
          </p:txBody>
        </p:sp>
        <p:sp>
          <p:nvSpPr>
            <p:cNvPr id="51" name="Google Shape;1518;p53"/>
            <p:cNvSpPr/>
            <p:nvPr/>
          </p:nvSpPr>
          <p:spPr>
            <a:xfrm>
              <a:off x="1439400" y="3514350"/>
              <a:ext cx="19675" cy="8300"/>
            </a:xfrm>
            <a:custGeom>
              <a:avLst/>
              <a:gdLst/>
              <a:ahLst/>
              <a:cxnLst/>
              <a:rect l="l" t="t" r="r" b="b"/>
              <a:pathLst>
                <a:path w="787" h="332" extrusionOk="0">
                  <a:moveTo>
                    <a:pt x="194" y="0"/>
                  </a:moveTo>
                  <a:cubicBezTo>
                    <a:pt x="140" y="0"/>
                    <a:pt x="88" y="9"/>
                    <a:pt x="31" y="34"/>
                  </a:cubicBezTo>
                  <a:cubicBezTo>
                    <a:pt x="1" y="48"/>
                    <a:pt x="1" y="91"/>
                    <a:pt x="21" y="111"/>
                  </a:cubicBezTo>
                  <a:cubicBezTo>
                    <a:pt x="108" y="195"/>
                    <a:pt x="208" y="215"/>
                    <a:pt x="322" y="255"/>
                  </a:cubicBezTo>
                  <a:cubicBezTo>
                    <a:pt x="408" y="284"/>
                    <a:pt x="509" y="331"/>
                    <a:pt x="603" y="331"/>
                  </a:cubicBezTo>
                  <a:cubicBezTo>
                    <a:pt x="629" y="331"/>
                    <a:pt x="655" y="328"/>
                    <a:pt x="679" y="319"/>
                  </a:cubicBezTo>
                  <a:cubicBezTo>
                    <a:pt x="763" y="289"/>
                    <a:pt x="786" y="199"/>
                    <a:pt x="729" y="131"/>
                  </a:cubicBezTo>
                  <a:cubicBezTo>
                    <a:pt x="649" y="38"/>
                    <a:pt x="492" y="31"/>
                    <a:pt x="375" y="18"/>
                  </a:cubicBezTo>
                  <a:cubicBezTo>
                    <a:pt x="310" y="10"/>
                    <a:pt x="252" y="0"/>
                    <a:pt x="194" y="0"/>
                  </a:cubicBezTo>
                  <a:close/>
                </a:path>
              </a:pathLst>
            </a:custGeom>
            <a:solidFill>
              <a:srgbClr val="A183E2"/>
            </a:solidFill>
            <a:ln>
              <a:noFill/>
            </a:ln>
          </p:spPr>
          <p:txBody>
            <a:bodyPr spcFirstLastPara="1" wrap="square" lIns="43250" tIns="43250" rIns="43250" bIns="43250" anchor="ctr" anchorCtr="0">
              <a:noAutofit/>
            </a:bodyPr>
            <a:lstStyle/>
            <a:p>
              <a:endParaRPr/>
            </a:p>
          </p:txBody>
        </p:sp>
        <p:sp>
          <p:nvSpPr>
            <p:cNvPr id="52" name="Google Shape;1519;p53"/>
            <p:cNvSpPr/>
            <p:nvPr/>
          </p:nvSpPr>
          <p:spPr>
            <a:xfrm>
              <a:off x="1436900" y="3534500"/>
              <a:ext cx="21500" cy="6150"/>
            </a:xfrm>
            <a:custGeom>
              <a:avLst/>
              <a:gdLst/>
              <a:ahLst/>
              <a:cxnLst/>
              <a:rect l="l" t="t" r="r" b="b"/>
              <a:pathLst>
                <a:path w="860" h="246" extrusionOk="0">
                  <a:moveTo>
                    <a:pt x="530" y="1"/>
                  </a:moveTo>
                  <a:cubicBezTo>
                    <a:pt x="468" y="1"/>
                    <a:pt x="407" y="4"/>
                    <a:pt x="348" y="7"/>
                  </a:cubicBezTo>
                  <a:cubicBezTo>
                    <a:pt x="245" y="14"/>
                    <a:pt x="121" y="4"/>
                    <a:pt x="34" y="58"/>
                  </a:cubicBezTo>
                  <a:cubicBezTo>
                    <a:pt x="1" y="78"/>
                    <a:pt x="7" y="115"/>
                    <a:pt x="34" y="135"/>
                  </a:cubicBezTo>
                  <a:cubicBezTo>
                    <a:pt x="115" y="195"/>
                    <a:pt x="245" y="198"/>
                    <a:pt x="342" y="215"/>
                  </a:cubicBezTo>
                  <a:cubicBezTo>
                    <a:pt x="441" y="229"/>
                    <a:pt x="544" y="246"/>
                    <a:pt x="642" y="246"/>
                  </a:cubicBezTo>
                  <a:cubicBezTo>
                    <a:pt x="657" y="246"/>
                    <a:pt x="671" y="245"/>
                    <a:pt x="686" y="244"/>
                  </a:cubicBezTo>
                  <a:cubicBezTo>
                    <a:pt x="812" y="238"/>
                    <a:pt x="860" y="34"/>
                    <a:pt x="719" y="14"/>
                  </a:cubicBezTo>
                  <a:cubicBezTo>
                    <a:pt x="657" y="4"/>
                    <a:pt x="593" y="1"/>
                    <a:pt x="530" y="1"/>
                  </a:cubicBezTo>
                  <a:close/>
                </a:path>
              </a:pathLst>
            </a:custGeom>
            <a:solidFill>
              <a:srgbClr val="A183E2"/>
            </a:solidFill>
            <a:ln>
              <a:noFill/>
            </a:ln>
          </p:spPr>
          <p:txBody>
            <a:bodyPr spcFirstLastPara="1" wrap="square" lIns="43250" tIns="43250" rIns="43250" bIns="43250" anchor="ctr" anchorCtr="0">
              <a:noAutofit/>
            </a:bodyPr>
            <a:lstStyle/>
            <a:p>
              <a:endParaRPr/>
            </a:p>
          </p:txBody>
        </p:sp>
        <p:sp>
          <p:nvSpPr>
            <p:cNvPr id="53" name="Google Shape;1520;p53"/>
            <p:cNvSpPr/>
            <p:nvPr/>
          </p:nvSpPr>
          <p:spPr>
            <a:xfrm>
              <a:off x="1592525" y="3409350"/>
              <a:ext cx="28425" cy="27625"/>
            </a:xfrm>
            <a:custGeom>
              <a:avLst/>
              <a:gdLst/>
              <a:ahLst/>
              <a:cxnLst/>
              <a:rect l="l" t="t" r="r" b="b"/>
              <a:pathLst>
                <a:path w="1137" h="1105" extrusionOk="0">
                  <a:moveTo>
                    <a:pt x="629" y="1"/>
                  </a:moveTo>
                  <a:lnTo>
                    <a:pt x="535" y="155"/>
                  </a:lnTo>
                  <a:lnTo>
                    <a:pt x="325" y="98"/>
                  </a:lnTo>
                  <a:lnTo>
                    <a:pt x="251" y="285"/>
                  </a:lnTo>
                  <a:lnTo>
                    <a:pt x="325" y="613"/>
                  </a:lnTo>
                  <a:lnTo>
                    <a:pt x="94" y="633"/>
                  </a:lnTo>
                  <a:lnTo>
                    <a:pt x="0" y="746"/>
                  </a:lnTo>
                  <a:lnTo>
                    <a:pt x="235" y="946"/>
                  </a:lnTo>
                  <a:lnTo>
                    <a:pt x="392" y="1060"/>
                  </a:lnTo>
                  <a:cubicBezTo>
                    <a:pt x="392" y="1060"/>
                    <a:pt x="524" y="1105"/>
                    <a:pt x="681" y="1105"/>
                  </a:cubicBezTo>
                  <a:cubicBezTo>
                    <a:pt x="854" y="1105"/>
                    <a:pt x="1056" y="1050"/>
                    <a:pt x="1137" y="820"/>
                  </a:cubicBezTo>
                  <a:lnTo>
                    <a:pt x="916" y="58"/>
                  </a:lnTo>
                  <a:lnTo>
                    <a:pt x="802" y="118"/>
                  </a:lnTo>
                  <a:lnTo>
                    <a:pt x="629" y="1"/>
                  </a:lnTo>
                  <a:close/>
                </a:path>
              </a:pathLst>
            </a:custGeom>
            <a:solidFill>
              <a:srgbClr val="A183E2"/>
            </a:solidFill>
            <a:ln>
              <a:noFill/>
            </a:ln>
          </p:spPr>
          <p:txBody>
            <a:bodyPr spcFirstLastPara="1" wrap="square" lIns="43250" tIns="43250" rIns="43250" bIns="43250" anchor="ctr" anchorCtr="0">
              <a:noAutofit/>
            </a:bodyPr>
            <a:lstStyle/>
            <a:p>
              <a:endParaRPr/>
            </a:p>
          </p:txBody>
        </p:sp>
        <p:sp>
          <p:nvSpPr>
            <p:cNvPr id="54" name="Google Shape;1521;p53"/>
            <p:cNvSpPr/>
            <p:nvPr/>
          </p:nvSpPr>
          <p:spPr>
            <a:xfrm>
              <a:off x="1523275" y="3256675"/>
              <a:ext cx="1450" cy="100"/>
            </a:xfrm>
            <a:custGeom>
              <a:avLst/>
              <a:gdLst/>
              <a:ahLst/>
              <a:cxnLst/>
              <a:rect l="l" t="t" r="r" b="b"/>
              <a:pathLst>
                <a:path w="58" h="4" extrusionOk="0">
                  <a:moveTo>
                    <a:pt x="0" y="0"/>
                  </a:moveTo>
                  <a:lnTo>
                    <a:pt x="57" y="4"/>
                  </a:lnTo>
                  <a:cubicBezTo>
                    <a:pt x="37" y="0"/>
                    <a:pt x="17" y="0"/>
                    <a:pt x="0" y="0"/>
                  </a:cubicBezTo>
                  <a:close/>
                </a:path>
              </a:pathLst>
            </a:custGeom>
            <a:solidFill>
              <a:srgbClr val="8968C7"/>
            </a:solidFill>
            <a:ln>
              <a:noFill/>
            </a:ln>
          </p:spPr>
          <p:txBody>
            <a:bodyPr spcFirstLastPara="1" wrap="square" lIns="43250" tIns="43250" rIns="43250" bIns="43250" anchor="ctr" anchorCtr="0">
              <a:noAutofit/>
            </a:bodyPr>
            <a:lstStyle/>
            <a:p>
              <a:endParaRPr/>
            </a:p>
          </p:txBody>
        </p:sp>
        <p:sp>
          <p:nvSpPr>
            <p:cNvPr id="55" name="Google Shape;1522;p53"/>
            <p:cNvSpPr/>
            <p:nvPr/>
          </p:nvSpPr>
          <p:spPr>
            <a:xfrm>
              <a:off x="1579900" y="3303375"/>
              <a:ext cx="13250" cy="135775"/>
            </a:xfrm>
            <a:custGeom>
              <a:avLst/>
              <a:gdLst/>
              <a:ahLst/>
              <a:cxnLst/>
              <a:rect l="l" t="t" r="r" b="b"/>
              <a:pathLst>
                <a:path w="530" h="5431" extrusionOk="0">
                  <a:moveTo>
                    <a:pt x="201" y="0"/>
                  </a:moveTo>
                  <a:lnTo>
                    <a:pt x="292" y="290"/>
                  </a:lnTo>
                  <a:lnTo>
                    <a:pt x="232" y="47"/>
                  </a:lnTo>
                  <a:lnTo>
                    <a:pt x="201" y="0"/>
                  </a:lnTo>
                  <a:close/>
                  <a:moveTo>
                    <a:pt x="462" y="983"/>
                  </a:moveTo>
                  <a:lnTo>
                    <a:pt x="513" y="1477"/>
                  </a:lnTo>
                  <a:lnTo>
                    <a:pt x="509" y="1173"/>
                  </a:lnTo>
                  <a:lnTo>
                    <a:pt x="462" y="983"/>
                  </a:lnTo>
                  <a:close/>
                  <a:moveTo>
                    <a:pt x="522" y="2152"/>
                  </a:moveTo>
                  <a:lnTo>
                    <a:pt x="522" y="2192"/>
                  </a:lnTo>
                  <a:lnTo>
                    <a:pt x="489" y="2760"/>
                  </a:lnTo>
                  <a:lnTo>
                    <a:pt x="529" y="2463"/>
                  </a:lnTo>
                  <a:lnTo>
                    <a:pt x="522" y="2152"/>
                  </a:lnTo>
                  <a:close/>
                  <a:moveTo>
                    <a:pt x="409" y="3381"/>
                  </a:moveTo>
                  <a:lnTo>
                    <a:pt x="258" y="4368"/>
                  </a:lnTo>
                  <a:lnTo>
                    <a:pt x="1" y="5430"/>
                  </a:lnTo>
                  <a:lnTo>
                    <a:pt x="245" y="4885"/>
                  </a:lnTo>
                  <a:lnTo>
                    <a:pt x="355" y="3782"/>
                  </a:lnTo>
                  <a:lnTo>
                    <a:pt x="409" y="3381"/>
                  </a:lnTo>
                  <a:close/>
                </a:path>
              </a:pathLst>
            </a:custGeom>
            <a:solidFill>
              <a:srgbClr val="DACAE1"/>
            </a:solidFill>
            <a:ln>
              <a:noFill/>
            </a:ln>
          </p:spPr>
          <p:txBody>
            <a:bodyPr spcFirstLastPara="1" wrap="square" lIns="43250" tIns="43250" rIns="43250" bIns="43250" anchor="ctr" anchorCtr="0">
              <a:noAutofit/>
            </a:bodyPr>
            <a:lstStyle/>
            <a:p>
              <a:endParaRPr/>
            </a:p>
          </p:txBody>
        </p:sp>
        <p:sp>
          <p:nvSpPr>
            <p:cNvPr id="56" name="Google Shape;1523;p53"/>
            <p:cNvSpPr/>
            <p:nvPr/>
          </p:nvSpPr>
          <p:spPr>
            <a:xfrm>
              <a:off x="1534875" y="3257750"/>
              <a:ext cx="58100" cy="182900"/>
            </a:xfrm>
            <a:custGeom>
              <a:avLst/>
              <a:gdLst/>
              <a:ahLst/>
              <a:cxnLst/>
              <a:rect l="l" t="t" r="r" b="b"/>
              <a:pathLst>
                <a:path w="2324" h="7316" extrusionOk="0">
                  <a:moveTo>
                    <a:pt x="1" y="1"/>
                  </a:moveTo>
                  <a:cubicBezTo>
                    <a:pt x="25" y="30"/>
                    <a:pt x="31" y="78"/>
                    <a:pt x="34" y="164"/>
                  </a:cubicBezTo>
                  <a:cubicBezTo>
                    <a:pt x="469" y="459"/>
                    <a:pt x="1040" y="1100"/>
                    <a:pt x="1294" y="2336"/>
                  </a:cubicBezTo>
                  <a:cubicBezTo>
                    <a:pt x="1498" y="2269"/>
                    <a:pt x="1782" y="2212"/>
                    <a:pt x="2106" y="2172"/>
                  </a:cubicBezTo>
                  <a:lnTo>
                    <a:pt x="2093" y="2115"/>
                  </a:lnTo>
                  <a:lnTo>
                    <a:pt x="2002" y="1825"/>
                  </a:lnTo>
                  <a:lnTo>
                    <a:pt x="1458" y="966"/>
                  </a:lnTo>
                  <a:lnTo>
                    <a:pt x="893" y="378"/>
                  </a:lnTo>
                  <a:lnTo>
                    <a:pt x="38" y="4"/>
                  </a:lnTo>
                  <a:lnTo>
                    <a:pt x="1" y="1"/>
                  </a:lnTo>
                  <a:close/>
                  <a:moveTo>
                    <a:pt x="1364" y="2727"/>
                  </a:moveTo>
                  <a:cubicBezTo>
                    <a:pt x="1395" y="2957"/>
                    <a:pt x="1418" y="3208"/>
                    <a:pt x="1424" y="3476"/>
                  </a:cubicBezTo>
                  <a:cubicBezTo>
                    <a:pt x="1632" y="3435"/>
                    <a:pt x="1913" y="3415"/>
                    <a:pt x="2230" y="3415"/>
                  </a:cubicBezTo>
                  <a:lnTo>
                    <a:pt x="2317" y="3415"/>
                  </a:lnTo>
                  <a:lnTo>
                    <a:pt x="2314" y="3302"/>
                  </a:lnTo>
                  <a:lnTo>
                    <a:pt x="2263" y="2808"/>
                  </a:lnTo>
                  <a:lnTo>
                    <a:pt x="2253" y="2764"/>
                  </a:lnTo>
                  <a:lnTo>
                    <a:pt x="2230" y="2764"/>
                  </a:lnTo>
                  <a:cubicBezTo>
                    <a:pt x="2146" y="2767"/>
                    <a:pt x="2066" y="2767"/>
                    <a:pt x="1990" y="2767"/>
                  </a:cubicBezTo>
                  <a:lnTo>
                    <a:pt x="1986" y="2767"/>
                  </a:lnTo>
                  <a:cubicBezTo>
                    <a:pt x="1745" y="2767"/>
                    <a:pt x="1532" y="2754"/>
                    <a:pt x="1364" y="2727"/>
                  </a:cubicBezTo>
                  <a:close/>
                  <a:moveTo>
                    <a:pt x="1431" y="3877"/>
                  </a:moveTo>
                  <a:cubicBezTo>
                    <a:pt x="1424" y="4197"/>
                    <a:pt x="1404" y="4545"/>
                    <a:pt x="1364" y="4916"/>
                  </a:cubicBezTo>
                  <a:lnTo>
                    <a:pt x="1364" y="5033"/>
                  </a:lnTo>
                  <a:cubicBezTo>
                    <a:pt x="1629" y="5033"/>
                    <a:pt x="1842" y="5163"/>
                    <a:pt x="1842" y="5320"/>
                  </a:cubicBezTo>
                  <a:cubicBezTo>
                    <a:pt x="1842" y="5480"/>
                    <a:pt x="1629" y="5607"/>
                    <a:pt x="1364" y="5607"/>
                  </a:cubicBezTo>
                  <a:lnTo>
                    <a:pt x="1338" y="5607"/>
                  </a:lnTo>
                  <a:cubicBezTo>
                    <a:pt x="1324" y="5778"/>
                    <a:pt x="1308" y="5948"/>
                    <a:pt x="1277" y="6116"/>
                  </a:cubicBezTo>
                  <a:cubicBezTo>
                    <a:pt x="1592" y="6560"/>
                    <a:pt x="1762" y="7014"/>
                    <a:pt x="1775" y="7315"/>
                  </a:cubicBezTo>
                  <a:lnTo>
                    <a:pt x="1802" y="7255"/>
                  </a:lnTo>
                  <a:lnTo>
                    <a:pt x="2059" y="6193"/>
                  </a:lnTo>
                  <a:lnTo>
                    <a:pt x="2210" y="5206"/>
                  </a:lnTo>
                  <a:lnTo>
                    <a:pt x="2290" y="4585"/>
                  </a:lnTo>
                  <a:lnTo>
                    <a:pt x="2323" y="4017"/>
                  </a:lnTo>
                  <a:cubicBezTo>
                    <a:pt x="1970" y="3990"/>
                    <a:pt x="1655" y="3940"/>
                    <a:pt x="1431" y="3877"/>
                  </a:cubicBezTo>
                  <a:close/>
                </a:path>
              </a:pathLst>
            </a:custGeom>
            <a:solidFill>
              <a:srgbClr val="DACAE1"/>
            </a:solidFill>
            <a:ln>
              <a:noFill/>
            </a:ln>
          </p:spPr>
          <p:txBody>
            <a:bodyPr spcFirstLastPara="1" wrap="square" lIns="43250" tIns="43250" rIns="43250" bIns="43250" anchor="ctr" anchorCtr="0">
              <a:noAutofit/>
            </a:bodyPr>
            <a:lstStyle/>
            <a:p>
              <a:endParaRPr/>
            </a:p>
          </p:txBody>
        </p:sp>
        <p:sp>
          <p:nvSpPr>
            <p:cNvPr id="57" name="Google Shape;1524;p53"/>
            <p:cNvSpPr/>
            <p:nvPr/>
          </p:nvSpPr>
          <p:spPr>
            <a:xfrm>
              <a:off x="1524700" y="3256750"/>
              <a:ext cx="11050" cy="5125"/>
            </a:xfrm>
            <a:custGeom>
              <a:avLst/>
              <a:gdLst/>
              <a:ahLst/>
              <a:cxnLst/>
              <a:rect l="l" t="t" r="r" b="b"/>
              <a:pathLst>
                <a:path w="442" h="205" extrusionOk="0">
                  <a:moveTo>
                    <a:pt x="0" y="1"/>
                  </a:moveTo>
                  <a:lnTo>
                    <a:pt x="0" y="1"/>
                  </a:lnTo>
                  <a:cubicBezTo>
                    <a:pt x="104" y="21"/>
                    <a:pt x="261" y="81"/>
                    <a:pt x="441" y="204"/>
                  </a:cubicBezTo>
                  <a:cubicBezTo>
                    <a:pt x="438" y="118"/>
                    <a:pt x="432" y="70"/>
                    <a:pt x="408" y="41"/>
                  </a:cubicBezTo>
                  <a:lnTo>
                    <a:pt x="0" y="1"/>
                  </a:lnTo>
                  <a:close/>
                </a:path>
              </a:pathLst>
            </a:custGeom>
            <a:solidFill>
              <a:srgbClr val="8968C7"/>
            </a:solidFill>
            <a:ln>
              <a:noFill/>
            </a:ln>
          </p:spPr>
          <p:txBody>
            <a:bodyPr spcFirstLastPara="1" wrap="square" lIns="43250" tIns="43250" rIns="43250" bIns="43250" anchor="ctr" anchorCtr="0">
              <a:noAutofit/>
            </a:bodyPr>
            <a:lstStyle/>
            <a:p>
              <a:endParaRPr/>
            </a:p>
          </p:txBody>
        </p:sp>
        <p:sp>
          <p:nvSpPr>
            <p:cNvPr id="58" name="Google Shape;1525;p53"/>
            <p:cNvSpPr/>
            <p:nvPr/>
          </p:nvSpPr>
          <p:spPr>
            <a:xfrm>
              <a:off x="1567225" y="3312050"/>
              <a:ext cx="24000" cy="14900"/>
            </a:xfrm>
            <a:custGeom>
              <a:avLst/>
              <a:gdLst/>
              <a:ahLst/>
              <a:cxnLst/>
              <a:rect l="l" t="t" r="r" b="b"/>
              <a:pathLst>
                <a:path w="960" h="596" extrusionOk="0">
                  <a:moveTo>
                    <a:pt x="812" y="0"/>
                  </a:moveTo>
                  <a:cubicBezTo>
                    <a:pt x="488" y="40"/>
                    <a:pt x="204" y="97"/>
                    <a:pt x="0" y="164"/>
                  </a:cubicBezTo>
                  <a:cubicBezTo>
                    <a:pt x="27" y="287"/>
                    <a:pt x="50" y="418"/>
                    <a:pt x="70" y="555"/>
                  </a:cubicBezTo>
                  <a:cubicBezTo>
                    <a:pt x="238" y="582"/>
                    <a:pt x="451" y="595"/>
                    <a:pt x="692" y="595"/>
                  </a:cubicBezTo>
                  <a:lnTo>
                    <a:pt x="696" y="595"/>
                  </a:lnTo>
                  <a:cubicBezTo>
                    <a:pt x="772" y="595"/>
                    <a:pt x="852" y="595"/>
                    <a:pt x="936" y="592"/>
                  </a:cubicBezTo>
                  <a:lnTo>
                    <a:pt x="959" y="592"/>
                  </a:lnTo>
                  <a:lnTo>
                    <a:pt x="812" y="0"/>
                  </a:lnTo>
                  <a:close/>
                </a:path>
              </a:pathLst>
            </a:custGeom>
            <a:solidFill>
              <a:srgbClr val="8968C7"/>
            </a:solidFill>
            <a:ln>
              <a:noFill/>
            </a:ln>
          </p:spPr>
          <p:txBody>
            <a:bodyPr spcFirstLastPara="1" wrap="square" lIns="43250" tIns="43250" rIns="43250" bIns="43250" anchor="ctr" anchorCtr="0">
              <a:noAutofit/>
            </a:bodyPr>
            <a:lstStyle/>
            <a:p>
              <a:endParaRPr/>
            </a:p>
          </p:txBody>
        </p:sp>
        <p:sp>
          <p:nvSpPr>
            <p:cNvPr id="59" name="Google Shape;1526;p53"/>
            <p:cNvSpPr/>
            <p:nvPr/>
          </p:nvSpPr>
          <p:spPr>
            <a:xfrm>
              <a:off x="1570475" y="3343125"/>
              <a:ext cx="22500" cy="15050"/>
            </a:xfrm>
            <a:custGeom>
              <a:avLst/>
              <a:gdLst/>
              <a:ahLst/>
              <a:cxnLst/>
              <a:rect l="l" t="t" r="r" b="b"/>
              <a:pathLst>
                <a:path w="900" h="602" extrusionOk="0">
                  <a:moveTo>
                    <a:pt x="806" y="0"/>
                  </a:moveTo>
                  <a:cubicBezTo>
                    <a:pt x="489" y="0"/>
                    <a:pt x="208" y="20"/>
                    <a:pt x="0" y="61"/>
                  </a:cubicBezTo>
                  <a:cubicBezTo>
                    <a:pt x="7" y="191"/>
                    <a:pt x="7" y="324"/>
                    <a:pt x="7" y="462"/>
                  </a:cubicBezTo>
                  <a:cubicBezTo>
                    <a:pt x="231" y="525"/>
                    <a:pt x="546" y="575"/>
                    <a:pt x="899" y="602"/>
                  </a:cubicBezTo>
                  <a:lnTo>
                    <a:pt x="899" y="562"/>
                  </a:lnTo>
                  <a:lnTo>
                    <a:pt x="893" y="0"/>
                  </a:lnTo>
                  <a:close/>
                </a:path>
              </a:pathLst>
            </a:custGeom>
            <a:solidFill>
              <a:srgbClr val="8968C7"/>
            </a:solidFill>
            <a:ln>
              <a:noFill/>
            </a:ln>
          </p:spPr>
          <p:txBody>
            <a:bodyPr spcFirstLastPara="1" wrap="square" lIns="43250" tIns="43250" rIns="43250" bIns="43250" anchor="ctr" anchorCtr="0">
              <a:noAutofit/>
            </a:bodyPr>
            <a:lstStyle/>
            <a:p>
              <a:endParaRPr/>
            </a:p>
          </p:txBody>
        </p:sp>
        <p:sp>
          <p:nvSpPr>
            <p:cNvPr id="60" name="Google Shape;1527;p53"/>
            <p:cNvSpPr/>
            <p:nvPr/>
          </p:nvSpPr>
          <p:spPr>
            <a:xfrm>
              <a:off x="1409750" y="3370200"/>
              <a:ext cx="200" cy="3525"/>
            </a:xfrm>
            <a:custGeom>
              <a:avLst/>
              <a:gdLst/>
              <a:ahLst/>
              <a:cxnLst/>
              <a:rect l="l" t="t" r="r" b="b"/>
              <a:pathLst>
                <a:path w="8" h="141" extrusionOk="0">
                  <a:moveTo>
                    <a:pt x="1" y="0"/>
                  </a:moveTo>
                  <a:cubicBezTo>
                    <a:pt x="1" y="0"/>
                    <a:pt x="1" y="5"/>
                    <a:pt x="1" y="15"/>
                  </a:cubicBezTo>
                  <a:lnTo>
                    <a:pt x="1" y="15"/>
                  </a:lnTo>
                  <a:lnTo>
                    <a:pt x="1" y="0"/>
                  </a:lnTo>
                  <a:close/>
                  <a:moveTo>
                    <a:pt x="1" y="15"/>
                  </a:moveTo>
                  <a:lnTo>
                    <a:pt x="4" y="140"/>
                  </a:lnTo>
                  <a:lnTo>
                    <a:pt x="7" y="100"/>
                  </a:lnTo>
                  <a:cubicBezTo>
                    <a:pt x="3" y="61"/>
                    <a:pt x="2" y="32"/>
                    <a:pt x="1" y="15"/>
                  </a:cubicBezTo>
                  <a:close/>
                </a:path>
              </a:pathLst>
            </a:custGeom>
            <a:solidFill>
              <a:srgbClr val="DACAE1"/>
            </a:solidFill>
            <a:ln>
              <a:noFill/>
            </a:ln>
          </p:spPr>
          <p:txBody>
            <a:bodyPr spcFirstLastPara="1" wrap="square" lIns="43250" tIns="43250" rIns="43250" bIns="43250" anchor="ctr" anchorCtr="0">
              <a:noAutofit/>
            </a:bodyPr>
            <a:lstStyle/>
            <a:p>
              <a:endParaRPr/>
            </a:p>
          </p:txBody>
        </p:sp>
        <p:sp>
          <p:nvSpPr>
            <p:cNvPr id="61" name="Google Shape;1528;p53"/>
            <p:cNvSpPr/>
            <p:nvPr/>
          </p:nvSpPr>
          <p:spPr>
            <a:xfrm>
              <a:off x="1409850" y="3372700"/>
              <a:ext cx="162900" cy="88825"/>
            </a:xfrm>
            <a:custGeom>
              <a:avLst/>
              <a:gdLst/>
              <a:ahLst/>
              <a:cxnLst/>
              <a:rect l="l" t="t" r="r" b="b"/>
              <a:pathLst>
                <a:path w="6516" h="3553" extrusionOk="0">
                  <a:moveTo>
                    <a:pt x="3" y="0"/>
                  </a:moveTo>
                  <a:lnTo>
                    <a:pt x="0" y="40"/>
                  </a:lnTo>
                  <a:lnTo>
                    <a:pt x="54" y="1427"/>
                  </a:lnTo>
                  <a:lnTo>
                    <a:pt x="341" y="2767"/>
                  </a:lnTo>
                  <a:cubicBezTo>
                    <a:pt x="344" y="2550"/>
                    <a:pt x="415" y="2279"/>
                    <a:pt x="555" y="1995"/>
                  </a:cubicBezTo>
                  <a:cubicBezTo>
                    <a:pt x="140" y="1157"/>
                    <a:pt x="30" y="291"/>
                    <a:pt x="3" y="0"/>
                  </a:cubicBezTo>
                  <a:close/>
                  <a:moveTo>
                    <a:pt x="6516" y="3302"/>
                  </a:moveTo>
                  <a:lnTo>
                    <a:pt x="6312" y="3552"/>
                  </a:lnTo>
                  <a:lnTo>
                    <a:pt x="6312" y="3552"/>
                  </a:lnTo>
                  <a:lnTo>
                    <a:pt x="6462" y="3425"/>
                  </a:lnTo>
                  <a:lnTo>
                    <a:pt x="6516" y="3302"/>
                  </a:lnTo>
                  <a:close/>
                </a:path>
              </a:pathLst>
            </a:custGeom>
            <a:solidFill>
              <a:srgbClr val="DACAE1"/>
            </a:solidFill>
            <a:ln>
              <a:noFill/>
            </a:ln>
          </p:spPr>
          <p:txBody>
            <a:bodyPr spcFirstLastPara="1" wrap="square" lIns="43250" tIns="43250" rIns="43250" bIns="43250" anchor="ctr" anchorCtr="0">
              <a:noAutofit/>
            </a:bodyPr>
            <a:lstStyle/>
            <a:p>
              <a:endParaRPr/>
            </a:p>
          </p:txBody>
        </p:sp>
        <p:sp>
          <p:nvSpPr>
            <p:cNvPr id="62" name="Google Shape;1529;p53"/>
            <p:cNvSpPr/>
            <p:nvPr/>
          </p:nvSpPr>
          <p:spPr>
            <a:xfrm>
              <a:off x="1446000" y="3473425"/>
              <a:ext cx="3950" cy="1550"/>
            </a:xfrm>
            <a:custGeom>
              <a:avLst/>
              <a:gdLst/>
              <a:ahLst/>
              <a:cxnLst/>
              <a:rect l="l" t="t" r="r" b="b"/>
              <a:pathLst>
                <a:path w="158" h="62" extrusionOk="0">
                  <a:moveTo>
                    <a:pt x="1" y="1"/>
                  </a:moveTo>
                  <a:lnTo>
                    <a:pt x="51" y="38"/>
                  </a:lnTo>
                  <a:lnTo>
                    <a:pt x="158" y="61"/>
                  </a:lnTo>
                  <a:lnTo>
                    <a:pt x="1" y="1"/>
                  </a:lnTo>
                  <a:close/>
                </a:path>
              </a:pathLst>
            </a:custGeom>
            <a:solidFill>
              <a:srgbClr val="DACAE1"/>
            </a:solidFill>
            <a:ln>
              <a:noFill/>
            </a:ln>
          </p:spPr>
          <p:txBody>
            <a:bodyPr spcFirstLastPara="1" wrap="square" lIns="43250" tIns="43250" rIns="43250" bIns="43250" anchor="ctr" anchorCtr="0">
              <a:noAutofit/>
            </a:bodyPr>
            <a:lstStyle/>
            <a:p>
              <a:endParaRPr/>
            </a:p>
          </p:txBody>
        </p:sp>
        <p:sp>
          <p:nvSpPr>
            <p:cNvPr id="63" name="Google Shape;1530;p53"/>
            <p:cNvSpPr/>
            <p:nvPr/>
          </p:nvSpPr>
          <p:spPr>
            <a:xfrm>
              <a:off x="1418350" y="3410625"/>
              <a:ext cx="160925" cy="70025"/>
            </a:xfrm>
            <a:custGeom>
              <a:avLst/>
              <a:gdLst/>
              <a:ahLst/>
              <a:cxnLst/>
              <a:rect l="l" t="t" r="r" b="b"/>
              <a:pathLst>
                <a:path w="6437" h="2801" extrusionOk="0">
                  <a:moveTo>
                    <a:pt x="5938" y="1"/>
                  </a:moveTo>
                  <a:cubicBezTo>
                    <a:pt x="5735" y="1223"/>
                    <a:pt x="5076" y="2333"/>
                    <a:pt x="3108" y="2333"/>
                  </a:cubicBezTo>
                  <a:cubicBezTo>
                    <a:pt x="1541" y="2333"/>
                    <a:pt x="686" y="1424"/>
                    <a:pt x="215" y="478"/>
                  </a:cubicBezTo>
                  <a:cubicBezTo>
                    <a:pt x="75" y="762"/>
                    <a:pt x="4" y="1033"/>
                    <a:pt x="1" y="1250"/>
                  </a:cubicBezTo>
                  <a:lnTo>
                    <a:pt x="422" y="1975"/>
                  </a:lnTo>
                  <a:lnTo>
                    <a:pt x="1107" y="2513"/>
                  </a:lnTo>
                  <a:lnTo>
                    <a:pt x="1264" y="2573"/>
                  </a:lnTo>
                  <a:lnTo>
                    <a:pt x="2203" y="2780"/>
                  </a:lnTo>
                  <a:lnTo>
                    <a:pt x="3930" y="2800"/>
                  </a:lnTo>
                  <a:lnTo>
                    <a:pt x="5177" y="2717"/>
                  </a:lnTo>
                  <a:lnTo>
                    <a:pt x="5972" y="2035"/>
                  </a:lnTo>
                  <a:lnTo>
                    <a:pt x="6176" y="1785"/>
                  </a:lnTo>
                  <a:lnTo>
                    <a:pt x="6436" y="1200"/>
                  </a:lnTo>
                  <a:cubicBezTo>
                    <a:pt x="6423" y="899"/>
                    <a:pt x="6253" y="445"/>
                    <a:pt x="5938" y="1"/>
                  </a:cubicBezTo>
                  <a:close/>
                </a:path>
              </a:pathLst>
            </a:custGeom>
            <a:solidFill>
              <a:srgbClr val="AD8ED2"/>
            </a:solidFill>
            <a:ln>
              <a:noFill/>
            </a:ln>
          </p:spPr>
          <p:txBody>
            <a:bodyPr spcFirstLastPara="1" wrap="square" lIns="43250" tIns="43250" rIns="43250" bIns="43250" anchor="ctr" anchorCtr="0">
              <a:noAutofit/>
            </a:bodyPr>
            <a:lstStyle/>
            <a:p>
              <a:endParaRPr/>
            </a:p>
          </p:txBody>
        </p:sp>
        <p:sp>
          <p:nvSpPr>
            <p:cNvPr id="64" name="Google Shape;1531;p53"/>
            <p:cNvSpPr/>
            <p:nvPr/>
          </p:nvSpPr>
          <p:spPr>
            <a:xfrm>
              <a:off x="1568300" y="3383550"/>
              <a:ext cx="12650" cy="14400"/>
            </a:xfrm>
            <a:custGeom>
              <a:avLst/>
              <a:gdLst/>
              <a:ahLst/>
              <a:cxnLst/>
              <a:rect l="l" t="t" r="r" b="b"/>
              <a:pathLst>
                <a:path w="506" h="576" extrusionOk="0">
                  <a:moveTo>
                    <a:pt x="27" y="1"/>
                  </a:moveTo>
                  <a:cubicBezTo>
                    <a:pt x="24" y="188"/>
                    <a:pt x="17" y="382"/>
                    <a:pt x="1" y="575"/>
                  </a:cubicBezTo>
                  <a:lnTo>
                    <a:pt x="27" y="575"/>
                  </a:lnTo>
                  <a:cubicBezTo>
                    <a:pt x="292" y="575"/>
                    <a:pt x="505" y="448"/>
                    <a:pt x="505" y="288"/>
                  </a:cubicBezTo>
                  <a:cubicBezTo>
                    <a:pt x="505" y="131"/>
                    <a:pt x="292" y="1"/>
                    <a:pt x="27" y="1"/>
                  </a:cubicBezTo>
                  <a:close/>
                </a:path>
              </a:pathLst>
            </a:custGeom>
            <a:solidFill>
              <a:srgbClr val="D39BC1"/>
            </a:solidFill>
            <a:ln>
              <a:noFill/>
            </a:ln>
          </p:spPr>
          <p:txBody>
            <a:bodyPr spcFirstLastPara="1" wrap="square" lIns="43250" tIns="43250" rIns="43250" bIns="43250" anchor="ctr" anchorCtr="0">
              <a:noAutofit/>
            </a:bodyPr>
            <a:lstStyle/>
            <a:p>
              <a:endParaRPr/>
            </a:p>
          </p:txBody>
        </p:sp>
        <p:sp>
          <p:nvSpPr>
            <p:cNvPr id="65" name="Google Shape;1532;p53"/>
            <p:cNvSpPr/>
            <p:nvPr/>
          </p:nvSpPr>
          <p:spPr>
            <a:xfrm>
              <a:off x="1473425" y="3480125"/>
              <a:ext cx="43200" cy="700"/>
            </a:xfrm>
            <a:custGeom>
              <a:avLst/>
              <a:gdLst/>
              <a:ahLst/>
              <a:cxnLst/>
              <a:rect l="l" t="t" r="r" b="b"/>
              <a:pathLst>
                <a:path w="1728" h="28" extrusionOk="0">
                  <a:moveTo>
                    <a:pt x="0" y="0"/>
                  </a:moveTo>
                  <a:lnTo>
                    <a:pt x="127" y="27"/>
                  </a:lnTo>
                  <a:lnTo>
                    <a:pt x="1617" y="27"/>
                  </a:lnTo>
                  <a:lnTo>
                    <a:pt x="1727" y="20"/>
                  </a:lnTo>
                  <a:lnTo>
                    <a:pt x="0" y="0"/>
                  </a:lnTo>
                  <a:close/>
                </a:path>
              </a:pathLst>
            </a:custGeom>
            <a:solidFill>
              <a:srgbClr val="DACAE1"/>
            </a:solidFill>
            <a:ln>
              <a:noFill/>
            </a:ln>
          </p:spPr>
          <p:txBody>
            <a:bodyPr spcFirstLastPara="1" wrap="square" lIns="43250" tIns="43250" rIns="43250" bIns="43250" anchor="ctr" anchorCtr="0">
              <a:noAutofit/>
            </a:bodyPr>
            <a:lstStyle/>
            <a:p>
              <a:endParaRPr/>
            </a:p>
          </p:txBody>
        </p:sp>
        <p:sp>
          <p:nvSpPr>
            <p:cNvPr id="66" name="Google Shape;1533;p53"/>
            <p:cNvSpPr/>
            <p:nvPr/>
          </p:nvSpPr>
          <p:spPr>
            <a:xfrm>
              <a:off x="1460300" y="3257500"/>
              <a:ext cx="60575" cy="39625"/>
            </a:xfrm>
            <a:custGeom>
              <a:avLst/>
              <a:gdLst/>
              <a:ahLst/>
              <a:cxnLst/>
              <a:rect l="l" t="t" r="r" b="b"/>
              <a:pathLst>
                <a:path w="2423" h="1585" extrusionOk="0">
                  <a:moveTo>
                    <a:pt x="2422" y="0"/>
                  </a:moveTo>
                  <a:lnTo>
                    <a:pt x="1781" y="234"/>
                  </a:lnTo>
                  <a:cubicBezTo>
                    <a:pt x="1815" y="452"/>
                    <a:pt x="1831" y="709"/>
                    <a:pt x="1835" y="986"/>
                  </a:cubicBezTo>
                  <a:cubicBezTo>
                    <a:pt x="2209" y="589"/>
                    <a:pt x="2382" y="124"/>
                    <a:pt x="2422" y="0"/>
                  </a:cubicBezTo>
                  <a:close/>
                  <a:moveTo>
                    <a:pt x="4" y="930"/>
                  </a:moveTo>
                  <a:lnTo>
                    <a:pt x="4" y="930"/>
                  </a:lnTo>
                  <a:cubicBezTo>
                    <a:pt x="4" y="930"/>
                    <a:pt x="1" y="1143"/>
                    <a:pt x="110" y="1327"/>
                  </a:cubicBezTo>
                  <a:cubicBezTo>
                    <a:pt x="94" y="1210"/>
                    <a:pt x="77" y="1083"/>
                    <a:pt x="67" y="943"/>
                  </a:cubicBezTo>
                  <a:lnTo>
                    <a:pt x="4" y="930"/>
                  </a:lnTo>
                  <a:close/>
                  <a:moveTo>
                    <a:pt x="1260" y="425"/>
                  </a:moveTo>
                  <a:lnTo>
                    <a:pt x="1147" y="469"/>
                  </a:lnTo>
                  <a:cubicBezTo>
                    <a:pt x="886" y="709"/>
                    <a:pt x="715" y="873"/>
                    <a:pt x="715" y="873"/>
                  </a:cubicBezTo>
                  <a:lnTo>
                    <a:pt x="635" y="886"/>
                  </a:lnTo>
                  <a:cubicBezTo>
                    <a:pt x="615" y="1163"/>
                    <a:pt x="578" y="1404"/>
                    <a:pt x="531" y="1581"/>
                  </a:cubicBezTo>
                  <a:cubicBezTo>
                    <a:pt x="558" y="1581"/>
                    <a:pt x="585" y="1584"/>
                    <a:pt x="615" y="1584"/>
                  </a:cubicBezTo>
                  <a:cubicBezTo>
                    <a:pt x="729" y="1584"/>
                    <a:pt x="869" y="1561"/>
                    <a:pt x="1033" y="1507"/>
                  </a:cubicBezTo>
                  <a:cubicBezTo>
                    <a:pt x="1103" y="1484"/>
                    <a:pt x="1170" y="1457"/>
                    <a:pt x="1236" y="1427"/>
                  </a:cubicBezTo>
                  <a:cubicBezTo>
                    <a:pt x="1230" y="1317"/>
                    <a:pt x="1227" y="1203"/>
                    <a:pt x="1227" y="1086"/>
                  </a:cubicBezTo>
                  <a:cubicBezTo>
                    <a:pt x="1227" y="850"/>
                    <a:pt x="1240" y="625"/>
                    <a:pt x="1260" y="425"/>
                  </a:cubicBezTo>
                  <a:close/>
                </a:path>
              </a:pathLst>
            </a:custGeom>
            <a:solidFill>
              <a:srgbClr val="DACAE1"/>
            </a:solidFill>
            <a:ln>
              <a:noFill/>
            </a:ln>
          </p:spPr>
          <p:txBody>
            <a:bodyPr spcFirstLastPara="1" wrap="square" lIns="43250" tIns="43250" rIns="43250" bIns="43250" anchor="ctr" anchorCtr="0">
              <a:noAutofit/>
            </a:bodyPr>
            <a:lstStyle/>
            <a:p>
              <a:endParaRPr/>
            </a:p>
          </p:txBody>
        </p:sp>
        <p:sp>
          <p:nvSpPr>
            <p:cNvPr id="67" name="Google Shape;1534;p53"/>
            <p:cNvSpPr/>
            <p:nvPr/>
          </p:nvSpPr>
          <p:spPr>
            <a:xfrm>
              <a:off x="1490950" y="3263350"/>
              <a:ext cx="15225" cy="29825"/>
            </a:xfrm>
            <a:custGeom>
              <a:avLst/>
              <a:gdLst/>
              <a:ahLst/>
              <a:cxnLst/>
              <a:rect l="l" t="t" r="r" b="b"/>
              <a:pathLst>
                <a:path w="609" h="1193" extrusionOk="0">
                  <a:moveTo>
                    <a:pt x="555" y="0"/>
                  </a:moveTo>
                  <a:lnTo>
                    <a:pt x="34" y="191"/>
                  </a:lnTo>
                  <a:cubicBezTo>
                    <a:pt x="14" y="391"/>
                    <a:pt x="1" y="616"/>
                    <a:pt x="1" y="852"/>
                  </a:cubicBezTo>
                  <a:cubicBezTo>
                    <a:pt x="1" y="969"/>
                    <a:pt x="4" y="1083"/>
                    <a:pt x="10" y="1193"/>
                  </a:cubicBezTo>
                  <a:cubicBezTo>
                    <a:pt x="251" y="1083"/>
                    <a:pt x="448" y="923"/>
                    <a:pt x="609" y="752"/>
                  </a:cubicBezTo>
                  <a:cubicBezTo>
                    <a:pt x="605" y="475"/>
                    <a:pt x="589" y="218"/>
                    <a:pt x="555" y="0"/>
                  </a:cubicBezTo>
                  <a:close/>
                </a:path>
              </a:pathLst>
            </a:custGeom>
            <a:solidFill>
              <a:srgbClr val="8968C7"/>
            </a:solidFill>
            <a:ln>
              <a:noFill/>
            </a:ln>
          </p:spPr>
          <p:txBody>
            <a:bodyPr spcFirstLastPara="1" wrap="square" lIns="43250" tIns="43250" rIns="43250" bIns="43250" anchor="ctr" anchorCtr="0">
              <a:noAutofit/>
            </a:bodyPr>
            <a:lstStyle/>
            <a:p>
              <a:endParaRPr/>
            </a:p>
          </p:txBody>
        </p:sp>
        <p:sp>
          <p:nvSpPr>
            <p:cNvPr id="68" name="Google Shape;1535;p53"/>
            <p:cNvSpPr/>
            <p:nvPr/>
          </p:nvSpPr>
          <p:spPr>
            <a:xfrm>
              <a:off x="1461975" y="3279625"/>
              <a:ext cx="14200" cy="17400"/>
            </a:xfrm>
            <a:custGeom>
              <a:avLst/>
              <a:gdLst/>
              <a:ahLst/>
              <a:cxnLst/>
              <a:rect l="l" t="t" r="r" b="b"/>
              <a:pathLst>
                <a:path w="568" h="696" extrusionOk="0">
                  <a:moveTo>
                    <a:pt x="568" y="1"/>
                  </a:moveTo>
                  <a:lnTo>
                    <a:pt x="488" y="17"/>
                  </a:lnTo>
                  <a:lnTo>
                    <a:pt x="455" y="45"/>
                  </a:lnTo>
                  <a:lnTo>
                    <a:pt x="355" y="45"/>
                  </a:lnTo>
                  <a:lnTo>
                    <a:pt x="120" y="91"/>
                  </a:lnTo>
                  <a:lnTo>
                    <a:pt x="0" y="58"/>
                  </a:lnTo>
                  <a:lnTo>
                    <a:pt x="0" y="58"/>
                  </a:lnTo>
                  <a:cubicBezTo>
                    <a:pt x="10" y="198"/>
                    <a:pt x="27" y="325"/>
                    <a:pt x="43" y="442"/>
                  </a:cubicBezTo>
                  <a:cubicBezTo>
                    <a:pt x="120" y="566"/>
                    <a:pt x="247" y="673"/>
                    <a:pt x="464" y="696"/>
                  </a:cubicBezTo>
                  <a:cubicBezTo>
                    <a:pt x="511" y="519"/>
                    <a:pt x="548" y="278"/>
                    <a:pt x="568" y="1"/>
                  </a:cubicBezTo>
                  <a:close/>
                </a:path>
              </a:pathLst>
            </a:custGeom>
            <a:solidFill>
              <a:srgbClr val="8968C7"/>
            </a:solidFill>
            <a:ln>
              <a:noFill/>
            </a:ln>
          </p:spPr>
          <p:txBody>
            <a:bodyPr spcFirstLastPara="1" wrap="square" lIns="43250" tIns="43250" rIns="43250" bIns="43250" anchor="ctr" anchorCtr="0">
              <a:noAutofit/>
            </a:bodyPr>
            <a:lstStyle/>
            <a:p>
              <a:endParaRPr/>
            </a:p>
          </p:txBody>
        </p:sp>
        <p:sp>
          <p:nvSpPr>
            <p:cNvPr id="69" name="Google Shape;1536;p53"/>
            <p:cNvSpPr/>
            <p:nvPr/>
          </p:nvSpPr>
          <p:spPr>
            <a:xfrm>
              <a:off x="1460375" y="3269200"/>
              <a:ext cx="28600" cy="12725"/>
            </a:xfrm>
            <a:custGeom>
              <a:avLst/>
              <a:gdLst/>
              <a:ahLst/>
              <a:cxnLst/>
              <a:rect l="l" t="t" r="r" b="b"/>
              <a:pathLst>
                <a:path w="1144" h="509" extrusionOk="0">
                  <a:moveTo>
                    <a:pt x="1144" y="1"/>
                  </a:moveTo>
                  <a:lnTo>
                    <a:pt x="552" y="434"/>
                  </a:lnTo>
                  <a:lnTo>
                    <a:pt x="632" y="418"/>
                  </a:lnTo>
                  <a:lnTo>
                    <a:pt x="712" y="405"/>
                  </a:lnTo>
                  <a:cubicBezTo>
                    <a:pt x="712" y="405"/>
                    <a:pt x="883" y="241"/>
                    <a:pt x="1144" y="1"/>
                  </a:cubicBezTo>
                  <a:close/>
                  <a:moveTo>
                    <a:pt x="1" y="462"/>
                  </a:moveTo>
                  <a:lnTo>
                    <a:pt x="64" y="475"/>
                  </a:lnTo>
                  <a:lnTo>
                    <a:pt x="184" y="508"/>
                  </a:lnTo>
                  <a:lnTo>
                    <a:pt x="419" y="462"/>
                  </a:lnTo>
                  <a:close/>
                </a:path>
              </a:pathLst>
            </a:custGeom>
            <a:solidFill>
              <a:srgbClr val="AD8ED2"/>
            </a:solidFill>
            <a:ln>
              <a:noFill/>
            </a:ln>
          </p:spPr>
          <p:txBody>
            <a:bodyPr spcFirstLastPara="1" wrap="square" lIns="43250" tIns="43250" rIns="43250" bIns="43250" anchor="ctr" anchorCtr="0">
              <a:noAutofit/>
            </a:bodyPr>
            <a:lstStyle/>
            <a:p>
              <a:endParaRPr/>
            </a:p>
          </p:txBody>
        </p:sp>
        <p:sp>
          <p:nvSpPr>
            <p:cNvPr id="70" name="Google Shape;1537;p53"/>
            <p:cNvSpPr/>
            <p:nvPr/>
          </p:nvSpPr>
          <p:spPr>
            <a:xfrm>
              <a:off x="1488950" y="3249050"/>
              <a:ext cx="38350" cy="20175"/>
            </a:xfrm>
            <a:custGeom>
              <a:avLst/>
              <a:gdLst/>
              <a:ahLst/>
              <a:cxnLst/>
              <a:rect l="l" t="t" r="r" b="b"/>
              <a:pathLst>
                <a:path w="1534" h="807" extrusionOk="0">
                  <a:moveTo>
                    <a:pt x="1534" y="1"/>
                  </a:moveTo>
                  <a:lnTo>
                    <a:pt x="1534" y="1"/>
                  </a:lnTo>
                  <a:cubicBezTo>
                    <a:pt x="1477" y="45"/>
                    <a:pt x="1427" y="78"/>
                    <a:pt x="1381" y="105"/>
                  </a:cubicBezTo>
                  <a:lnTo>
                    <a:pt x="1287" y="309"/>
                  </a:lnTo>
                  <a:cubicBezTo>
                    <a:pt x="1287" y="309"/>
                    <a:pt x="1167" y="272"/>
                    <a:pt x="996" y="272"/>
                  </a:cubicBezTo>
                  <a:cubicBezTo>
                    <a:pt x="879" y="272"/>
                    <a:pt x="739" y="289"/>
                    <a:pt x="599" y="346"/>
                  </a:cubicBezTo>
                  <a:cubicBezTo>
                    <a:pt x="612" y="415"/>
                    <a:pt x="625" y="489"/>
                    <a:pt x="635" y="572"/>
                  </a:cubicBezTo>
                  <a:lnTo>
                    <a:pt x="1276" y="338"/>
                  </a:lnTo>
                  <a:lnTo>
                    <a:pt x="1370" y="305"/>
                  </a:lnTo>
                  <a:lnTo>
                    <a:pt x="1373" y="301"/>
                  </a:lnTo>
                  <a:lnTo>
                    <a:pt x="1534" y="1"/>
                  </a:lnTo>
                  <a:close/>
                  <a:moveTo>
                    <a:pt x="121" y="696"/>
                  </a:moveTo>
                  <a:cubicBezTo>
                    <a:pt x="78" y="733"/>
                    <a:pt x="37" y="770"/>
                    <a:pt x="1" y="807"/>
                  </a:cubicBezTo>
                  <a:lnTo>
                    <a:pt x="114" y="763"/>
                  </a:lnTo>
                  <a:cubicBezTo>
                    <a:pt x="114" y="739"/>
                    <a:pt x="118" y="716"/>
                    <a:pt x="121" y="696"/>
                  </a:cubicBezTo>
                  <a:close/>
                </a:path>
              </a:pathLst>
            </a:custGeom>
            <a:solidFill>
              <a:srgbClr val="DACAE1"/>
            </a:solidFill>
            <a:ln>
              <a:noFill/>
            </a:ln>
          </p:spPr>
          <p:txBody>
            <a:bodyPr spcFirstLastPara="1" wrap="square" lIns="43250" tIns="43250" rIns="43250" bIns="43250" anchor="ctr" anchorCtr="0">
              <a:noAutofit/>
            </a:bodyPr>
            <a:lstStyle/>
            <a:p>
              <a:endParaRPr/>
            </a:p>
          </p:txBody>
        </p:sp>
        <p:sp>
          <p:nvSpPr>
            <p:cNvPr id="71" name="Google Shape;1538;p53"/>
            <p:cNvSpPr/>
            <p:nvPr/>
          </p:nvSpPr>
          <p:spPr>
            <a:xfrm>
              <a:off x="1491775" y="3257675"/>
              <a:ext cx="13050" cy="10450"/>
            </a:xfrm>
            <a:custGeom>
              <a:avLst/>
              <a:gdLst/>
              <a:ahLst/>
              <a:cxnLst/>
              <a:rect l="l" t="t" r="r" b="b"/>
              <a:pathLst>
                <a:path w="522" h="418" extrusionOk="0">
                  <a:moveTo>
                    <a:pt x="486" y="1"/>
                  </a:moveTo>
                  <a:cubicBezTo>
                    <a:pt x="386" y="41"/>
                    <a:pt x="285" y="97"/>
                    <a:pt x="191" y="184"/>
                  </a:cubicBezTo>
                  <a:cubicBezTo>
                    <a:pt x="128" y="241"/>
                    <a:pt x="65" y="297"/>
                    <a:pt x="8" y="351"/>
                  </a:cubicBezTo>
                  <a:cubicBezTo>
                    <a:pt x="5" y="371"/>
                    <a:pt x="1" y="394"/>
                    <a:pt x="1" y="418"/>
                  </a:cubicBezTo>
                  <a:lnTo>
                    <a:pt x="522" y="227"/>
                  </a:lnTo>
                  <a:cubicBezTo>
                    <a:pt x="512" y="144"/>
                    <a:pt x="499" y="70"/>
                    <a:pt x="486" y="1"/>
                  </a:cubicBezTo>
                  <a:close/>
                </a:path>
              </a:pathLst>
            </a:custGeom>
            <a:solidFill>
              <a:srgbClr val="8968C7"/>
            </a:solidFill>
            <a:ln>
              <a:noFill/>
            </a:ln>
          </p:spPr>
          <p:txBody>
            <a:bodyPr spcFirstLastPara="1" wrap="square" lIns="43250" tIns="43250" rIns="43250" bIns="43250" anchor="ctr" anchorCtr="0">
              <a:noAutofit/>
            </a:bodyPr>
            <a:lstStyle/>
            <a:p>
              <a:endParaRPr/>
            </a:p>
          </p:txBody>
        </p:sp>
        <p:sp>
          <p:nvSpPr>
            <p:cNvPr id="72" name="Google Shape;1539;p53"/>
            <p:cNvSpPr/>
            <p:nvPr/>
          </p:nvSpPr>
          <p:spPr>
            <a:xfrm>
              <a:off x="1523200" y="3256575"/>
              <a:ext cx="100" cy="125"/>
            </a:xfrm>
            <a:custGeom>
              <a:avLst/>
              <a:gdLst/>
              <a:ahLst/>
              <a:cxnLst/>
              <a:rect l="l" t="t" r="r" b="b"/>
              <a:pathLst>
                <a:path w="4" h="5" extrusionOk="0">
                  <a:moveTo>
                    <a:pt x="3" y="0"/>
                  </a:moveTo>
                  <a:lnTo>
                    <a:pt x="0" y="4"/>
                  </a:lnTo>
                  <a:lnTo>
                    <a:pt x="3" y="4"/>
                  </a:lnTo>
                  <a:lnTo>
                    <a:pt x="3" y="0"/>
                  </a:lnTo>
                  <a:close/>
                </a:path>
              </a:pathLst>
            </a:custGeom>
            <a:solidFill>
              <a:srgbClr val="8968C7"/>
            </a:solidFill>
            <a:ln>
              <a:noFill/>
            </a:ln>
          </p:spPr>
          <p:txBody>
            <a:bodyPr spcFirstLastPara="1" wrap="square" lIns="43250" tIns="43250" rIns="43250" bIns="43250" anchor="ctr" anchorCtr="0">
              <a:noAutofit/>
            </a:bodyPr>
            <a:lstStyle/>
            <a:p>
              <a:endParaRPr/>
            </a:p>
          </p:txBody>
        </p:sp>
        <p:sp>
          <p:nvSpPr>
            <p:cNvPr id="73" name="Google Shape;1540;p53"/>
            <p:cNvSpPr/>
            <p:nvPr/>
          </p:nvSpPr>
          <p:spPr>
            <a:xfrm>
              <a:off x="1451850" y="3264275"/>
              <a:ext cx="550" cy="1025"/>
            </a:xfrm>
            <a:custGeom>
              <a:avLst/>
              <a:gdLst/>
              <a:ahLst/>
              <a:cxnLst/>
              <a:rect l="l" t="t" r="r" b="b"/>
              <a:pathLst>
                <a:path w="22" h="41" extrusionOk="0">
                  <a:moveTo>
                    <a:pt x="1" y="0"/>
                  </a:moveTo>
                  <a:lnTo>
                    <a:pt x="7" y="40"/>
                  </a:lnTo>
                  <a:lnTo>
                    <a:pt x="21" y="17"/>
                  </a:lnTo>
                  <a:cubicBezTo>
                    <a:pt x="7" y="7"/>
                    <a:pt x="1" y="0"/>
                    <a:pt x="1" y="0"/>
                  </a:cubicBezTo>
                  <a:close/>
                </a:path>
              </a:pathLst>
            </a:custGeom>
            <a:solidFill>
              <a:srgbClr val="DACAE1"/>
            </a:solidFill>
            <a:ln>
              <a:noFill/>
            </a:ln>
          </p:spPr>
          <p:txBody>
            <a:bodyPr spcFirstLastPara="1" wrap="square" lIns="43250" tIns="43250" rIns="43250" bIns="43250" anchor="ctr" anchorCtr="0">
              <a:noAutofit/>
            </a:bodyPr>
            <a:lstStyle/>
            <a:p>
              <a:endParaRPr/>
            </a:p>
          </p:txBody>
        </p:sp>
        <p:sp>
          <p:nvSpPr>
            <p:cNvPr id="74" name="Google Shape;1541;p53"/>
            <p:cNvSpPr/>
            <p:nvPr/>
          </p:nvSpPr>
          <p:spPr>
            <a:xfrm>
              <a:off x="1470825" y="3280050"/>
              <a:ext cx="3350" cy="700"/>
            </a:xfrm>
            <a:custGeom>
              <a:avLst/>
              <a:gdLst/>
              <a:ahLst/>
              <a:cxnLst/>
              <a:rect l="l" t="t" r="r" b="b"/>
              <a:pathLst>
                <a:path w="134" h="28" extrusionOk="0">
                  <a:moveTo>
                    <a:pt x="134" y="0"/>
                  </a:moveTo>
                  <a:lnTo>
                    <a:pt x="1" y="28"/>
                  </a:lnTo>
                  <a:lnTo>
                    <a:pt x="101" y="28"/>
                  </a:lnTo>
                  <a:lnTo>
                    <a:pt x="134" y="0"/>
                  </a:lnTo>
                  <a:close/>
                </a:path>
              </a:pathLst>
            </a:custGeom>
            <a:solidFill>
              <a:srgbClr val="8968C7"/>
            </a:solidFill>
            <a:ln>
              <a:noFill/>
            </a:ln>
          </p:spPr>
          <p:txBody>
            <a:bodyPr spcFirstLastPara="1" wrap="square" lIns="43250" tIns="43250" rIns="43250" bIns="43250" anchor="ctr" anchorCtr="0">
              <a:noAutofit/>
            </a:bodyPr>
            <a:lstStyle/>
            <a:p>
              <a:endParaRPr/>
            </a:p>
          </p:txBody>
        </p:sp>
        <p:sp>
          <p:nvSpPr>
            <p:cNvPr id="75" name="Google Shape;1542;p53"/>
            <p:cNvSpPr/>
            <p:nvPr/>
          </p:nvSpPr>
          <p:spPr>
            <a:xfrm>
              <a:off x="1460375" y="3280725"/>
              <a:ext cx="25" cy="25"/>
            </a:xfrm>
            <a:custGeom>
              <a:avLst/>
              <a:gdLst/>
              <a:ahLst/>
              <a:cxnLst/>
              <a:rect l="l" t="t" r="r" b="b"/>
              <a:pathLst>
                <a:path w="1" h="1" extrusionOk="0">
                  <a:moveTo>
                    <a:pt x="1" y="1"/>
                  </a:moveTo>
                  <a:lnTo>
                    <a:pt x="1" y="1"/>
                  </a:lnTo>
                  <a:close/>
                </a:path>
              </a:pathLst>
            </a:custGeom>
            <a:solidFill>
              <a:srgbClr val="DACAE1"/>
            </a:solidFill>
            <a:ln>
              <a:noFill/>
            </a:ln>
          </p:spPr>
          <p:txBody>
            <a:bodyPr spcFirstLastPara="1" wrap="square" lIns="43250" tIns="43250" rIns="43250" bIns="43250" anchor="ctr" anchorCtr="0">
              <a:noAutofit/>
            </a:bodyPr>
            <a:lstStyle/>
            <a:p>
              <a:endParaRPr/>
            </a:p>
          </p:txBody>
        </p:sp>
        <p:sp>
          <p:nvSpPr>
            <p:cNvPr id="76" name="Google Shape;1543;p53"/>
            <p:cNvSpPr/>
            <p:nvPr/>
          </p:nvSpPr>
          <p:spPr>
            <a:xfrm>
              <a:off x="1452025" y="3223600"/>
              <a:ext cx="71450" cy="57150"/>
            </a:xfrm>
            <a:custGeom>
              <a:avLst/>
              <a:gdLst/>
              <a:ahLst/>
              <a:cxnLst/>
              <a:rect l="l" t="t" r="r" b="b"/>
              <a:pathLst>
                <a:path w="2858" h="2286" extrusionOk="0">
                  <a:moveTo>
                    <a:pt x="2289" y="0"/>
                  </a:moveTo>
                  <a:cubicBezTo>
                    <a:pt x="2209" y="809"/>
                    <a:pt x="1985" y="1015"/>
                    <a:pt x="1775" y="1015"/>
                  </a:cubicBezTo>
                  <a:cubicBezTo>
                    <a:pt x="1561" y="1015"/>
                    <a:pt x="1364" y="795"/>
                    <a:pt x="1364" y="795"/>
                  </a:cubicBezTo>
                  <a:lnTo>
                    <a:pt x="1364" y="795"/>
                  </a:lnTo>
                  <a:cubicBezTo>
                    <a:pt x="1484" y="1169"/>
                    <a:pt x="1374" y="1250"/>
                    <a:pt x="1257" y="1250"/>
                  </a:cubicBezTo>
                  <a:cubicBezTo>
                    <a:pt x="1214" y="1250"/>
                    <a:pt x="1170" y="1236"/>
                    <a:pt x="1137" y="1226"/>
                  </a:cubicBezTo>
                  <a:cubicBezTo>
                    <a:pt x="1123" y="1223"/>
                    <a:pt x="1113" y="1219"/>
                    <a:pt x="1106" y="1216"/>
                  </a:cubicBezTo>
                  <a:cubicBezTo>
                    <a:pt x="889" y="1684"/>
                    <a:pt x="642" y="1814"/>
                    <a:pt x="435" y="1814"/>
                  </a:cubicBezTo>
                  <a:cubicBezTo>
                    <a:pt x="231" y="1814"/>
                    <a:pt x="67" y="1688"/>
                    <a:pt x="14" y="1644"/>
                  </a:cubicBezTo>
                  <a:lnTo>
                    <a:pt x="0" y="1667"/>
                  </a:lnTo>
                  <a:lnTo>
                    <a:pt x="37" y="2061"/>
                  </a:lnTo>
                  <a:lnTo>
                    <a:pt x="335" y="2286"/>
                  </a:lnTo>
                  <a:lnTo>
                    <a:pt x="753" y="2286"/>
                  </a:lnTo>
                  <a:lnTo>
                    <a:pt x="886" y="2258"/>
                  </a:lnTo>
                  <a:lnTo>
                    <a:pt x="1478" y="1825"/>
                  </a:lnTo>
                  <a:cubicBezTo>
                    <a:pt x="1514" y="1788"/>
                    <a:pt x="1555" y="1751"/>
                    <a:pt x="1598" y="1714"/>
                  </a:cubicBezTo>
                  <a:cubicBezTo>
                    <a:pt x="1655" y="1660"/>
                    <a:pt x="1718" y="1604"/>
                    <a:pt x="1781" y="1547"/>
                  </a:cubicBezTo>
                  <a:cubicBezTo>
                    <a:pt x="1875" y="1460"/>
                    <a:pt x="1976" y="1404"/>
                    <a:pt x="2076" y="1364"/>
                  </a:cubicBezTo>
                  <a:cubicBezTo>
                    <a:pt x="2216" y="1307"/>
                    <a:pt x="2356" y="1290"/>
                    <a:pt x="2473" y="1290"/>
                  </a:cubicBezTo>
                  <a:cubicBezTo>
                    <a:pt x="2644" y="1290"/>
                    <a:pt x="2764" y="1327"/>
                    <a:pt x="2764" y="1327"/>
                  </a:cubicBezTo>
                  <a:lnTo>
                    <a:pt x="2858" y="1123"/>
                  </a:lnTo>
                  <a:lnTo>
                    <a:pt x="2858" y="1123"/>
                  </a:lnTo>
                  <a:cubicBezTo>
                    <a:pt x="2757" y="1176"/>
                    <a:pt x="2677" y="1199"/>
                    <a:pt x="2610" y="1199"/>
                  </a:cubicBezTo>
                  <a:cubicBezTo>
                    <a:pt x="2363" y="1199"/>
                    <a:pt x="2320" y="895"/>
                    <a:pt x="2320" y="895"/>
                  </a:cubicBezTo>
                  <a:lnTo>
                    <a:pt x="2289" y="0"/>
                  </a:lnTo>
                  <a:close/>
                </a:path>
              </a:pathLst>
            </a:custGeom>
            <a:solidFill>
              <a:srgbClr val="AD8ED2"/>
            </a:solidFill>
            <a:ln>
              <a:noFill/>
            </a:ln>
          </p:spPr>
          <p:txBody>
            <a:bodyPr spcFirstLastPara="1" wrap="square" lIns="43250" tIns="43250" rIns="43250" bIns="43250" anchor="ctr" anchorCtr="0">
              <a:noAutofit/>
            </a:bodyPr>
            <a:lstStyle/>
            <a:p>
              <a:endParaRPr/>
            </a:p>
          </p:txBody>
        </p:sp>
        <p:sp>
          <p:nvSpPr>
            <p:cNvPr id="77" name="Google Shape;1544;p53"/>
            <p:cNvSpPr/>
            <p:nvPr/>
          </p:nvSpPr>
          <p:spPr>
            <a:xfrm>
              <a:off x="1479100" y="3253675"/>
              <a:ext cx="600" cy="325"/>
            </a:xfrm>
            <a:custGeom>
              <a:avLst/>
              <a:gdLst/>
              <a:ahLst/>
              <a:cxnLst/>
              <a:rect l="l" t="t" r="r" b="b"/>
              <a:pathLst>
                <a:path w="24" h="13" extrusionOk="0">
                  <a:moveTo>
                    <a:pt x="3" y="0"/>
                  </a:moveTo>
                  <a:cubicBezTo>
                    <a:pt x="0" y="0"/>
                    <a:pt x="10" y="7"/>
                    <a:pt x="23" y="13"/>
                  </a:cubicBezTo>
                  <a:lnTo>
                    <a:pt x="23" y="10"/>
                  </a:lnTo>
                  <a:cubicBezTo>
                    <a:pt x="10" y="3"/>
                    <a:pt x="3" y="0"/>
                    <a:pt x="3" y="0"/>
                  </a:cubicBezTo>
                  <a:close/>
                </a:path>
              </a:pathLst>
            </a:custGeom>
            <a:solidFill>
              <a:srgbClr val="AD8ED2"/>
            </a:solidFill>
            <a:ln>
              <a:noFill/>
            </a:ln>
          </p:spPr>
          <p:txBody>
            <a:bodyPr spcFirstLastPara="1" wrap="square" lIns="43250" tIns="43250" rIns="43250" bIns="43250" anchor="ctr" anchorCtr="0">
              <a:noAutofit/>
            </a:bodyPr>
            <a:lstStyle/>
            <a:p>
              <a:endParaRPr/>
            </a:p>
          </p:txBody>
        </p:sp>
        <p:sp>
          <p:nvSpPr>
            <p:cNvPr id="78" name="Google Shape;1545;p53"/>
            <p:cNvSpPr/>
            <p:nvPr/>
          </p:nvSpPr>
          <p:spPr>
            <a:xfrm>
              <a:off x="1597025" y="3266200"/>
              <a:ext cx="875" cy="1425"/>
            </a:xfrm>
            <a:custGeom>
              <a:avLst/>
              <a:gdLst/>
              <a:ahLst/>
              <a:cxnLst/>
              <a:rect l="l" t="t" r="r" b="b"/>
              <a:pathLst>
                <a:path w="35" h="57" extrusionOk="0">
                  <a:moveTo>
                    <a:pt x="34" y="0"/>
                  </a:moveTo>
                  <a:lnTo>
                    <a:pt x="1" y="56"/>
                  </a:lnTo>
                  <a:lnTo>
                    <a:pt x="1" y="56"/>
                  </a:lnTo>
                  <a:lnTo>
                    <a:pt x="25" y="40"/>
                  </a:lnTo>
                  <a:lnTo>
                    <a:pt x="34" y="0"/>
                  </a:lnTo>
                  <a:close/>
                </a:path>
              </a:pathLst>
            </a:custGeom>
            <a:solidFill>
              <a:srgbClr val="DACAE1"/>
            </a:solidFill>
            <a:ln>
              <a:noFill/>
            </a:ln>
          </p:spPr>
          <p:txBody>
            <a:bodyPr spcFirstLastPara="1" wrap="square" lIns="43250" tIns="43250" rIns="43250" bIns="43250" anchor="ctr" anchorCtr="0">
              <a:noAutofit/>
            </a:bodyPr>
            <a:lstStyle/>
            <a:p>
              <a:endParaRPr/>
            </a:p>
          </p:txBody>
        </p:sp>
        <p:sp>
          <p:nvSpPr>
            <p:cNvPr id="79" name="Google Shape;1546;p53"/>
            <p:cNvSpPr/>
            <p:nvPr/>
          </p:nvSpPr>
          <p:spPr>
            <a:xfrm>
              <a:off x="1577975" y="3245650"/>
              <a:ext cx="25775" cy="33350"/>
            </a:xfrm>
            <a:custGeom>
              <a:avLst/>
              <a:gdLst/>
              <a:ahLst/>
              <a:cxnLst/>
              <a:rect l="l" t="t" r="r" b="b"/>
              <a:pathLst>
                <a:path w="1031" h="1334" extrusionOk="0">
                  <a:moveTo>
                    <a:pt x="1020" y="0"/>
                  </a:moveTo>
                  <a:lnTo>
                    <a:pt x="747" y="889"/>
                  </a:lnTo>
                  <a:lnTo>
                    <a:pt x="747" y="889"/>
                  </a:lnTo>
                  <a:lnTo>
                    <a:pt x="763" y="878"/>
                  </a:lnTo>
                  <a:lnTo>
                    <a:pt x="796" y="822"/>
                  </a:lnTo>
                  <a:lnTo>
                    <a:pt x="1031" y="67"/>
                  </a:lnTo>
                  <a:cubicBezTo>
                    <a:pt x="1027" y="44"/>
                    <a:pt x="1023" y="20"/>
                    <a:pt x="1020" y="0"/>
                  </a:cubicBezTo>
                  <a:close/>
                  <a:moveTo>
                    <a:pt x="342" y="1186"/>
                  </a:moveTo>
                  <a:lnTo>
                    <a:pt x="1" y="1333"/>
                  </a:lnTo>
                  <a:lnTo>
                    <a:pt x="1" y="1333"/>
                  </a:lnTo>
                  <a:lnTo>
                    <a:pt x="249" y="1253"/>
                  </a:lnTo>
                  <a:lnTo>
                    <a:pt x="342" y="1186"/>
                  </a:lnTo>
                  <a:close/>
                </a:path>
              </a:pathLst>
            </a:custGeom>
            <a:solidFill>
              <a:srgbClr val="DACAE1"/>
            </a:solidFill>
            <a:ln>
              <a:noFill/>
            </a:ln>
          </p:spPr>
          <p:txBody>
            <a:bodyPr spcFirstLastPara="1" wrap="square" lIns="43250" tIns="43250" rIns="43250" bIns="43250" anchor="ctr" anchorCtr="0">
              <a:noAutofit/>
            </a:bodyPr>
            <a:lstStyle/>
            <a:p>
              <a:endParaRPr/>
            </a:p>
          </p:txBody>
        </p:sp>
        <p:sp>
          <p:nvSpPr>
            <p:cNvPr id="80" name="Google Shape;1547;p53"/>
            <p:cNvSpPr/>
            <p:nvPr/>
          </p:nvSpPr>
          <p:spPr>
            <a:xfrm>
              <a:off x="1547000" y="3230500"/>
              <a:ext cx="56500" cy="50250"/>
            </a:xfrm>
            <a:custGeom>
              <a:avLst/>
              <a:gdLst/>
              <a:ahLst/>
              <a:cxnLst/>
              <a:rect l="l" t="t" r="r" b="b"/>
              <a:pathLst>
                <a:path w="2260" h="2010" extrusionOk="0">
                  <a:moveTo>
                    <a:pt x="398" y="1"/>
                  </a:moveTo>
                  <a:lnTo>
                    <a:pt x="64" y="379"/>
                  </a:lnTo>
                  <a:lnTo>
                    <a:pt x="1" y="1237"/>
                  </a:lnTo>
                  <a:lnTo>
                    <a:pt x="572" y="1468"/>
                  </a:lnTo>
                  <a:lnTo>
                    <a:pt x="1016" y="2010"/>
                  </a:lnTo>
                  <a:lnTo>
                    <a:pt x="1240" y="1939"/>
                  </a:lnTo>
                  <a:lnTo>
                    <a:pt x="1581" y="1792"/>
                  </a:lnTo>
                  <a:lnTo>
                    <a:pt x="1986" y="1495"/>
                  </a:lnTo>
                  <a:lnTo>
                    <a:pt x="2259" y="606"/>
                  </a:lnTo>
                  <a:cubicBezTo>
                    <a:pt x="2202" y="275"/>
                    <a:pt x="2062" y="165"/>
                    <a:pt x="1902" y="165"/>
                  </a:cubicBezTo>
                  <a:cubicBezTo>
                    <a:pt x="1571" y="165"/>
                    <a:pt x="1147" y="619"/>
                    <a:pt x="1147" y="619"/>
                  </a:cubicBezTo>
                  <a:cubicBezTo>
                    <a:pt x="833" y="807"/>
                    <a:pt x="622" y="880"/>
                    <a:pt x="485" y="880"/>
                  </a:cubicBezTo>
                  <a:cubicBezTo>
                    <a:pt x="4" y="880"/>
                    <a:pt x="398" y="8"/>
                    <a:pt x="398" y="1"/>
                  </a:cubicBezTo>
                  <a:close/>
                </a:path>
              </a:pathLst>
            </a:custGeom>
            <a:solidFill>
              <a:srgbClr val="8968C7"/>
            </a:solidFill>
            <a:ln>
              <a:noFill/>
            </a:ln>
          </p:spPr>
          <p:txBody>
            <a:bodyPr spcFirstLastPara="1" wrap="square" lIns="43250" tIns="43250" rIns="43250" bIns="43250" anchor="ctr" anchorCtr="0">
              <a:noAutofit/>
            </a:bodyPr>
            <a:lstStyle/>
            <a:p>
              <a:endParaRPr/>
            </a:p>
          </p:txBody>
        </p:sp>
        <p:sp>
          <p:nvSpPr>
            <p:cNvPr id="81" name="Google Shape;1548;p53"/>
            <p:cNvSpPr/>
            <p:nvPr/>
          </p:nvSpPr>
          <p:spPr>
            <a:xfrm>
              <a:off x="1397975" y="3236275"/>
              <a:ext cx="56925" cy="45650"/>
            </a:xfrm>
            <a:custGeom>
              <a:avLst/>
              <a:gdLst/>
              <a:ahLst/>
              <a:cxnLst/>
              <a:rect l="l" t="t" r="r" b="b"/>
              <a:pathLst>
                <a:path w="2277" h="1826" extrusionOk="0">
                  <a:moveTo>
                    <a:pt x="2016" y="1"/>
                  </a:moveTo>
                  <a:lnTo>
                    <a:pt x="2049" y="121"/>
                  </a:lnTo>
                  <a:lnTo>
                    <a:pt x="2062" y="138"/>
                  </a:lnTo>
                  <a:lnTo>
                    <a:pt x="2062" y="138"/>
                  </a:lnTo>
                  <a:lnTo>
                    <a:pt x="2016" y="1"/>
                  </a:lnTo>
                  <a:close/>
                  <a:moveTo>
                    <a:pt x="2133" y="355"/>
                  </a:moveTo>
                  <a:lnTo>
                    <a:pt x="2153" y="479"/>
                  </a:lnTo>
                  <a:lnTo>
                    <a:pt x="2239" y="783"/>
                  </a:lnTo>
                  <a:lnTo>
                    <a:pt x="2273" y="783"/>
                  </a:lnTo>
                  <a:lnTo>
                    <a:pt x="2276" y="776"/>
                  </a:lnTo>
                  <a:lnTo>
                    <a:pt x="2133" y="355"/>
                  </a:lnTo>
                  <a:close/>
                  <a:moveTo>
                    <a:pt x="0" y="789"/>
                  </a:moveTo>
                  <a:lnTo>
                    <a:pt x="34" y="1120"/>
                  </a:lnTo>
                  <a:lnTo>
                    <a:pt x="161" y="1233"/>
                  </a:lnTo>
                  <a:lnTo>
                    <a:pt x="0" y="789"/>
                  </a:lnTo>
                  <a:close/>
                  <a:moveTo>
                    <a:pt x="418" y="1468"/>
                  </a:moveTo>
                  <a:lnTo>
                    <a:pt x="515" y="1558"/>
                  </a:lnTo>
                  <a:lnTo>
                    <a:pt x="745" y="1665"/>
                  </a:lnTo>
                  <a:lnTo>
                    <a:pt x="745" y="1665"/>
                  </a:lnTo>
                  <a:lnTo>
                    <a:pt x="549" y="1538"/>
                  </a:lnTo>
                  <a:lnTo>
                    <a:pt x="418" y="1468"/>
                  </a:lnTo>
                  <a:close/>
                  <a:moveTo>
                    <a:pt x="850" y="1711"/>
                  </a:moveTo>
                  <a:lnTo>
                    <a:pt x="996" y="1779"/>
                  </a:lnTo>
                  <a:lnTo>
                    <a:pt x="1190" y="1825"/>
                  </a:lnTo>
                  <a:lnTo>
                    <a:pt x="850" y="1711"/>
                  </a:lnTo>
                  <a:close/>
                </a:path>
              </a:pathLst>
            </a:custGeom>
            <a:solidFill>
              <a:srgbClr val="DACAE1"/>
            </a:solidFill>
            <a:ln>
              <a:noFill/>
            </a:ln>
          </p:spPr>
          <p:txBody>
            <a:bodyPr spcFirstLastPara="1" wrap="square" lIns="43250" tIns="43250" rIns="43250" bIns="43250" anchor="ctr" anchorCtr="0">
              <a:noAutofit/>
            </a:bodyPr>
            <a:lstStyle/>
            <a:p>
              <a:endParaRPr/>
            </a:p>
          </p:txBody>
        </p:sp>
        <p:sp>
          <p:nvSpPr>
            <p:cNvPr id="82" name="Google Shape;1549;p53"/>
            <p:cNvSpPr/>
            <p:nvPr/>
          </p:nvSpPr>
          <p:spPr>
            <a:xfrm>
              <a:off x="1407075" y="3239300"/>
              <a:ext cx="47750" cy="35450"/>
            </a:xfrm>
            <a:custGeom>
              <a:avLst/>
              <a:gdLst/>
              <a:ahLst/>
              <a:cxnLst/>
              <a:rect l="l" t="t" r="r" b="b"/>
              <a:pathLst>
                <a:path w="1910" h="1418" extrusionOk="0">
                  <a:moveTo>
                    <a:pt x="1685" y="0"/>
                  </a:moveTo>
                  <a:lnTo>
                    <a:pt x="1789" y="358"/>
                  </a:lnTo>
                  <a:lnTo>
                    <a:pt x="1789" y="358"/>
                  </a:lnTo>
                  <a:lnTo>
                    <a:pt x="1769" y="234"/>
                  </a:lnTo>
                  <a:lnTo>
                    <a:pt x="1698" y="17"/>
                  </a:lnTo>
                  <a:lnTo>
                    <a:pt x="1685" y="0"/>
                  </a:lnTo>
                  <a:close/>
                  <a:moveTo>
                    <a:pt x="1875" y="662"/>
                  </a:moveTo>
                  <a:lnTo>
                    <a:pt x="1892" y="715"/>
                  </a:lnTo>
                  <a:lnTo>
                    <a:pt x="1909" y="662"/>
                  </a:lnTo>
                  <a:close/>
                  <a:moveTo>
                    <a:pt x="1792" y="999"/>
                  </a:moveTo>
                  <a:lnTo>
                    <a:pt x="1348" y="1157"/>
                  </a:lnTo>
                  <a:lnTo>
                    <a:pt x="1243" y="1263"/>
                  </a:lnTo>
                  <a:lnTo>
                    <a:pt x="1792" y="999"/>
                  </a:lnTo>
                  <a:close/>
                  <a:moveTo>
                    <a:pt x="0" y="1300"/>
                  </a:moveTo>
                  <a:lnTo>
                    <a:pt x="54" y="1347"/>
                  </a:lnTo>
                  <a:lnTo>
                    <a:pt x="185" y="1417"/>
                  </a:lnTo>
                  <a:lnTo>
                    <a:pt x="185" y="1417"/>
                  </a:lnTo>
                  <a:lnTo>
                    <a:pt x="0" y="1300"/>
                  </a:lnTo>
                  <a:close/>
                </a:path>
              </a:pathLst>
            </a:custGeom>
            <a:solidFill>
              <a:srgbClr val="DACAE1"/>
            </a:solidFill>
            <a:ln>
              <a:noFill/>
            </a:ln>
          </p:spPr>
          <p:txBody>
            <a:bodyPr spcFirstLastPara="1" wrap="square" lIns="43250" tIns="43250" rIns="43250" bIns="43250" anchor="ctr" anchorCtr="0">
              <a:noAutofit/>
            </a:bodyPr>
            <a:lstStyle/>
            <a:p>
              <a:endParaRPr/>
            </a:p>
          </p:txBody>
        </p:sp>
        <p:sp>
          <p:nvSpPr>
            <p:cNvPr id="83" name="Google Shape;1550;p53"/>
            <p:cNvSpPr/>
            <p:nvPr/>
          </p:nvSpPr>
          <p:spPr>
            <a:xfrm>
              <a:off x="1397300" y="3236275"/>
              <a:ext cx="57100" cy="45650"/>
            </a:xfrm>
            <a:custGeom>
              <a:avLst/>
              <a:gdLst/>
              <a:ahLst/>
              <a:cxnLst/>
              <a:rect l="l" t="t" r="r" b="b"/>
              <a:pathLst>
                <a:path w="2284" h="1826" extrusionOk="0">
                  <a:moveTo>
                    <a:pt x="2043" y="1"/>
                  </a:moveTo>
                  <a:cubicBezTo>
                    <a:pt x="2043" y="1"/>
                    <a:pt x="2103" y="679"/>
                    <a:pt x="1538" y="679"/>
                  </a:cubicBezTo>
                  <a:cubicBezTo>
                    <a:pt x="1458" y="679"/>
                    <a:pt x="1364" y="666"/>
                    <a:pt x="1258" y="636"/>
                  </a:cubicBezTo>
                  <a:cubicBezTo>
                    <a:pt x="1258" y="636"/>
                    <a:pt x="712" y="14"/>
                    <a:pt x="339" y="14"/>
                  </a:cubicBezTo>
                  <a:cubicBezTo>
                    <a:pt x="168" y="14"/>
                    <a:pt x="35" y="141"/>
                    <a:pt x="1" y="512"/>
                  </a:cubicBezTo>
                  <a:lnTo>
                    <a:pt x="27" y="789"/>
                  </a:lnTo>
                  <a:lnTo>
                    <a:pt x="188" y="1233"/>
                  </a:lnTo>
                  <a:lnTo>
                    <a:pt x="391" y="1421"/>
                  </a:lnTo>
                  <a:lnTo>
                    <a:pt x="576" y="1538"/>
                  </a:lnTo>
                  <a:lnTo>
                    <a:pt x="772" y="1665"/>
                  </a:lnTo>
                  <a:lnTo>
                    <a:pt x="877" y="1711"/>
                  </a:lnTo>
                  <a:lnTo>
                    <a:pt x="1217" y="1825"/>
                  </a:lnTo>
                  <a:lnTo>
                    <a:pt x="1628" y="1387"/>
                  </a:lnTo>
                  <a:lnTo>
                    <a:pt x="1634" y="1384"/>
                  </a:lnTo>
                  <a:lnTo>
                    <a:pt x="1739" y="1278"/>
                  </a:lnTo>
                  <a:lnTo>
                    <a:pt x="2183" y="1120"/>
                  </a:lnTo>
                  <a:lnTo>
                    <a:pt x="2283" y="836"/>
                  </a:lnTo>
                  <a:lnTo>
                    <a:pt x="2266" y="783"/>
                  </a:lnTo>
                  <a:lnTo>
                    <a:pt x="2180" y="479"/>
                  </a:lnTo>
                  <a:lnTo>
                    <a:pt x="2076" y="121"/>
                  </a:lnTo>
                  <a:lnTo>
                    <a:pt x="2043" y="1"/>
                  </a:lnTo>
                  <a:close/>
                </a:path>
              </a:pathLst>
            </a:custGeom>
            <a:solidFill>
              <a:srgbClr val="8968C7"/>
            </a:solidFill>
            <a:ln>
              <a:noFill/>
            </a:ln>
          </p:spPr>
          <p:txBody>
            <a:bodyPr spcFirstLastPara="1" wrap="square" lIns="43250" tIns="43250" rIns="43250" bIns="43250" anchor="ctr" anchorCtr="0">
              <a:noAutofit/>
            </a:bodyPr>
            <a:lstStyle/>
            <a:p>
              <a:endParaRPr/>
            </a:p>
          </p:txBody>
        </p:sp>
        <p:sp>
          <p:nvSpPr>
            <p:cNvPr id="84" name="Google Shape;1551;p53"/>
            <p:cNvSpPr/>
            <p:nvPr/>
          </p:nvSpPr>
          <p:spPr>
            <a:xfrm>
              <a:off x="1447675" y="3251100"/>
              <a:ext cx="50200" cy="33625"/>
            </a:xfrm>
            <a:custGeom>
              <a:avLst/>
              <a:gdLst/>
              <a:ahLst/>
              <a:cxnLst/>
              <a:rect l="l" t="t" r="r" b="b"/>
              <a:pathLst>
                <a:path w="2008" h="1345" extrusionOk="0">
                  <a:moveTo>
                    <a:pt x="808" y="0"/>
                  </a:moveTo>
                  <a:cubicBezTo>
                    <a:pt x="581" y="0"/>
                    <a:pt x="365" y="77"/>
                    <a:pt x="201" y="284"/>
                  </a:cubicBezTo>
                  <a:cubicBezTo>
                    <a:pt x="24" y="507"/>
                    <a:pt x="0" y="831"/>
                    <a:pt x="165" y="1069"/>
                  </a:cubicBezTo>
                  <a:cubicBezTo>
                    <a:pt x="302" y="1265"/>
                    <a:pt x="492" y="1344"/>
                    <a:pt x="698" y="1344"/>
                  </a:cubicBezTo>
                  <a:cubicBezTo>
                    <a:pt x="1205" y="1344"/>
                    <a:pt x="1813" y="864"/>
                    <a:pt x="1989" y="484"/>
                  </a:cubicBezTo>
                  <a:cubicBezTo>
                    <a:pt x="2008" y="444"/>
                    <a:pt x="1977" y="384"/>
                    <a:pt x="1935" y="384"/>
                  </a:cubicBezTo>
                  <a:cubicBezTo>
                    <a:pt x="1924" y="384"/>
                    <a:pt x="1913" y="388"/>
                    <a:pt x="1902" y="397"/>
                  </a:cubicBezTo>
                  <a:cubicBezTo>
                    <a:pt x="1528" y="685"/>
                    <a:pt x="1287" y="1132"/>
                    <a:pt x="749" y="1138"/>
                  </a:cubicBezTo>
                  <a:cubicBezTo>
                    <a:pt x="747" y="1138"/>
                    <a:pt x="745" y="1138"/>
                    <a:pt x="744" y="1138"/>
                  </a:cubicBezTo>
                  <a:cubicBezTo>
                    <a:pt x="415" y="1138"/>
                    <a:pt x="155" y="869"/>
                    <a:pt x="261" y="534"/>
                  </a:cubicBezTo>
                  <a:cubicBezTo>
                    <a:pt x="361" y="221"/>
                    <a:pt x="676" y="131"/>
                    <a:pt x="972" y="131"/>
                  </a:cubicBezTo>
                  <a:cubicBezTo>
                    <a:pt x="1065" y="131"/>
                    <a:pt x="1155" y="139"/>
                    <a:pt x="1237" y="153"/>
                  </a:cubicBezTo>
                  <a:cubicBezTo>
                    <a:pt x="1239" y="153"/>
                    <a:pt x="1242" y="153"/>
                    <a:pt x="1244" y="153"/>
                  </a:cubicBezTo>
                  <a:cubicBezTo>
                    <a:pt x="1285" y="153"/>
                    <a:pt x="1298" y="98"/>
                    <a:pt x="1257" y="83"/>
                  </a:cubicBezTo>
                  <a:cubicBezTo>
                    <a:pt x="1109" y="33"/>
                    <a:pt x="956" y="0"/>
                    <a:pt x="808" y="0"/>
                  </a:cubicBezTo>
                  <a:close/>
                </a:path>
              </a:pathLst>
            </a:custGeom>
            <a:solidFill>
              <a:srgbClr val="440A29"/>
            </a:solidFill>
            <a:ln>
              <a:noFill/>
            </a:ln>
          </p:spPr>
          <p:txBody>
            <a:bodyPr spcFirstLastPara="1" wrap="square" lIns="43250" tIns="43250" rIns="43250" bIns="43250" anchor="ctr" anchorCtr="0">
              <a:noAutofit/>
            </a:bodyPr>
            <a:lstStyle/>
            <a:p>
              <a:endParaRPr/>
            </a:p>
          </p:txBody>
        </p:sp>
        <p:sp>
          <p:nvSpPr>
            <p:cNvPr id="85" name="Google Shape;1552;p53"/>
            <p:cNvSpPr/>
            <p:nvPr/>
          </p:nvSpPr>
          <p:spPr>
            <a:xfrm>
              <a:off x="1450450" y="3221250"/>
              <a:ext cx="38000" cy="32900"/>
            </a:xfrm>
            <a:custGeom>
              <a:avLst/>
              <a:gdLst/>
              <a:ahLst/>
              <a:cxnLst/>
              <a:rect l="l" t="t" r="r" b="b"/>
              <a:pathLst>
                <a:path w="1520" h="1316" extrusionOk="0">
                  <a:moveTo>
                    <a:pt x="732" y="1"/>
                  </a:moveTo>
                  <a:cubicBezTo>
                    <a:pt x="659" y="1"/>
                    <a:pt x="586" y="25"/>
                    <a:pt x="515" y="81"/>
                  </a:cubicBezTo>
                  <a:cubicBezTo>
                    <a:pt x="0" y="482"/>
                    <a:pt x="725" y="1109"/>
                    <a:pt x="1059" y="1310"/>
                  </a:cubicBezTo>
                  <a:cubicBezTo>
                    <a:pt x="1065" y="1314"/>
                    <a:pt x="1070" y="1315"/>
                    <a:pt x="1076" y="1315"/>
                  </a:cubicBezTo>
                  <a:cubicBezTo>
                    <a:pt x="1100" y="1315"/>
                    <a:pt x="1121" y="1283"/>
                    <a:pt x="1096" y="1263"/>
                  </a:cubicBezTo>
                  <a:cubicBezTo>
                    <a:pt x="896" y="1093"/>
                    <a:pt x="375" y="602"/>
                    <a:pt x="565" y="308"/>
                  </a:cubicBezTo>
                  <a:cubicBezTo>
                    <a:pt x="617" y="224"/>
                    <a:pt x="677" y="190"/>
                    <a:pt x="740" y="190"/>
                  </a:cubicBezTo>
                  <a:cubicBezTo>
                    <a:pt x="993" y="190"/>
                    <a:pt x="1291" y="755"/>
                    <a:pt x="1350" y="912"/>
                  </a:cubicBezTo>
                  <a:cubicBezTo>
                    <a:pt x="1363" y="951"/>
                    <a:pt x="1395" y="969"/>
                    <a:pt x="1427" y="969"/>
                  </a:cubicBezTo>
                  <a:cubicBezTo>
                    <a:pt x="1474" y="969"/>
                    <a:pt x="1519" y="931"/>
                    <a:pt x="1504" y="869"/>
                  </a:cubicBezTo>
                  <a:cubicBezTo>
                    <a:pt x="1440" y="591"/>
                    <a:pt x="1091" y="1"/>
                    <a:pt x="732" y="1"/>
                  </a:cubicBezTo>
                  <a:close/>
                </a:path>
              </a:pathLst>
            </a:custGeom>
            <a:solidFill>
              <a:srgbClr val="440A29"/>
            </a:solidFill>
            <a:ln>
              <a:noFill/>
            </a:ln>
          </p:spPr>
          <p:txBody>
            <a:bodyPr spcFirstLastPara="1" wrap="square" lIns="43250" tIns="43250" rIns="43250" bIns="43250" anchor="ctr" anchorCtr="0">
              <a:noAutofit/>
            </a:bodyPr>
            <a:lstStyle/>
            <a:p>
              <a:endParaRPr/>
            </a:p>
          </p:txBody>
        </p:sp>
        <p:sp>
          <p:nvSpPr>
            <p:cNvPr id="86" name="Google Shape;1553;p53"/>
            <p:cNvSpPr/>
            <p:nvPr/>
          </p:nvSpPr>
          <p:spPr>
            <a:xfrm>
              <a:off x="1477175" y="3202475"/>
              <a:ext cx="39225" cy="48225"/>
            </a:xfrm>
            <a:custGeom>
              <a:avLst/>
              <a:gdLst/>
              <a:ahLst/>
              <a:cxnLst/>
              <a:rect l="l" t="t" r="r" b="b"/>
              <a:pathLst>
                <a:path w="1569" h="1929" extrusionOk="0">
                  <a:moveTo>
                    <a:pt x="794" y="0"/>
                  </a:moveTo>
                  <a:cubicBezTo>
                    <a:pt x="774" y="0"/>
                    <a:pt x="753" y="1"/>
                    <a:pt x="732" y="3"/>
                  </a:cubicBezTo>
                  <a:cubicBezTo>
                    <a:pt x="0" y="70"/>
                    <a:pt x="180" y="1239"/>
                    <a:pt x="388" y="1674"/>
                  </a:cubicBezTo>
                  <a:cubicBezTo>
                    <a:pt x="391" y="1679"/>
                    <a:pt x="396" y="1681"/>
                    <a:pt x="402" y="1681"/>
                  </a:cubicBezTo>
                  <a:cubicBezTo>
                    <a:pt x="413" y="1681"/>
                    <a:pt x="426" y="1671"/>
                    <a:pt x="421" y="1657"/>
                  </a:cubicBezTo>
                  <a:cubicBezTo>
                    <a:pt x="342" y="1372"/>
                    <a:pt x="284" y="157"/>
                    <a:pt x="713" y="157"/>
                  </a:cubicBezTo>
                  <a:cubicBezTo>
                    <a:pt x="788" y="157"/>
                    <a:pt x="878" y="194"/>
                    <a:pt x="986" y="280"/>
                  </a:cubicBezTo>
                  <a:cubicBezTo>
                    <a:pt x="1440" y="648"/>
                    <a:pt x="1166" y="1366"/>
                    <a:pt x="1200" y="1864"/>
                  </a:cubicBezTo>
                  <a:cubicBezTo>
                    <a:pt x="1201" y="1907"/>
                    <a:pt x="1231" y="1929"/>
                    <a:pt x="1263" y="1929"/>
                  </a:cubicBezTo>
                  <a:cubicBezTo>
                    <a:pt x="1290" y="1929"/>
                    <a:pt x="1318" y="1913"/>
                    <a:pt x="1330" y="1881"/>
                  </a:cubicBezTo>
                  <a:cubicBezTo>
                    <a:pt x="1522" y="1425"/>
                    <a:pt x="1569" y="0"/>
                    <a:pt x="794" y="0"/>
                  </a:cubicBezTo>
                  <a:close/>
                </a:path>
              </a:pathLst>
            </a:custGeom>
            <a:solidFill>
              <a:srgbClr val="440A29"/>
            </a:solidFill>
            <a:ln>
              <a:noFill/>
            </a:ln>
          </p:spPr>
          <p:txBody>
            <a:bodyPr spcFirstLastPara="1" wrap="square" lIns="43250" tIns="43250" rIns="43250" bIns="43250" anchor="ctr" anchorCtr="0">
              <a:noAutofit/>
            </a:bodyPr>
            <a:lstStyle/>
            <a:p>
              <a:endParaRPr/>
            </a:p>
          </p:txBody>
        </p:sp>
        <p:sp>
          <p:nvSpPr>
            <p:cNvPr id="87" name="Google Shape;1554;p53"/>
            <p:cNvSpPr/>
            <p:nvPr/>
          </p:nvSpPr>
          <p:spPr>
            <a:xfrm>
              <a:off x="1508850" y="3234250"/>
              <a:ext cx="20800" cy="23925"/>
            </a:xfrm>
            <a:custGeom>
              <a:avLst/>
              <a:gdLst/>
              <a:ahLst/>
              <a:cxnLst/>
              <a:rect l="l" t="t" r="r" b="b"/>
              <a:pathLst>
                <a:path w="832" h="957" extrusionOk="0">
                  <a:moveTo>
                    <a:pt x="510" y="0"/>
                  </a:moveTo>
                  <a:cubicBezTo>
                    <a:pt x="252" y="0"/>
                    <a:pt x="50" y="375"/>
                    <a:pt x="3" y="586"/>
                  </a:cubicBezTo>
                  <a:cubicBezTo>
                    <a:pt x="1" y="597"/>
                    <a:pt x="8" y="605"/>
                    <a:pt x="16" y="605"/>
                  </a:cubicBezTo>
                  <a:cubicBezTo>
                    <a:pt x="20" y="605"/>
                    <a:pt x="24" y="602"/>
                    <a:pt x="27" y="597"/>
                  </a:cubicBezTo>
                  <a:cubicBezTo>
                    <a:pt x="76" y="493"/>
                    <a:pt x="323" y="146"/>
                    <a:pt x="500" y="146"/>
                  </a:cubicBezTo>
                  <a:cubicBezTo>
                    <a:pt x="550" y="146"/>
                    <a:pt x="595" y="175"/>
                    <a:pt x="628" y="245"/>
                  </a:cubicBezTo>
                  <a:cubicBezTo>
                    <a:pt x="678" y="349"/>
                    <a:pt x="651" y="537"/>
                    <a:pt x="605" y="633"/>
                  </a:cubicBezTo>
                  <a:cubicBezTo>
                    <a:pt x="561" y="723"/>
                    <a:pt x="460" y="740"/>
                    <a:pt x="431" y="837"/>
                  </a:cubicBezTo>
                  <a:cubicBezTo>
                    <a:pt x="420" y="873"/>
                    <a:pt x="437" y="910"/>
                    <a:pt x="468" y="927"/>
                  </a:cubicBezTo>
                  <a:cubicBezTo>
                    <a:pt x="474" y="934"/>
                    <a:pt x="480" y="938"/>
                    <a:pt x="488" y="941"/>
                  </a:cubicBezTo>
                  <a:cubicBezTo>
                    <a:pt x="503" y="952"/>
                    <a:pt x="523" y="957"/>
                    <a:pt x="542" y="957"/>
                  </a:cubicBezTo>
                  <a:cubicBezTo>
                    <a:pt x="563" y="957"/>
                    <a:pt x="584" y="951"/>
                    <a:pt x="601" y="941"/>
                  </a:cubicBezTo>
                  <a:cubicBezTo>
                    <a:pt x="772" y="840"/>
                    <a:pt x="828" y="660"/>
                    <a:pt x="832" y="469"/>
                  </a:cubicBezTo>
                  <a:cubicBezTo>
                    <a:pt x="832" y="322"/>
                    <a:pt x="812" y="139"/>
                    <a:pt x="675" y="51"/>
                  </a:cubicBezTo>
                  <a:cubicBezTo>
                    <a:pt x="618" y="16"/>
                    <a:pt x="563" y="0"/>
                    <a:pt x="510" y="0"/>
                  </a:cubicBezTo>
                  <a:close/>
                </a:path>
              </a:pathLst>
            </a:custGeom>
            <a:solidFill>
              <a:srgbClr val="440A29"/>
            </a:solidFill>
            <a:ln>
              <a:noFill/>
            </a:ln>
          </p:spPr>
          <p:txBody>
            <a:bodyPr spcFirstLastPara="1" wrap="square" lIns="43250" tIns="43250" rIns="43250" bIns="43250" anchor="ctr" anchorCtr="0">
              <a:noAutofit/>
            </a:bodyPr>
            <a:lstStyle/>
            <a:p>
              <a:endParaRPr/>
            </a:p>
          </p:txBody>
        </p:sp>
        <p:sp>
          <p:nvSpPr>
            <p:cNvPr id="88" name="Google Shape;1555;p53"/>
            <p:cNvSpPr/>
            <p:nvPr/>
          </p:nvSpPr>
          <p:spPr>
            <a:xfrm>
              <a:off x="1406075" y="3263575"/>
              <a:ext cx="105375" cy="219300"/>
            </a:xfrm>
            <a:custGeom>
              <a:avLst/>
              <a:gdLst/>
              <a:ahLst/>
              <a:cxnLst/>
              <a:rect l="l" t="t" r="r" b="b"/>
              <a:pathLst>
                <a:path w="4215" h="8772" extrusionOk="0">
                  <a:moveTo>
                    <a:pt x="1768" y="1"/>
                  </a:moveTo>
                  <a:cubicBezTo>
                    <a:pt x="1767" y="1"/>
                    <a:pt x="1766" y="1"/>
                    <a:pt x="1765" y="1"/>
                  </a:cubicBezTo>
                  <a:cubicBezTo>
                    <a:pt x="793" y="141"/>
                    <a:pt x="435" y="1278"/>
                    <a:pt x="278" y="2103"/>
                  </a:cubicBezTo>
                  <a:cubicBezTo>
                    <a:pt x="48" y="3279"/>
                    <a:pt x="0" y="4559"/>
                    <a:pt x="125" y="5752"/>
                  </a:cubicBezTo>
                  <a:cubicBezTo>
                    <a:pt x="214" y="6624"/>
                    <a:pt x="415" y="7680"/>
                    <a:pt x="1157" y="8248"/>
                  </a:cubicBezTo>
                  <a:cubicBezTo>
                    <a:pt x="1541" y="8542"/>
                    <a:pt x="2053" y="8702"/>
                    <a:pt x="2530" y="8756"/>
                  </a:cubicBezTo>
                  <a:cubicBezTo>
                    <a:pt x="2623" y="8767"/>
                    <a:pt x="2714" y="8771"/>
                    <a:pt x="2805" y="8771"/>
                  </a:cubicBezTo>
                  <a:cubicBezTo>
                    <a:pt x="2982" y="8771"/>
                    <a:pt x="3157" y="8756"/>
                    <a:pt x="3339" y="8749"/>
                  </a:cubicBezTo>
                  <a:cubicBezTo>
                    <a:pt x="3379" y="8748"/>
                    <a:pt x="3418" y="8747"/>
                    <a:pt x="3458" y="8747"/>
                  </a:cubicBezTo>
                  <a:cubicBezTo>
                    <a:pt x="3579" y="8747"/>
                    <a:pt x="3700" y="8753"/>
                    <a:pt x="3821" y="8753"/>
                  </a:cubicBezTo>
                  <a:cubicBezTo>
                    <a:pt x="3927" y="8753"/>
                    <a:pt x="4035" y="8749"/>
                    <a:pt x="4144" y="8733"/>
                  </a:cubicBezTo>
                  <a:cubicBezTo>
                    <a:pt x="4215" y="8719"/>
                    <a:pt x="4194" y="8609"/>
                    <a:pt x="4127" y="8609"/>
                  </a:cubicBezTo>
                  <a:cubicBezTo>
                    <a:pt x="4013" y="8608"/>
                    <a:pt x="3899" y="8608"/>
                    <a:pt x="3784" y="8608"/>
                  </a:cubicBezTo>
                  <a:cubicBezTo>
                    <a:pt x="3691" y="8608"/>
                    <a:pt x="3597" y="8608"/>
                    <a:pt x="3504" y="8608"/>
                  </a:cubicBezTo>
                  <a:cubicBezTo>
                    <a:pt x="3268" y="8608"/>
                    <a:pt x="3032" y="8607"/>
                    <a:pt x="2798" y="8602"/>
                  </a:cubicBezTo>
                  <a:cubicBezTo>
                    <a:pt x="2293" y="8592"/>
                    <a:pt x="1755" y="8452"/>
                    <a:pt x="1331" y="8171"/>
                  </a:cubicBezTo>
                  <a:cubicBezTo>
                    <a:pt x="509" y="7627"/>
                    <a:pt x="325" y="6427"/>
                    <a:pt x="251" y="5528"/>
                  </a:cubicBezTo>
                  <a:cubicBezTo>
                    <a:pt x="168" y="4529"/>
                    <a:pt x="228" y="3483"/>
                    <a:pt x="385" y="2491"/>
                  </a:cubicBezTo>
                  <a:cubicBezTo>
                    <a:pt x="529" y="1572"/>
                    <a:pt x="826" y="446"/>
                    <a:pt x="1778" y="55"/>
                  </a:cubicBezTo>
                  <a:cubicBezTo>
                    <a:pt x="1811" y="42"/>
                    <a:pt x="1799" y="1"/>
                    <a:pt x="1768" y="1"/>
                  </a:cubicBezTo>
                  <a:close/>
                </a:path>
              </a:pathLst>
            </a:custGeom>
            <a:solidFill>
              <a:srgbClr val="440A29"/>
            </a:solidFill>
            <a:ln>
              <a:noFill/>
            </a:ln>
          </p:spPr>
          <p:txBody>
            <a:bodyPr spcFirstLastPara="1" wrap="square" lIns="43250" tIns="43250" rIns="43250" bIns="43250" anchor="ctr" anchorCtr="0">
              <a:noAutofit/>
            </a:bodyPr>
            <a:lstStyle/>
            <a:p>
              <a:endParaRPr/>
            </a:p>
          </p:txBody>
        </p:sp>
        <p:sp>
          <p:nvSpPr>
            <p:cNvPr id="89" name="Google Shape;1556;p53"/>
            <p:cNvSpPr/>
            <p:nvPr/>
          </p:nvSpPr>
          <p:spPr>
            <a:xfrm>
              <a:off x="1498300" y="3255350"/>
              <a:ext cx="101775" cy="228550"/>
            </a:xfrm>
            <a:custGeom>
              <a:avLst/>
              <a:gdLst/>
              <a:ahLst/>
              <a:cxnLst/>
              <a:rect l="l" t="t" r="r" b="b"/>
              <a:pathLst>
                <a:path w="4071" h="9142" extrusionOk="0">
                  <a:moveTo>
                    <a:pt x="1108" y="0"/>
                  </a:moveTo>
                  <a:cubicBezTo>
                    <a:pt x="1043" y="0"/>
                    <a:pt x="976" y="3"/>
                    <a:pt x="910" y="9"/>
                  </a:cubicBezTo>
                  <a:cubicBezTo>
                    <a:pt x="890" y="9"/>
                    <a:pt x="890" y="33"/>
                    <a:pt x="910" y="37"/>
                  </a:cubicBezTo>
                  <a:cubicBezTo>
                    <a:pt x="2156" y="140"/>
                    <a:pt x="3098" y="1029"/>
                    <a:pt x="3476" y="2195"/>
                  </a:cubicBezTo>
                  <a:cubicBezTo>
                    <a:pt x="3877" y="3422"/>
                    <a:pt x="3683" y="4731"/>
                    <a:pt x="3469" y="5974"/>
                  </a:cubicBezTo>
                  <a:cubicBezTo>
                    <a:pt x="3379" y="6489"/>
                    <a:pt x="3288" y="7000"/>
                    <a:pt x="3112" y="7495"/>
                  </a:cubicBezTo>
                  <a:cubicBezTo>
                    <a:pt x="2914" y="8036"/>
                    <a:pt x="2457" y="8670"/>
                    <a:pt x="1872" y="8844"/>
                  </a:cubicBezTo>
                  <a:cubicBezTo>
                    <a:pt x="1674" y="8905"/>
                    <a:pt x="1463" y="8920"/>
                    <a:pt x="1248" y="8920"/>
                  </a:cubicBezTo>
                  <a:cubicBezTo>
                    <a:pt x="1030" y="8920"/>
                    <a:pt x="808" y="8904"/>
                    <a:pt x="589" y="8904"/>
                  </a:cubicBezTo>
                  <a:cubicBezTo>
                    <a:pt x="413" y="8904"/>
                    <a:pt x="239" y="8914"/>
                    <a:pt x="71" y="8951"/>
                  </a:cubicBezTo>
                  <a:cubicBezTo>
                    <a:pt x="0" y="8965"/>
                    <a:pt x="0" y="9075"/>
                    <a:pt x="71" y="9088"/>
                  </a:cubicBezTo>
                  <a:cubicBezTo>
                    <a:pt x="263" y="9129"/>
                    <a:pt x="462" y="9141"/>
                    <a:pt x="662" y="9141"/>
                  </a:cubicBezTo>
                  <a:cubicBezTo>
                    <a:pt x="903" y="9141"/>
                    <a:pt x="1145" y="9124"/>
                    <a:pt x="1380" y="9119"/>
                  </a:cubicBezTo>
                  <a:cubicBezTo>
                    <a:pt x="1732" y="9111"/>
                    <a:pt x="1969" y="9095"/>
                    <a:pt x="2279" y="8895"/>
                  </a:cubicBezTo>
                  <a:cubicBezTo>
                    <a:pt x="3365" y="8200"/>
                    <a:pt x="3533" y="6906"/>
                    <a:pt x="3720" y="5730"/>
                  </a:cubicBezTo>
                  <a:cubicBezTo>
                    <a:pt x="3934" y="4414"/>
                    <a:pt x="4070" y="3010"/>
                    <a:pt x="3506" y="1754"/>
                  </a:cubicBezTo>
                  <a:cubicBezTo>
                    <a:pt x="3078" y="803"/>
                    <a:pt x="2181" y="0"/>
                    <a:pt x="1108" y="0"/>
                  </a:cubicBezTo>
                  <a:close/>
                </a:path>
              </a:pathLst>
            </a:custGeom>
            <a:solidFill>
              <a:srgbClr val="440A29"/>
            </a:solidFill>
            <a:ln>
              <a:noFill/>
            </a:ln>
          </p:spPr>
          <p:txBody>
            <a:bodyPr spcFirstLastPara="1" wrap="square" lIns="43250" tIns="43250" rIns="43250" bIns="43250" anchor="ctr" anchorCtr="0">
              <a:noAutofit/>
            </a:bodyPr>
            <a:lstStyle/>
            <a:p>
              <a:endParaRPr/>
            </a:p>
          </p:txBody>
        </p:sp>
        <p:sp>
          <p:nvSpPr>
            <p:cNvPr id="90" name="Google Shape;1557;p53"/>
            <p:cNvSpPr/>
            <p:nvPr/>
          </p:nvSpPr>
          <p:spPr>
            <a:xfrm>
              <a:off x="1412475" y="3237100"/>
              <a:ext cx="23800" cy="35050"/>
            </a:xfrm>
            <a:custGeom>
              <a:avLst/>
              <a:gdLst/>
              <a:ahLst/>
              <a:cxnLst/>
              <a:rect l="l" t="t" r="r" b="b"/>
              <a:pathLst>
                <a:path w="952" h="1402" extrusionOk="0">
                  <a:moveTo>
                    <a:pt x="80" y="1"/>
                  </a:moveTo>
                  <a:cubicBezTo>
                    <a:pt x="36" y="1"/>
                    <a:pt x="1" y="66"/>
                    <a:pt x="39" y="102"/>
                  </a:cubicBezTo>
                  <a:cubicBezTo>
                    <a:pt x="213" y="278"/>
                    <a:pt x="386" y="459"/>
                    <a:pt x="503" y="679"/>
                  </a:cubicBezTo>
                  <a:cubicBezTo>
                    <a:pt x="560" y="783"/>
                    <a:pt x="637" y="930"/>
                    <a:pt x="630" y="1054"/>
                  </a:cubicBezTo>
                  <a:cubicBezTo>
                    <a:pt x="623" y="1164"/>
                    <a:pt x="580" y="1164"/>
                    <a:pt x="540" y="1241"/>
                  </a:cubicBezTo>
                  <a:cubicBezTo>
                    <a:pt x="520" y="1274"/>
                    <a:pt x="523" y="1314"/>
                    <a:pt x="554" y="1345"/>
                  </a:cubicBezTo>
                  <a:cubicBezTo>
                    <a:pt x="560" y="1351"/>
                    <a:pt x="566" y="1358"/>
                    <a:pt x="574" y="1365"/>
                  </a:cubicBezTo>
                  <a:cubicBezTo>
                    <a:pt x="597" y="1387"/>
                    <a:pt x="632" y="1401"/>
                    <a:pt x="666" y="1401"/>
                  </a:cubicBezTo>
                  <a:cubicBezTo>
                    <a:pt x="687" y="1401"/>
                    <a:pt x="707" y="1396"/>
                    <a:pt x="724" y="1385"/>
                  </a:cubicBezTo>
                  <a:cubicBezTo>
                    <a:pt x="951" y="1228"/>
                    <a:pt x="884" y="930"/>
                    <a:pt x="780" y="713"/>
                  </a:cubicBezTo>
                  <a:cubicBezTo>
                    <a:pt x="640" y="412"/>
                    <a:pt x="366" y="208"/>
                    <a:pt x="109" y="11"/>
                  </a:cubicBezTo>
                  <a:cubicBezTo>
                    <a:pt x="100" y="4"/>
                    <a:pt x="90" y="1"/>
                    <a:pt x="80" y="1"/>
                  </a:cubicBezTo>
                  <a:close/>
                </a:path>
              </a:pathLst>
            </a:custGeom>
            <a:solidFill>
              <a:srgbClr val="440A29"/>
            </a:solidFill>
            <a:ln>
              <a:noFill/>
            </a:ln>
          </p:spPr>
          <p:txBody>
            <a:bodyPr spcFirstLastPara="1" wrap="square" lIns="43250" tIns="43250" rIns="43250" bIns="43250" anchor="ctr" anchorCtr="0">
              <a:noAutofit/>
            </a:bodyPr>
            <a:lstStyle/>
            <a:p>
              <a:endParaRPr/>
            </a:p>
          </p:txBody>
        </p:sp>
        <p:sp>
          <p:nvSpPr>
            <p:cNvPr id="91" name="Google Shape;1558;p53"/>
            <p:cNvSpPr/>
            <p:nvPr/>
          </p:nvSpPr>
          <p:spPr>
            <a:xfrm>
              <a:off x="1562375" y="3237100"/>
              <a:ext cx="23725" cy="35050"/>
            </a:xfrm>
            <a:custGeom>
              <a:avLst/>
              <a:gdLst/>
              <a:ahLst/>
              <a:cxnLst/>
              <a:rect l="l" t="t" r="r" b="b"/>
              <a:pathLst>
                <a:path w="949" h="1402" extrusionOk="0">
                  <a:moveTo>
                    <a:pt x="871" y="1"/>
                  </a:moveTo>
                  <a:cubicBezTo>
                    <a:pt x="862" y="1"/>
                    <a:pt x="852" y="4"/>
                    <a:pt x="842" y="11"/>
                  </a:cubicBezTo>
                  <a:cubicBezTo>
                    <a:pt x="585" y="208"/>
                    <a:pt x="308" y="412"/>
                    <a:pt x="168" y="713"/>
                  </a:cubicBezTo>
                  <a:cubicBezTo>
                    <a:pt x="68" y="930"/>
                    <a:pt x="0" y="1228"/>
                    <a:pt x="224" y="1385"/>
                  </a:cubicBezTo>
                  <a:cubicBezTo>
                    <a:pt x="242" y="1396"/>
                    <a:pt x="263" y="1401"/>
                    <a:pt x="284" y="1401"/>
                  </a:cubicBezTo>
                  <a:cubicBezTo>
                    <a:pt x="319" y="1401"/>
                    <a:pt x="355" y="1387"/>
                    <a:pt x="378" y="1365"/>
                  </a:cubicBezTo>
                  <a:cubicBezTo>
                    <a:pt x="384" y="1358"/>
                    <a:pt x="392" y="1351"/>
                    <a:pt x="398" y="1345"/>
                  </a:cubicBezTo>
                  <a:cubicBezTo>
                    <a:pt x="424" y="1314"/>
                    <a:pt x="428" y="1274"/>
                    <a:pt x="412" y="1241"/>
                  </a:cubicBezTo>
                  <a:cubicBezTo>
                    <a:pt x="372" y="1164"/>
                    <a:pt x="324" y="1164"/>
                    <a:pt x="318" y="1054"/>
                  </a:cubicBezTo>
                  <a:cubicBezTo>
                    <a:pt x="311" y="930"/>
                    <a:pt x="392" y="783"/>
                    <a:pt x="445" y="679"/>
                  </a:cubicBezTo>
                  <a:cubicBezTo>
                    <a:pt x="565" y="459"/>
                    <a:pt x="739" y="278"/>
                    <a:pt x="913" y="102"/>
                  </a:cubicBezTo>
                  <a:cubicBezTo>
                    <a:pt x="948" y="66"/>
                    <a:pt x="914" y="1"/>
                    <a:pt x="871" y="1"/>
                  </a:cubicBezTo>
                  <a:close/>
                </a:path>
              </a:pathLst>
            </a:custGeom>
            <a:solidFill>
              <a:srgbClr val="440A29"/>
            </a:solidFill>
            <a:ln>
              <a:noFill/>
            </a:ln>
          </p:spPr>
          <p:txBody>
            <a:bodyPr spcFirstLastPara="1" wrap="square" lIns="43250" tIns="43250" rIns="43250" bIns="43250" anchor="ctr" anchorCtr="0">
              <a:noAutofit/>
            </a:bodyPr>
            <a:lstStyle/>
            <a:p>
              <a:endParaRPr/>
            </a:p>
          </p:txBody>
        </p:sp>
        <p:sp>
          <p:nvSpPr>
            <p:cNvPr id="92" name="Google Shape;1559;p53"/>
            <p:cNvSpPr/>
            <p:nvPr/>
          </p:nvSpPr>
          <p:spPr>
            <a:xfrm>
              <a:off x="1435475" y="3368350"/>
              <a:ext cx="15225" cy="15225"/>
            </a:xfrm>
            <a:custGeom>
              <a:avLst/>
              <a:gdLst/>
              <a:ahLst/>
              <a:cxnLst/>
              <a:rect l="l" t="t" r="r" b="b"/>
              <a:pathLst>
                <a:path w="609" h="609" extrusionOk="0">
                  <a:moveTo>
                    <a:pt x="305" y="0"/>
                  </a:moveTo>
                  <a:cubicBezTo>
                    <a:pt x="138" y="0"/>
                    <a:pt x="1" y="137"/>
                    <a:pt x="1" y="305"/>
                  </a:cubicBezTo>
                  <a:cubicBezTo>
                    <a:pt x="1" y="472"/>
                    <a:pt x="138" y="609"/>
                    <a:pt x="305" y="609"/>
                  </a:cubicBezTo>
                  <a:cubicBezTo>
                    <a:pt x="476" y="609"/>
                    <a:pt x="609" y="472"/>
                    <a:pt x="609" y="305"/>
                  </a:cubicBezTo>
                  <a:cubicBezTo>
                    <a:pt x="609" y="137"/>
                    <a:pt x="476" y="0"/>
                    <a:pt x="305" y="0"/>
                  </a:cubicBezTo>
                  <a:close/>
                </a:path>
              </a:pathLst>
            </a:custGeom>
            <a:solidFill>
              <a:srgbClr val="440A29"/>
            </a:solidFill>
            <a:ln>
              <a:noFill/>
            </a:ln>
          </p:spPr>
          <p:txBody>
            <a:bodyPr spcFirstLastPara="1" wrap="square" lIns="43250" tIns="43250" rIns="43250" bIns="43250" anchor="ctr" anchorCtr="0">
              <a:noAutofit/>
            </a:bodyPr>
            <a:lstStyle/>
            <a:p>
              <a:endParaRPr/>
            </a:p>
          </p:txBody>
        </p:sp>
        <p:sp>
          <p:nvSpPr>
            <p:cNvPr id="93" name="Google Shape;1560;p53"/>
            <p:cNvSpPr/>
            <p:nvPr/>
          </p:nvSpPr>
          <p:spPr>
            <a:xfrm>
              <a:off x="1491125" y="3410775"/>
              <a:ext cx="18825" cy="11225"/>
            </a:xfrm>
            <a:custGeom>
              <a:avLst/>
              <a:gdLst/>
              <a:ahLst/>
              <a:cxnLst/>
              <a:rect l="l" t="t" r="r" b="b"/>
              <a:pathLst>
                <a:path w="753" h="449" extrusionOk="0">
                  <a:moveTo>
                    <a:pt x="71" y="1"/>
                  </a:moveTo>
                  <a:cubicBezTo>
                    <a:pt x="31" y="1"/>
                    <a:pt x="0" y="31"/>
                    <a:pt x="0" y="72"/>
                  </a:cubicBezTo>
                  <a:cubicBezTo>
                    <a:pt x="0" y="278"/>
                    <a:pt x="167" y="448"/>
                    <a:pt x="375" y="448"/>
                  </a:cubicBezTo>
                  <a:cubicBezTo>
                    <a:pt x="582" y="448"/>
                    <a:pt x="752" y="278"/>
                    <a:pt x="752" y="72"/>
                  </a:cubicBezTo>
                  <a:cubicBezTo>
                    <a:pt x="752" y="31"/>
                    <a:pt x="719" y="1"/>
                    <a:pt x="679" y="1"/>
                  </a:cubicBezTo>
                  <a:cubicBezTo>
                    <a:pt x="642" y="1"/>
                    <a:pt x="608" y="31"/>
                    <a:pt x="608" y="72"/>
                  </a:cubicBezTo>
                  <a:cubicBezTo>
                    <a:pt x="608" y="201"/>
                    <a:pt x="505" y="305"/>
                    <a:pt x="375" y="305"/>
                  </a:cubicBezTo>
                  <a:cubicBezTo>
                    <a:pt x="247" y="305"/>
                    <a:pt x="144" y="201"/>
                    <a:pt x="144" y="72"/>
                  </a:cubicBezTo>
                  <a:cubicBezTo>
                    <a:pt x="144" y="31"/>
                    <a:pt x="111" y="1"/>
                    <a:pt x="71" y="1"/>
                  </a:cubicBezTo>
                  <a:close/>
                </a:path>
              </a:pathLst>
            </a:custGeom>
            <a:solidFill>
              <a:srgbClr val="440A29"/>
            </a:solidFill>
            <a:ln>
              <a:noFill/>
            </a:ln>
          </p:spPr>
          <p:txBody>
            <a:bodyPr spcFirstLastPara="1" wrap="square" lIns="43250" tIns="43250" rIns="43250" bIns="43250" anchor="ctr" anchorCtr="0">
              <a:noAutofit/>
            </a:bodyPr>
            <a:lstStyle/>
            <a:p>
              <a:endParaRPr/>
            </a:p>
          </p:txBody>
        </p:sp>
        <p:sp>
          <p:nvSpPr>
            <p:cNvPr id="94" name="Google Shape;1561;p53"/>
            <p:cNvSpPr/>
            <p:nvPr/>
          </p:nvSpPr>
          <p:spPr>
            <a:xfrm>
              <a:off x="1544075" y="3368350"/>
              <a:ext cx="15225" cy="15225"/>
            </a:xfrm>
            <a:custGeom>
              <a:avLst/>
              <a:gdLst/>
              <a:ahLst/>
              <a:cxnLst/>
              <a:rect l="l" t="t" r="r" b="b"/>
              <a:pathLst>
                <a:path w="609" h="609" extrusionOk="0">
                  <a:moveTo>
                    <a:pt x="305" y="0"/>
                  </a:moveTo>
                  <a:cubicBezTo>
                    <a:pt x="134" y="0"/>
                    <a:pt x="1" y="137"/>
                    <a:pt x="1" y="305"/>
                  </a:cubicBezTo>
                  <a:cubicBezTo>
                    <a:pt x="1" y="472"/>
                    <a:pt x="134" y="609"/>
                    <a:pt x="305" y="609"/>
                  </a:cubicBezTo>
                  <a:cubicBezTo>
                    <a:pt x="472" y="609"/>
                    <a:pt x="609" y="472"/>
                    <a:pt x="609" y="305"/>
                  </a:cubicBezTo>
                  <a:cubicBezTo>
                    <a:pt x="609" y="137"/>
                    <a:pt x="472" y="0"/>
                    <a:pt x="305" y="0"/>
                  </a:cubicBezTo>
                  <a:close/>
                </a:path>
              </a:pathLst>
            </a:custGeom>
            <a:solidFill>
              <a:srgbClr val="440A29"/>
            </a:solidFill>
            <a:ln>
              <a:noFill/>
            </a:ln>
          </p:spPr>
          <p:txBody>
            <a:bodyPr spcFirstLastPara="1" wrap="square" lIns="43250" tIns="43250" rIns="43250" bIns="43250" anchor="ctr" anchorCtr="0">
              <a:noAutofit/>
            </a:bodyPr>
            <a:lstStyle/>
            <a:p>
              <a:endParaRPr/>
            </a:p>
          </p:txBody>
        </p:sp>
        <p:sp>
          <p:nvSpPr>
            <p:cNvPr id="95" name="Google Shape;1562;p53"/>
            <p:cNvSpPr/>
            <p:nvPr/>
          </p:nvSpPr>
          <p:spPr>
            <a:xfrm>
              <a:off x="1490950" y="3394175"/>
              <a:ext cx="3850" cy="3775"/>
            </a:xfrm>
            <a:custGeom>
              <a:avLst/>
              <a:gdLst/>
              <a:ahLst/>
              <a:cxnLst/>
              <a:rect l="l" t="t" r="r" b="b"/>
              <a:pathLst>
                <a:path w="154" h="151" extrusionOk="0">
                  <a:moveTo>
                    <a:pt x="78" y="0"/>
                  </a:moveTo>
                  <a:cubicBezTo>
                    <a:pt x="38" y="0"/>
                    <a:pt x="1" y="34"/>
                    <a:pt x="1" y="77"/>
                  </a:cubicBezTo>
                  <a:cubicBezTo>
                    <a:pt x="1" y="117"/>
                    <a:pt x="38" y="150"/>
                    <a:pt x="78" y="150"/>
                  </a:cubicBezTo>
                  <a:cubicBezTo>
                    <a:pt x="121" y="150"/>
                    <a:pt x="154" y="117"/>
                    <a:pt x="154" y="77"/>
                  </a:cubicBezTo>
                  <a:cubicBezTo>
                    <a:pt x="154" y="34"/>
                    <a:pt x="121" y="0"/>
                    <a:pt x="78" y="0"/>
                  </a:cubicBezTo>
                  <a:close/>
                </a:path>
              </a:pathLst>
            </a:custGeom>
            <a:solidFill>
              <a:srgbClr val="440A29"/>
            </a:solidFill>
            <a:ln>
              <a:noFill/>
            </a:ln>
          </p:spPr>
          <p:txBody>
            <a:bodyPr spcFirstLastPara="1" wrap="square" lIns="43250" tIns="43250" rIns="43250" bIns="43250" anchor="ctr" anchorCtr="0">
              <a:noAutofit/>
            </a:bodyPr>
            <a:lstStyle/>
            <a:p>
              <a:endParaRPr/>
            </a:p>
          </p:txBody>
        </p:sp>
        <p:sp>
          <p:nvSpPr>
            <p:cNvPr id="96" name="Google Shape;1563;p53"/>
            <p:cNvSpPr/>
            <p:nvPr/>
          </p:nvSpPr>
          <p:spPr>
            <a:xfrm>
              <a:off x="1506225" y="3394175"/>
              <a:ext cx="3800" cy="3775"/>
            </a:xfrm>
            <a:custGeom>
              <a:avLst/>
              <a:gdLst/>
              <a:ahLst/>
              <a:cxnLst/>
              <a:rect l="l" t="t" r="r" b="b"/>
              <a:pathLst>
                <a:path w="152" h="151" extrusionOk="0">
                  <a:moveTo>
                    <a:pt x="75" y="0"/>
                  </a:moveTo>
                  <a:cubicBezTo>
                    <a:pt x="35" y="0"/>
                    <a:pt x="1" y="34"/>
                    <a:pt x="1" y="77"/>
                  </a:cubicBezTo>
                  <a:cubicBezTo>
                    <a:pt x="1" y="117"/>
                    <a:pt x="35" y="150"/>
                    <a:pt x="75" y="150"/>
                  </a:cubicBezTo>
                  <a:cubicBezTo>
                    <a:pt x="118" y="150"/>
                    <a:pt x="152" y="117"/>
                    <a:pt x="152" y="77"/>
                  </a:cubicBezTo>
                  <a:cubicBezTo>
                    <a:pt x="152" y="34"/>
                    <a:pt x="118" y="0"/>
                    <a:pt x="75" y="0"/>
                  </a:cubicBezTo>
                  <a:close/>
                </a:path>
              </a:pathLst>
            </a:custGeom>
            <a:solidFill>
              <a:srgbClr val="440A29"/>
            </a:solidFill>
            <a:ln>
              <a:noFill/>
            </a:ln>
          </p:spPr>
          <p:txBody>
            <a:bodyPr spcFirstLastPara="1" wrap="square" lIns="43250" tIns="43250" rIns="43250" bIns="43250" anchor="ctr" anchorCtr="0">
              <a:noAutofit/>
            </a:bodyPr>
            <a:lstStyle/>
            <a:p>
              <a:endParaRPr/>
            </a:p>
          </p:txBody>
        </p:sp>
        <p:sp>
          <p:nvSpPr>
            <p:cNvPr id="97" name="Google Shape;1564;p53"/>
            <p:cNvSpPr/>
            <p:nvPr/>
          </p:nvSpPr>
          <p:spPr>
            <a:xfrm>
              <a:off x="1391375" y="3210500"/>
              <a:ext cx="70850" cy="71350"/>
            </a:xfrm>
            <a:custGeom>
              <a:avLst/>
              <a:gdLst/>
              <a:ahLst/>
              <a:cxnLst/>
              <a:rect l="l" t="t" r="r" b="b"/>
              <a:pathLst>
                <a:path w="2834" h="2854" extrusionOk="0">
                  <a:moveTo>
                    <a:pt x="802" y="1"/>
                  </a:moveTo>
                  <a:cubicBezTo>
                    <a:pt x="672" y="1"/>
                    <a:pt x="553" y="34"/>
                    <a:pt x="452" y="116"/>
                  </a:cubicBezTo>
                  <a:cubicBezTo>
                    <a:pt x="227" y="296"/>
                    <a:pt x="164" y="661"/>
                    <a:pt x="114" y="921"/>
                  </a:cubicBezTo>
                  <a:cubicBezTo>
                    <a:pt x="51" y="1229"/>
                    <a:pt x="1" y="1563"/>
                    <a:pt x="74" y="1874"/>
                  </a:cubicBezTo>
                  <a:cubicBezTo>
                    <a:pt x="218" y="2458"/>
                    <a:pt x="809" y="2853"/>
                    <a:pt x="1401" y="2853"/>
                  </a:cubicBezTo>
                  <a:cubicBezTo>
                    <a:pt x="1454" y="2853"/>
                    <a:pt x="1461" y="2779"/>
                    <a:pt x="1414" y="2766"/>
                  </a:cubicBezTo>
                  <a:cubicBezTo>
                    <a:pt x="946" y="2629"/>
                    <a:pt x="465" y="2358"/>
                    <a:pt x="355" y="1854"/>
                  </a:cubicBezTo>
                  <a:cubicBezTo>
                    <a:pt x="301" y="1613"/>
                    <a:pt x="315" y="1366"/>
                    <a:pt x="352" y="1122"/>
                  </a:cubicBezTo>
                  <a:cubicBezTo>
                    <a:pt x="385" y="921"/>
                    <a:pt x="428" y="534"/>
                    <a:pt x="576" y="380"/>
                  </a:cubicBezTo>
                  <a:cubicBezTo>
                    <a:pt x="654" y="297"/>
                    <a:pt x="755" y="262"/>
                    <a:pt x="866" y="262"/>
                  </a:cubicBezTo>
                  <a:cubicBezTo>
                    <a:pt x="1250" y="262"/>
                    <a:pt x="1766" y="669"/>
                    <a:pt x="1976" y="871"/>
                  </a:cubicBezTo>
                  <a:cubicBezTo>
                    <a:pt x="2156" y="1041"/>
                    <a:pt x="2256" y="1232"/>
                    <a:pt x="2306" y="1476"/>
                  </a:cubicBezTo>
                  <a:cubicBezTo>
                    <a:pt x="2340" y="1640"/>
                    <a:pt x="2313" y="1817"/>
                    <a:pt x="2380" y="1974"/>
                  </a:cubicBezTo>
                  <a:cubicBezTo>
                    <a:pt x="2391" y="2000"/>
                    <a:pt x="2416" y="2019"/>
                    <a:pt x="2442" y="2019"/>
                  </a:cubicBezTo>
                  <a:cubicBezTo>
                    <a:pt x="2456" y="2019"/>
                    <a:pt x="2470" y="2014"/>
                    <a:pt x="2483" y="2001"/>
                  </a:cubicBezTo>
                  <a:cubicBezTo>
                    <a:pt x="2834" y="1633"/>
                    <a:pt x="2403" y="915"/>
                    <a:pt x="2102" y="654"/>
                  </a:cubicBezTo>
                  <a:cubicBezTo>
                    <a:pt x="1834" y="425"/>
                    <a:pt x="1259" y="1"/>
                    <a:pt x="802" y="1"/>
                  </a:cubicBezTo>
                  <a:close/>
                </a:path>
              </a:pathLst>
            </a:custGeom>
            <a:solidFill>
              <a:srgbClr val="440A29"/>
            </a:solidFill>
            <a:ln>
              <a:noFill/>
            </a:ln>
          </p:spPr>
          <p:txBody>
            <a:bodyPr spcFirstLastPara="1" wrap="square" lIns="43250" tIns="43250" rIns="43250" bIns="43250" anchor="ctr" anchorCtr="0">
              <a:noAutofit/>
            </a:bodyPr>
            <a:lstStyle/>
            <a:p>
              <a:endParaRPr/>
            </a:p>
          </p:txBody>
        </p:sp>
        <p:sp>
          <p:nvSpPr>
            <p:cNvPr id="98" name="Google Shape;1565;p53"/>
            <p:cNvSpPr/>
            <p:nvPr/>
          </p:nvSpPr>
          <p:spPr>
            <a:xfrm>
              <a:off x="1536075" y="3210500"/>
              <a:ext cx="71275" cy="71350"/>
            </a:xfrm>
            <a:custGeom>
              <a:avLst/>
              <a:gdLst/>
              <a:ahLst/>
              <a:cxnLst/>
              <a:rect l="l" t="t" r="r" b="b"/>
              <a:pathLst>
                <a:path w="2851" h="2854" extrusionOk="0">
                  <a:moveTo>
                    <a:pt x="2056" y="1"/>
                  </a:moveTo>
                  <a:cubicBezTo>
                    <a:pt x="1614" y="1"/>
                    <a:pt x="1066" y="397"/>
                    <a:pt x="802" y="614"/>
                  </a:cubicBezTo>
                  <a:cubicBezTo>
                    <a:pt x="484" y="875"/>
                    <a:pt x="0" y="1610"/>
                    <a:pt x="371" y="2001"/>
                  </a:cubicBezTo>
                  <a:cubicBezTo>
                    <a:pt x="384" y="2014"/>
                    <a:pt x="399" y="2019"/>
                    <a:pt x="413" y="2019"/>
                  </a:cubicBezTo>
                  <a:cubicBezTo>
                    <a:pt x="441" y="2019"/>
                    <a:pt x="467" y="2000"/>
                    <a:pt x="478" y="1974"/>
                  </a:cubicBezTo>
                  <a:cubicBezTo>
                    <a:pt x="541" y="1817"/>
                    <a:pt x="514" y="1640"/>
                    <a:pt x="548" y="1476"/>
                  </a:cubicBezTo>
                  <a:cubicBezTo>
                    <a:pt x="594" y="1256"/>
                    <a:pt x="679" y="1078"/>
                    <a:pt x="835" y="915"/>
                  </a:cubicBezTo>
                  <a:cubicBezTo>
                    <a:pt x="1039" y="703"/>
                    <a:pt x="1588" y="263"/>
                    <a:pt x="1989" y="263"/>
                  </a:cubicBezTo>
                  <a:cubicBezTo>
                    <a:pt x="2101" y="263"/>
                    <a:pt x="2201" y="297"/>
                    <a:pt x="2278" y="380"/>
                  </a:cubicBezTo>
                  <a:cubicBezTo>
                    <a:pt x="2546" y="665"/>
                    <a:pt x="2576" y="1446"/>
                    <a:pt x="2513" y="1800"/>
                  </a:cubicBezTo>
                  <a:cubicBezTo>
                    <a:pt x="2412" y="2335"/>
                    <a:pt x="1934" y="2619"/>
                    <a:pt x="1440" y="2766"/>
                  </a:cubicBezTo>
                  <a:cubicBezTo>
                    <a:pt x="1393" y="2779"/>
                    <a:pt x="1403" y="2853"/>
                    <a:pt x="1453" y="2853"/>
                  </a:cubicBezTo>
                  <a:cubicBezTo>
                    <a:pt x="2022" y="2853"/>
                    <a:pt x="2603" y="2482"/>
                    <a:pt x="2764" y="1928"/>
                  </a:cubicBezTo>
                  <a:cubicBezTo>
                    <a:pt x="2850" y="1620"/>
                    <a:pt x="2813" y="1292"/>
                    <a:pt x="2753" y="985"/>
                  </a:cubicBezTo>
                  <a:cubicBezTo>
                    <a:pt x="2703" y="708"/>
                    <a:pt x="2643" y="310"/>
                    <a:pt x="2406" y="116"/>
                  </a:cubicBezTo>
                  <a:cubicBezTo>
                    <a:pt x="2305" y="35"/>
                    <a:pt x="2185" y="1"/>
                    <a:pt x="2056" y="1"/>
                  </a:cubicBezTo>
                  <a:close/>
                </a:path>
              </a:pathLst>
            </a:custGeom>
            <a:solidFill>
              <a:srgbClr val="440A29"/>
            </a:solidFill>
            <a:ln>
              <a:noFill/>
            </a:ln>
          </p:spPr>
          <p:txBody>
            <a:bodyPr spcFirstLastPara="1" wrap="square" lIns="43250" tIns="43250" rIns="43250" bIns="43250" anchor="ctr" anchorCtr="0">
              <a:noAutofit/>
            </a:bodyPr>
            <a:lstStyle/>
            <a:p>
              <a:endParaRPr/>
            </a:p>
          </p:txBody>
        </p:sp>
        <p:sp>
          <p:nvSpPr>
            <p:cNvPr id="99" name="Google Shape;1566;p53"/>
            <p:cNvSpPr/>
            <p:nvPr/>
          </p:nvSpPr>
          <p:spPr>
            <a:xfrm>
              <a:off x="1515600" y="3437650"/>
              <a:ext cx="51000" cy="34950"/>
            </a:xfrm>
            <a:custGeom>
              <a:avLst/>
              <a:gdLst/>
              <a:ahLst/>
              <a:cxnLst/>
              <a:rect l="l" t="t" r="r" b="b"/>
              <a:pathLst>
                <a:path w="2040" h="1398" extrusionOk="0">
                  <a:moveTo>
                    <a:pt x="1988" y="0"/>
                  </a:moveTo>
                  <a:cubicBezTo>
                    <a:pt x="1975" y="0"/>
                    <a:pt x="1963" y="6"/>
                    <a:pt x="1955" y="19"/>
                  </a:cubicBezTo>
                  <a:cubicBezTo>
                    <a:pt x="1765" y="393"/>
                    <a:pt x="1624" y="754"/>
                    <a:pt x="1263" y="1005"/>
                  </a:cubicBezTo>
                  <a:cubicBezTo>
                    <a:pt x="908" y="1254"/>
                    <a:pt x="465" y="1355"/>
                    <a:pt x="37" y="1355"/>
                  </a:cubicBezTo>
                  <a:cubicBezTo>
                    <a:pt x="31" y="1355"/>
                    <a:pt x="24" y="1355"/>
                    <a:pt x="17" y="1355"/>
                  </a:cubicBezTo>
                  <a:cubicBezTo>
                    <a:pt x="0" y="1355"/>
                    <a:pt x="0" y="1382"/>
                    <a:pt x="17" y="1382"/>
                  </a:cubicBezTo>
                  <a:cubicBezTo>
                    <a:pt x="103" y="1393"/>
                    <a:pt x="186" y="1398"/>
                    <a:pt x="268" y="1398"/>
                  </a:cubicBezTo>
                  <a:cubicBezTo>
                    <a:pt x="1108" y="1398"/>
                    <a:pt x="1749" y="865"/>
                    <a:pt x="2028" y="52"/>
                  </a:cubicBezTo>
                  <a:cubicBezTo>
                    <a:pt x="2040" y="23"/>
                    <a:pt x="2014" y="0"/>
                    <a:pt x="1988" y="0"/>
                  </a:cubicBezTo>
                  <a:close/>
                </a:path>
              </a:pathLst>
            </a:custGeom>
            <a:solidFill>
              <a:srgbClr val="440A29"/>
            </a:solidFill>
            <a:ln>
              <a:noFill/>
            </a:ln>
          </p:spPr>
          <p:txBody>
            <a:bodyPr spcFirstLastPara="1" wrap="square" lIns="43250" tIns="43250" rIns="43250" bIns="43250" anchor="ctr" anchorCtr="0">
              <a:noAutofit/>
            </a:bodyPr>
            <a:lstStyle/>
            <a:p>
              <a:endParaRPr/>
            </a:p>
          </p:txBody>
        </p:sp>
        <p:sp>
          <p:nvSpPr>
            <p:cNvPr id="100" name="Google Shape;1567;p53"/>
            <p:cNvSpPr/>
            <p:nvPr/>
          </p:nvSpPr>
          <p:spPr>
            <a:xfrm>
              <a:off x="1511000" y="3470125"/>
              <a:ext cx="2275" cy="2225"/>
            </a:xfrm>
            <a:custGeom>
              <a:avLst/>
              <a:gdLst/>
              <a:ahLst/>
              <a:cxnLst/>
              <a:rect l="l" t="t" r="r" b="b"/>
              <a:pathLst>
                <a:path w="91" h="89" extrusionOk="0">
                  <a:moveTo>
                    <a:pt x="42" y="1"/>
                  </a:moveTo>
                  <a:cubicBezTo>
                    <a:pt x="35" y="1"/>
                    <a:pt x="27" y="3"/>
                    <a:pt x="21" y="6"/>
                  </a:cubicBezTo>
                  <a:cubicBezTo>
                    <a:pt x="10" y="13"/>
                    <a:pt x="1" y="26"/>
                    <a:pt x="1" y="39"/>
                  </a:cubicBezTo>
                  <a:cubicBezTo>
                    <a:pt x="4" y="46"/>
                    <a:pt x="4" y="56"/>
                    <a:pt x="4" y="63"/>
                  </a:cubicBezTo>
                  <a:cubicBezTo>
                    <a:pt x="4" y="73"/>
                    <a:pt x="7" y="79"/>
                    <a:pt x="18" y="86"/>
                  </a:cubicBezTo>
                  <a:cubicBezTo>
                    <a:pt x="22" y="88"/>
                    <a:pt x="27" y="89"/>
                    <a:pt x="32" y="89"/>
                  </a:cubicBezTo>
                  <a:cubicBezTo>
                    <a:pt x="37" y="89"/>
                    <a:pt x="41" y="88"/>
                    <a:pt x="44" y="86"/>
                  </a:cubicBezTo>
                  <a:cubicBezTo>
                    <a:pt x="50" y="83"/>
                    <a:pt x="58" y="79"/>
                    <a:pt x="64" y="76"/>
                  </a:cubicBezTo>
                  <a:cubicBezTo>
                    <a:pt x="87" y="59"/>
                    <a:pt x="91" y="19"/>
                    <a:pt x="64" y="6"/>
                  </a:cubicBezTo>
                  <a:cubicBezTo>
                    <a:pt x="57" y="3"/>
                    <a:pt x="50" y="1"/>
                    <a:pt x="42" y="1"/>
                  </a:cubicBezTo>
                  <a:close/>
                </a:path>
              </a:pathLst>
            </a:custGeom>
            <a:solidFill>
              <a:srgbClr val="440A29"/>
            </a:solidFill>
            <a:ln>
              <a:noFill/>
            </a:ln>
          </p:spPr>
          <p:txBody>
            <a:bodyPr spcFirstLastPara="1" wrap="square" lIns="43250" tIns="43250" rIns="43250" bIns="43250" anchor="ctr" anchorCtr="0">
              <a:noAutofit/>
            </a:bodyPr>
            <a:lstStyle/>
            <a:p>
              <a:endParaRPr/>
            </a:p>
          </p:txBody>
        </p:sp>
        <p:sp>
          <p:nvSpPr>
            <p:cNvPr id="101" name="Google Shape;1568;p53"/>
            <p:cNvSpPr/>
            <p:nvPr/>
          </p:nvSpPr>
          <p:spPr>
            <a:xfrm>
              <a:off x="1506000" y="3472100"/>
              <a:ext cx="350" cy="275"/>
            </a:xfrm>
            <a:custGeom>
              <a:avLst/>
              <a:gdLst/>
              <a:ahLst/>
              <a:cxnLst/>
              <a:rect l="l" t="t" r="r" b="b"/>
              <a:pathLst>
                <a:path w="14" h="11" extrusionOk="0">
                  <a:moveTo>
                    <a:pt x="7" y="0"/>
                  </a:moveTo>
                  <a:cubicBezTo>
                    <a:pt x="0" y="0"/>
                    <a:pt x="0" y="11"/>
                    <a:pt x="7" y="11"/>
                  </a:cubicBezTo>
                  <a:cubicBezTo>
                    <a:pt x="13" y="11"/>
                    <a:pt x="13" y="0"/>
                    <a:pt x="7" y="0"/>
                  </a:cubicBezTo>
                  <a:close/>
                </a:path>
              </a:pathLst>
            </a:custGeom>
            <a:solidFill>
              <a:srgbClr val="440A29"/>
            </a:solidFill>
            <a:ln>
              <a:noFill/>
            </a:ln>
          </p:spPr>
          <p:txBody>
            <a:bodyPr spcFirstLastPara="1" wrap="square" lIns="43250" tIns="43250" rIns="43250" bIns="43250" anchor="ctr" anchorCtr="0">
              <a:noAutofit/>
            </a:bodyPr>
            <a:lstStyle/>
            <a:p>
              <a:endParaRPr/>
            </a:p>
          </p:txBody>
        </p:sp>
        <p:sp>
          <p:nvSpPr>
            <p:cNvPr id="102" name="Google Shape;1569;p53"/>
            <p:cNvSpPr/>
            <p:nvPr/>
          </p:nvSpPr>
          <p:spPr>
            <a:xfrm>
              <a:off x="1453450" y="3479775"/>
              <a:ext cx="99175" cy="88400"/>
            </a:xfrm>
            <a:custGeom>
              <a:avLst/>
              <a:gdLst/>
              <a:ahLst/>
              <a:cxnLst/>
              <a:rect l="l" t="t" r="r" b="b"/>
              <a:pathLst>
                <a:path w="3967" h="3536" extrusionOk="0">
                  <a:moveTo>
                    <a:pt x="3145" y="0"/>
                  </a:moveTo>
                  <a:cubicBezTo>
                    <a:pt x="3063" y="0"/>
                    <a:pt x="2982" y="93"/>
                    <a:pt x="3034" y="178"/>
                  </a:cubicBezTo>
                  <a:cubicBezTo>
                    <a:pt x="3425" y="796"/>
                    <a:pt x="3592" y="1445"/>
                    <a:pt x="3609" y="2173"/>
                  </a:cubicBezTo>
                  <a:cubicBezTo>
                    <a:pt x="3623" y="2705"/>
                    <a:pt x="3475" y="3102"/>
                    <a:pt x="2931" y="3262"/>
                  </a:cubicBezTo>
                  <a:cubicBezTo>
                    <a:pt x="2717" y="3326"/>
                    <a:pt x="2488" y="3344"/>
                    <a:pt x="2259" y="3344"/>
                  </a:cubicBezTo>
                  <a:cubicBezTo>
                    <a:pt x="2116" y="3344"/>
                    <a:pt x="1972" y="3337"/>
                    <a:pt x="1834" y="3329"/>
                  </a:cubicBezTo>
                  <a:cubicBezTo>
                    <a:pt x="1450" y="3309"/>
                    <a:pt x="1020" y="3282"/>
                    <a:pt x="672" y="3098"/>
                  </a:cubicBezTo>
                  <a:cubicBezTo>
                    <a:pt x="230" y="2865"/>
                    <a:pt x="150" y="2480"/>
                    <a:pt x="194" y="2019"/>
                  </a:cubicBezTo>
                  <a:cubicBezTo>
                    <a:pt x="258" y="1308"/>
                    <a:pt x="438" y="626"/>
                    <a:pt x="916" y="78"/>
                  </a:cubicBezTo>
                  <a:cubicBezTo>
                    <a:pt x="939" y="52"/>
                    <a:pt x="918" y="22"/>
                    <a:pt x="892" y="22"/>
                  </a:cubicBezTo>
                  <a:cubicBezTo>
                    <a:pt x="885" y="22"/>
                    <a:pt x="876" y="25"/>
                    <a:pt x="869" y="31"/>
                  </a:cubicBezTo>
                  <a:cubicBezTo>
                    <a:pt x="227" y="549"/>
                    <a:pt x="0" y="1551"/>
                    <a:pt x="24" y="2347"/>
                  </a:cubicBezTo>
                  <a:cubicBezTo>
                    <a:pt x="50" y="3255"/>
                    <a:pt x="1036" y="3446"/>
                    <a:pt x="1768" y="3513"/>
                  </a:cubicBezTo>
                  <a:cubicBezTo>
                    <a:pt x="1920" y="3526"/>
                    <a:pt x="2085" y="3536"/>
                    <a:pt x="2255" y="3536"/>
                  </a:cubicBezTo>
                  <a:cubicBezTo>
                    <a:pt x="2944" y="3536"/>
                    <a:pt x="3692" y="3372"/>
                    <a:pt x="3826" y="2594"/>
                  </a:cubicBezTo>
                  <a:cubicBezTo>
                    <a:pt x="3967" y="1765"/>
                    <a:pt x="3806" y="672"/>
                    <a:pt x="3222" y="34"/>
                  </a:cubicBezTo>
                  <a:cubicBezTo>
                    <a:pt x="3199" y="10"/>
                    <a:pt x="3172" y="0"/>
                    <a:pt x="3145" y="0"/>
                  </a:cubicBezTo>
                  <a:close/>
                </a:path>
              </a:pathLst>
            </a:custGeom>
            <a:solidFill>
              <a:srgbClr val="440A29"/>
            </a:solidFill>
            <a:ln>
              <a:noFill/>
            </a:ln>
          </p:spPr>
          <p:txBody>
            <a:bodyPr spcFirstLastPara="1" wrap="square" lIns="43250" tIns="43250" rIns="43250" bIns="43250" anchor="ctr" anchorCtr="0">
              <a:noAutofit/>
            </a:bodyPr>
            <a:lstStyle/>
            <a:p>
              <a:endParaRPr/>
            </a:p>
          </p:txBody>
        </p:sp>
        <p:sp>
          <p:nvSpPr>
            <p:cNvPr id="103" name="Google Shape;1570;p53"/>
            <p:cNvSpPr/>
            <p:nvPr/>
          </p:nvSpPr>
          <p:spPr>
            <a:xfrm>
              <a:off x="1539175" y="3433175"/>
              <a:ext cx="73175" cy="61700"/>
            </a:xfrm>
            <a:custGeom>
              <a:avLst/>
              <a:gdLst/>
              <a:ahLst/>
              <a:cxnLst/>
              <a:rect l="l" t="t" r="r" b="b"/>
              <a:pathLst>
                <a:path w="2927" h="2468" extrusionOk="0">
                  <a:moveTo>
                    <a:pt x="2482" y="0"/>
                  </a:moveTo>
                  <a:cubicBezTo>
                    <a:pt x="2447" y="0"/>
                    <a:pt x="2424" y="45"/>
                    <a:pt x="2449" y="78"/>
                  </a:cubicBezTo>
                  <a:cubicBezTo>
                    <a:pt x="2927" y="679"/>
                    <a:pt x="2472" y="1601"/>
                    <a:pt x="1914" y="1965"/>
                  </a:cubicBezTo>
                  <a:cubicBezTo>
                    <a:pt x="1646" y="2140"/>
                    <a:pt x="1257" y="2276"/>
                    <a:pt x="890" y="2276"/>
                  </a:cubicBezTo>
                  <a:cubicBezTo>
                    <a:pt x="576" y="2276"/>
                    <a:pt x="279" y="2177"/>
                    <a:pt x="86" y="1918"/>
                  </a:cubicBezTo>
                  <a:cubicBezTo>
                    <a:pt x="77" y="1905"/>
                    <a:pt x="64" y="1899"/>
                    <a:pt x="52" y="1899"/>
                  </a:cubicBezTo>
                  <a:cubicBezTo>
                    <a:pt x="25" y="1899"/>
                    <a:pt x="0" y="1926"/>
                    <a:pt x="16" y="1958"/>
                  </a:cubicBezTo>
                  <a:cubicBezTo>
                    <a:pt x="200" y="2327"/>
                    <a:pt x="556" y="2468"/>
                    <a:pt x="940" y="2468"/>
                  </a:cubicBezTo>
                  <a:cubicBezTo>
                    <a:pt x="1366" y="2468"/>
                    <a:pt x="1826" y="2294"/>
                    <a:pt x="2122" y="2066"/>
                  </a:cubicBezTo>
                  <a:cubicBezTo>
                    <a:pt x="2452" y="1805"/>
                    <a:pt x="2716" y="1424"/>
                    <a:pt x="2780" y="1000"/>
                  </a:cubicBezTo>
                  <a:cubicBezTo>
                    <a:pt x="2830" y="672"/>
                    <a:pt x="2823" y="194"/>
                    <a:pt x="2506" y="7"/>
                  </a:cubicBezTo>
                  <a:cubicBezTo>
                    <a:pt x="2497" y="2"/>
                    <a:pt x="2489" y="0"/>
                    <a:pt x="2482" y="0"/>
                  </a:cubicBezTo>
                  <a:close/>
                </a:path>
              </a:pathLst>
            </a:custGeom>
            <a:solidFill>
              <a:srgbClr val="440A29"/>
            </a:solidFill>
            <a:ln>
              <a:noFill/>
            </a:ln>
          </p:spPr>
          <p:txBody>
            <a:bodyPr spcFirstLastPara="1" wrap="square" lIns="43250" tIns="43250" rIns="43250" bIns="43250" anchor="ctr" anchorCtr="0">
              <a:noAutofit/>
            </a:bodyPr>
            <a:lstStyle/>
            <a:p>
              <a:endParaRPr/>
            </a:p>
          </p:txBody>
        </p:sp>
        <p:sp>
          <p:nvSpPr>
            <p:cNvPr id="104" name="Google Shape;1571;p53"/>
            <p:cNvSpPr/>
            <p:nvPr/>
          </p:nvSpPr>
          <p:spPr>
            <a:xfrm>
              <a:off x="1538075" y="3427125"/>
              <a:ext cx="96075" cy="84450"/>
            </a:xfrm>
            <a:custGeom>
              <a:avLst/>
              <a:gdLst/>
              <a:ahLst/>
              <a:cxnLst/>
              <a:rect l="l" t="t" r="r" b="b"/>
              <a:pathLst>
                <a:path w="3843" h="3378" extrusionOk="0">
                  <a:moveTo>
                    <a:pt x="3308" y="0"/>
                  </a:moveTo>
                  <a:cubicBezTo>
                    <a:pt x="3275" y="0"/>
                    <a:pt x="3242" y="30"/>
                    <a:pt x="3251" y="72"/>
                  </a:cubicBezTo>
                  <a:cubicBezTo>
                    <a:pt x="3445" y="937"/>
                    <a:pt x="3629" y="1863"/>
                    <a:pt x="2934" y="2575"/>
                  </a:cubicBezTo>
                  <a:cubicBezTo>
                    <a:pt x="2516" y="3003"/>
                    <a:pt x="1967" y="3221"/>
                    <a:pt x="1417" y="3221"/>
                  </a:cubicBezTo>
                  <a:cubicBezTo>
                    <a:pt x="929" y="3221"/>
                    <a:pt x="441" y="3049"/>
                    <a:pt x="47" y="2698"/>
                  </a:cubicBezTo>
                  <a:cubicBezTo>
                    <a:pt x="41" y="2694"/>
                    <a:pt x="36" y="2692"/>
                    <a:pt x="31" y="2692"/>
                  </a:cubicBezTo>
                  <a:cubicBezTo>
                    <a:pt x="14" y="2692"/>
                    <a:pt x="1" y="2713"/>
                    <a:pt x="13" y="2729"/>
                  </a:cubicBezTo>
                  <a:cubicBezTo>
                    <a:pt x="407" y="3174"/>
                    <a:pt x="919" y="3378"/>
                    <a:pt x="1441" y="3378"/>
                  </a:cubicBezTo>
                  <a:cubicBezTo>
                    <a:pt x="1968" y="3378"/>
                    <a:pt x="2504" y="3170"/>
                    <a:pt x="2937" y="2792"/>
                  </a:cubicBezTo>
                  <a:cubicBezTo>
                    <a:pt x="3662" y="2160"/>
                    <a:pt x="3842" y="851"/>
                    <a:pt x="3355" y="29"/>
                  </a:cubicBezTo>
                  <a:cubicBezTo>
                    <a:pt x="3343" y="9"/>
                    <a:pt x="3325" y="0"/>
                    <a:pt x="3308" y="0"/>
                  </a:cubicBezTo>
                  <a:close/>
                </a:path>
              </a:pathLst>
            </a:custGeom>
            <a:solidFill>
              <a:srgbClr val="440A29"/>
            </a:solidFill>
            <a:ln>
              <a:noFill/>
            </a:ln>
          </p:spPr>
          <p:txBody>
            <a:bodyPr spcFirstLastPara="1" wrap="square" lIns="43250" tIns="43250" rIns="43250" bIns="43250" anchor="ctr" anchorCtr="0">
              <a:noAutofit/>
            </a:bodyPr>
            <a:lstStyle/>
            <a:p>
              <a:endParaRPr/>
            </a:p>
          </p:txBody>
        </p:sp>
        <p:sp>
          <p:nvSpPr>
            <p:cNvPr id="105" name="Google Shape;1572;p53"/>
            <p:cNvSpPr/>
            <p:nvPr/>
          </p:nvSpPr>
          <p:spPr>
            <a:xfrm>
              <a:off x="1610325" y="3409200"/>
              <a:ext cx="11525" cy="21800"/>
            </a:xfrm>
            <a:custGeom>
              <a:avLst/>
              <a:gdLst/>
              <a:ahLst/>
              <a:cxnLst/>
              <a:rect l="l" t="t" r="r" b="b"/>
              <a:pathLst>
                <a:path w="461" h="872" extrusionOk="0">
                  <a:moveTo>
                    <a:pt x="168" y="1"/>
                  </a:moveTo>
                  <a:cubicBezTo>
                    <a:pt x="1" y="1"/>
                    <a:pt x="53" y="447"/>
                    <a:pt x="90" y="535"/>
                  </a:cubicBezTo>
                  <a:cubicBezTo>
                    <a:pt x="94" y="544"/>
                    <a:pt x="101" y="548"/>
                    <a:pt x="109" y="548"/>
                  </a:cubicBezTo>
                  <a:cubicBezTo>
                    <a:pt x="123" y="548"/>
                    <a:pt x="138" y="537"/>
                    <a:pt x="138" y="522"/>
                  </a:cubicBezTo>
                  <a:cubicBezTo>
                    <a:pt x="141" y="435"/>
                    <a:pt x="124" y="351"/>
                    <a:pt x="134" y="261"/>
                  </a:cubicBezTo>
                  <a:cubicBezTo>
                    <a:pt x="143" y="194"/>
                    <a:pt x="157" y="168"/>
                    <a:pt x="172" y="168"/>
                  </a:cubicBezTo>
                  <a:cubicBezTo>
                    <a:pt x="200" y="168"/>
                    <a:pt x="232" y="261"/>
                    <a:pt x="247" y="325"/>
                  </a:cubicBezTo>
                  <a:cubicBezTo>
                    <a:pt x="295" y="508"/>
                    <a:pt x="338" y="679"/>
                    <a:pt x="408" y="852"/>
                  </a:cubicBezTo>
                  <a:cubicBezTo>
                    <a:pt x="413" y="865"/>
                    <a:pt x="425" y="872"/>
                    <a:pt x="436" y="872"/>
                  </a:cubicBezTo>
                  <a:cubicBezTo>
                    <a:pt x="449" y="872"/>
                    <a:pt x="460" y="864"/>
                    <a:pt x="458" y="846"/>
                  </a:cubicBezTo>
                  <a:cubicBezTo>
                    <a:pt x="445" y="662"/>
                    <a:pt x="418" y="499"/>
                    <a:pt x="371" y="318"/>
                  </a:cubicBezTo>
                  <a:cubicBezTo>
                    <a:pt x="348" y="224"/>
                    <a:pt x="315" y="44"/>
                    <a:pt x="204" y="7"/>
                  </a:cubicBezTo>
                  <a:cubicBezTo>
                    <a:pt x="191" y="3"/>
                    <a:pt x="179" y="1"/>
                    <a:pt x="168" y="1"/>
                  </a:cubicBezTo>
                  <a:close/>
                </a:path>
              </a:pathLst>
            </a:custGeom>
            <a:solidFill>
              <a:srgbClr val="440A29"/>
            </a:solidFill>
            <a:ln>
              <a:noFill/>
            </a:ln>
          </p:spPr>
          <p:txBody>
            <a:bodyPr spcFirstLastPara="1" wrap="square" lIns="43250" tIns="43250" rIns="43250" bIns="43250" anchor="ctr" anchorCtr="0">
              <a:noAutofit/>
            </a:bodyPr>
            <a:lstStyle/>
            <a:p>
              <a:endParaRPr/>
            </a:p>
          </p:txBody>
        </p:sp>
        <p:sp>
          <p:nvSpPr>
            <p:cNvPr id="106" name="Google Shape;1573;p53"/>
            <p:cNvSpPr/>
            <p:nvPr/>
          </p:nvSpPr>
          <p:spPr>
            <a:xfrm>
              <a:off x="1605475" y="3408575"/>
              <a:ext cx="7625" cy="15775"/>
            </a:xfrm>
            <a:custGeom>
              <a:avLst/>
              <a:gdLst/>
              <a:ahLst/>
              <a:cxnLst/>
              <a:rect l="l" t="t" r="r" b="b"/>
              <a:pathLst>
                <a:path w="305" h="631" extrusionOk="0">
                  <a:moveTo>
                    <a:pt x="145" y="0"/>
                  </a:moveTo>
                  <a:cubicBezTo>
                    <a:pt x="118" y="0"/>
                    <a:pt x="91" y="10"/>
                    <a:pt x="68" y="32"/>
                  </a:cubicBezTo>
                  <a:cubicBezTo>
                    <a:pt x="8" y="89"/>
                    <a:pt x="8" y="189"/>
                    <a:pt x="8" y="266"/>
                  </a:cubicBezTo>
                  <a:cubicBezTo>
                    <a:pt x="4" y="370"/>
                    <a:pt x="0" y="524"/>
                    <a:pt x="64" y="610"/>
                  </a:cubicBezTo>
                  <a:cubicBezTo>
                    <a:pt x="74" y="624"/>
                    <a:pt x="87" y="631"/>
                    <a:pt x="99" y="631"/>
                  </a:cubicBezTo>
                  <a:cubicBezTo>
                    <a:pt x="119" y="631"/>
                    <a:pt x="137" y="615"/>
                    <a:pt x="141" y="590"/>
                  </a:cubicBezTo>
                  <a:cubicBezTo>
                    <a:pt x="154" y="480"/>
                    <a:pt x="108" y="360"/>
                    <a:pt x="108" y="246"/>
                  </a:cubicBezTo>
                  <a:cubicBezTo>
                    <a:pt x="108" y="223"/>
                    <a:pt x="97" y="119"/>
                    <a:pt x="117" y="103"/>
                  </a:cubicBezTo>
                  <a:cubicBezTo>
                    <a:pt x="158" y="109"/>
                    <a:pt x="201" y="115"/>
                    <a:pt x="241" y="123"/>
                  </a:cubicBezTo>
                  <a:cubicBezTo>
                    <a:pt x="255" y="149"/>
                    <a:pt x="264" y="172"/>
                    <a:pt x="271" y="200"/>
                  </a:cubicBezTo>
                  <a:cubicBezTo>
                    <a:pt x="278" y="226"/>
                    <a:pt x="284" y="253"/>
                    <a:pt x="295" y="280"/>
                  </a:cubicBezTo>
                  <a:cubicBezTo>
                    <a:pt x="296" y="281"/>
                    <a:pt x="299" y="282"/>
                    <a:pt x="301" y="282"/>
                  </a:cubicBezTo>
                  <a:cubicBezTo>
                    <a:pt x="303" y="282"/>
                    <a:pt x="304" y="281"/>
                    <a:pt x="304" y="280"/>
                  </a:cubicBezTo>
                  <a:cubicBezTo>
                    <a:pt x="288" y="192"/>
                    <a:pt x="298" y="86"/>
                    <a:pt x="224" y="29"/>
                  </a:cubicBezTo>
                  <a:cubicBezTo>
                    <a:pt x="199" y="10"/>
                    <a:pt x="172" y="0"/>
                    <a:pt x="145" y="0"/>
                  </a:cubicBezTo>
                  <a:close/>
                </a:path>
              </a:pathLst>
            </a:custGeom>
            <a:solidFill>
              <a:srgbClr val="440A29"/>
            </a:solidFill>
            <a:ln>
              <a:noFill/>
            </a:ln>
          </p:spPr>
          <p:txBody>
            <a:bodyPr spcFirstLastPara="1" wrap="square" lIns="43250" tIns="43250" rIns="43250" bIns="43250" anchor="ctr" anchorCtr="0">
              <a:noAutofit/>
            </a:bodyPr>
            <a:lstStyle/>
            <a:p>
              <a:endParaRPr/>
            </a:p>
          </p:txBody>
        </p:sp>
        <p:sp>
          <p:nvSpPr>
            <p:cNvPr id="107" name="Google Shape;1574;p53"/>
            <p:cNvSpPr/>
            <p:nvPr/>
          </p:nvSpPr>
          <p:spPr>
            <a:xfrm>
              <a:off x="1597300" y="3410100"/>
              <a:ext cx="9625" cy="18200"/>
            </a:xfrm>
            <a:custGeom>
              <a:avLst/>
              <a:gdLst/>
              <a:ahLst/>
              <a:cxnLst/>
              <a:rect l="l" t="t" r="r" b="b"/>
              <a:pathLst>
                <a:path w="385" h="728" extrusionOk="0">
                  <a:moveTo>
                    <a:pt x="184" y="0"/>
                  </a:moveTo>
                  <a:cubicBezTo>
                    <a:pt x="151" y="0"/>
                    <a:pt x="119" y="10"/>
                    <a:pt x="90" y="31"/>
                  </a:cubicBezTo>
                  <a:cubicBezTo>
                    <a:pt x="7" y="91"/>
                    <a:pt x="0" y="195"/>
                    <a:pt x="10" y="289"/>
                  </a:cubicBezTo>
                  <a:cubicBezTo>
                    <a:pt x="23" y="422"/>
                    <a:pt x="37" y="592"/>
                    <a:pt x="114" y="706"/>
                  </a:cubicBezTo>
                  <a:cubicBezTo>
                    <a:pt x="123" y="721"/>
                    <a:pt x="137" y="728"/>
                    <a:pt x="152" y="728"/>
                  </a:cubicBezTo>
                  <a:cubicBezTo>
                    <a:pt x="174" y="728"/>
                    <a:pt x="196" y="711"/>
                    <a:pt x="197" y="683"/>
                  </a:cubicBezTo>
                  <a:cubicBezTo>
                    <a:pt x="197" y="569"/>
                    <a:pt x="147" y="455"/>
                    <a:pt x="127" y="342"/>
                  </a:cubicBezTo>
                  <a:cubicBezTo>
                    <a:pt x="117" y="305"/>
                    <a:pt x="114" y="269"/>
                    <a:pt x="110" y="235"/>
                  </a:cubicBezTo>
                  <a:cubicBezTo>
                    <a:pt x="102" y="167"/>
                    <a:pt x="143" y="133"/>
                    <a:pt x="234" y="133"/>
                  </a:cubicBezTo>
                  <a:cubicBezTo>
                    <a:pt x="245" y="133"/>
                    <a:pt x="258" y="134"/>
                    <a:pt x="270" y="135"/>
                  </a:cubicBezTo>
                  <a:cubicBezTo>
                    <a:pt x="324" y="171"/>
                    <a:pt x="335" y="279"/>
                    <a:pt x="341" y="335"/>
                  </a:cubicBezTo>
                  <a:cubicBezTo>
                    <a:pt x="342" y="346"/>
                    <a:pt x="350" y="350"/>
                    <a:pt x="358" y="350"/>
                  </a:cubicBezTo>
                  <a:cubicBezTo>
                    <a:pt x="367" y="350"/>
                    <a:pt x="378" y="343"/>
                    <a:pt x="378" y="332"/>
                  </a:cubicBezTo>
                  <a:cubicBezTo>
                    <a:pt x="384" y="235"/>
                    <a:pt x="384" y="122"/>
                    <a:pt x="307" y="51"/>
                  </a:cubicBezTo>
                  <a:cubicBezTo>
                    <a:pt x="273" y="18"/>
                    <a:pt x="228" y="0"/>
                    <a:pt x="184" y="0"/>
                  </a:cubicBezTo>
                  <a:close/>
                </a:path>
              </a:pathLst>
            </a:custGeom>
            <a:solidFill>
              <a:srgbClr val="440A29"/>
            </a:solidFill>
            <a:ln>
              <a:noFill/>
            </a:ln>
          </p:spPr>
          <p:txBody>
            <a:bodyPr spcFirstLastPara="1" wrap="square" lIns="43250" tIns="43250" rIns="43250" bIns="43250" anchor="ctr" anchorCtr="0">
              <a:noAutofit/>
            </a:bodyPr>
            <a:lstStyle/>
            <a:p>
              <a:endParaRPr/>
            </a:p>
          </p:txBody>
        </p:sp>
        <p:sp>
          <p:nvSpPr>
            <p:cNvPr id="108" name="Google Shape;1575;p53"/>
            <p:cNvSpPr/>
            <p:nvPr/>
          </p:nvSpPr>
          <p:spPr>
            <a:xfrm>
              <a:off x="1590950" y="3424300"/>
              <a:ext cx="12925" cy="12675"/>
            </a:xfrm>
            <a:custGeom>
              <a:avLst/>
              <a:gdLst/>
              <a:ahLst/>
              <a:cxnLst/>
              <a:rect l="l" t="t" r="r" b="b"/>
              <a:pathLst>
                <a:path w="517" h="507" extrusionOk="0">
                  <a:moveTo>
                    <a:pt x="202" y="1"/>
                  </a:moveTo>
                  <a:cubicBezTo>
                    <a:pt x="135" y="1"/>
                    <a:pt x="65" y="28"/>
                    <a:pt x="37" y="95"/>
                  </a:cubicBezTo>
                  <a:cubicBezTo>
                    <a:pt x="0" y="182"/>
                    <a:pt x="67" y="265"/>
                    <a:pt x="140" y="308"/>
                  </a:cubicBezTo>
                  <a:cubicBezTo>
                    <a:pt x="191" y="336"/>
                    <a:pt x="248" y="352"/>
                    <a:pt x="294" y="385"/>
                  </a:cubicBezTo>
                  <a:cubicBezTo>
                    <a:pt x="344" y="419"/>
                    <a:pt x="375" y="473"/>
                    <a:pt x="428" y="499"/>
                  </a:cubicBezTo>
                  <a:cubicBezTo>
                    <a:pt x="437" y="504"/>
                    <a:pt x="447" y="506"/>
                    <a:pt x="456" y="506"/>
                  </a:cubicBezTo>
                  <a:cubicBezTo>
                    <a:pt x="489" y="506"/>
                    <a:pt x="516" y="476"/>
                    <a:pt x="508" y="439"/>
                  </a:cubicBezTo>
                  <a:cubicBezTo>
                    <a:pt x="484" y="325"/>
                    <a:pt x="338" y="259"/>
                    <a:pt x="244" y="219"/>
                  </a:cubicBezTo>
                  <a:cubicBezTo>
                    <a:pt x="217" y="208"/>
                    <a:pt x="177" y="199"/>
                    <a:pt x="160" y="172"/>
                  </a:cubicBezTo>
                  <a:cubicBezTo>
                    <a:pt x="120" y="118"/>
                    <a:pt x="177" y="85"/>
                    <a:pt x="228" y="85"/>
                  </a:cubicBezTo>
                  <a:cubicBezTo>
                    <a:pt x="271" y="85"/>
                    <a:pt x="311" y="101"/>
                    <a:pt x="344" y="128"/>
                  </a:cubicBezTo>
                  <a:cubicBezTo>
                    <a:pt x="364" y="142"/>
                    <a:pt x="361" y="148"/>
                    <a:pt x="388" y="152"/>
                  </a:cubicBezTo>
                  <a:cubicBezTo>
                    <a:pt x="395" y="152"/>
                    <a:pt x="401" y="152"/>
                    <a:pt x="401" y="145"/>
                  </a:cubicBezTo>
                  <a:cubicBezTo>
                    <a:pt x="418" y="75"/>
                    <a:pt x="314" y="21"/>
                    <a:pt x="261" y="8"/>
                  </a:cubicBezTo>
                  <a:cubicBezTo>
                    <a:pt x="242" y="3"/>
                    <a:pt x="222" y="1"/>
                    <a:pt x="202" y="1"/>
                  </a:cubicBezTo>
                  <a:close/>
                </a:path>
              </a:pathLst>
            </a:custGeom>
            <a:solidFill>
              <a:srgbClr val="440A29"/>
            </a:solidFill>
            <a:ln>
              <a:noFill/>
            </a:ln>
          </p:spPr>
          <p:txBody>
            <a:bodyPr spcFirstLastPara="1" wrap="square" lIns="43250" tIns="43250" rIns="43250" bIns="43250" anchor="ctr" anchorCtr="0">
              <a:noAutofit/>
            </a:bodyPr>
            <a:lstStyle/>
            <a:p>
              <a:endParaRPr/>
            </a:p>
          </p:txBody>
        </p:sp>
        <p:sp>
          <p:nvSpPr>
            <p:cNvPr id="109" name="Google Shape;1576;p53"/>
            <p:cNvSpPr/>
            <p:nvPr/>
          </p:nvSpPr>
          <p:spPr>
            <a:xfrm>
              <a:off x="1429125" y="3479250"/>
              <a:ext cx="37800" cy="74800"/>
            </a:xfrm>
            <a:custGeom>
              <a:avLst/>
              <a:gdLst/>
              <a:ahLst/>
              <a:cxnLst/>
              <a:rect l="l" t="t" r="r" b="b"/>
              <a:pathLst>
                <a:path w="1512" h="2992" extrusionOk="0">
                  <a:moveTo>
                    <a:pt x="1451" y="1"/>
                  </a:moveTo>
                  <a:cubicBezTo>
                    <a:pt x="1445" y="1"/>
                    <a:pt x="1438" y="2"/>
                    <a:pt x="1431" y="5"/>
                  </a:cubicBezTo>
                  <a:cubicBezTo>
                    <a:pt x="466" y="470"/>
                    <a:pt x="1" y="2010"/>
                    <a:pt x="446" y="2959"/>
                  </a:cubicBezTo>
                  <a:cubicBezTo>
                    <a:pt x="456" y="2982"/>
                    <a:pt x="476" y="2991"/>
                    <a:pt x="497" y="2991"/>
                  </a:cubicBezTo>
                  <a:cubicBezTo>
                    <a:pt x="538" y="2991"/>
                    <a:pt x="583" y="2955"/>
                    <a:pt x="566" y="2909"/>
                  </a:cubicBezTo>
                  <a:cubicBezTo>
                    <a:pt x="228" y="1977"/>
                    <a:pt x="616" y="604"/>
                    <a:pt x="1471" y="75"/>
                  </a:cubicBezTo>
                  <a:cubicBezTo>
                    <a:pt x="1511" y="53"/>
                    <a:pt x="1488" y="1"/>
                    <a:pt x="1451" y="1"/>
                  </a:cubicBezTo>
                  <a:close/>
                </a:path>
              </a:pathLst>
            </a:custGeom>
            <a:solidFill>
              <a:srgbClr val="440A29"/>
            </a:solidFill>
            <a:ln>
              <a:noFill/>
            </a:ln>
          </p:spPr>
          <p:txBody>
            <a:bodyPr spcFirstLastPara="1" wrap="square" lIns="43250" tIns="43250" rIns="43250" bIns="43250" anchor="ctr" anchorCtr="0">
              <a:noAutofit/>
            </a:bodyPr>
            <a:lstStyle/>
            <a:p>
              <a:endParaRPr/>
            </a:p>
          </p:txBody>
        </p:sp>
        <p:sp>
          <p:nvSpPr>
            <p:cNvPr id="110" name="Google Shape;1577;p53"/>
            <p:cNvSpPr/>
            <p:nvPr/>
          </p:nvSpPr>
          <p:spPr>
            <a:xfrm>
              <a:off x="1407600" y="3222950"/>
              <a:ext cx="21050" cy="9100"/>
            </a:xfrm>
            <a:custGeom>
              <a:avLst/>
              <a:gdLst/>
              <a:ahLst/>
              <a:cxnLst/>
              <a:rect l="l" t="t" r="r" b="b"/>
              <a:pathLst>
                <a:path w="842" h="364" extrusionOk="0">
                  <a:moveTo>
                    <a:pt x="341" y="0"/>
                  </a:moveTo>
                  <a:cubicBezTo>
                    <a:pt x="255" y="0"/>
                    <a:pt x="169" y="16"/>
                    <a:pt x="87" y="46"/>
                  </a:cubicBezTo>
                  <a:cubicBezTo>
                    <a:pt x="0" y="74"/>
                    <a:pt x="25" y="196"/>
                    <a:pt x="106" y="196"/>
                  </a:cubicBezTo>
                  <a:cubicBezTo>
                    <a:pt x="113" y="196"/>
                    <a:pt x="120" y="195"/>
                    <a:pt x="127" y="193"/>
                  </a:cubicBezTo>
                  <a:cubicBezTo>
                    <a:pt x="174" y="181"/>
                    <a:pt x="222" y="175"/>
                    <a:pt x="270" y="175"/>
                  </a:cubicBezTo>
                  <a:cubicBezTo>
                    <a:pt x="346" y="175"/>
                    <a:pt x="421" y="190"/>
                    <a:pt x="491" y="223"/>
                  </a:cubicBezTo>
                  <a:cubicBezTo>
                    <a:pt x="585" y="267"/>
                    <a:pt x="648" y="353"/>
                    <a:pt x="755" y="363"/>
                  </a:cubicBezTo>
                  <a:cubicBezTo>
                    <a:pt x="757" y="363"/>
                    <a:pt x="759" y="363"/>
                    <a:pt x="760" y="363"/>
                  </a:cubicBezTo>
                  <a:cubicBezTo>
                    <a:pt x="802" y="363"/>
                    <a:pt x="841" y="321"/>
                    <a:pt x="838" y="283"/>
                  </a:cubicBezTo>
                  <a:cubicBezTo>
                    <a:pt x="825" y="133"/>
                    <a:pt x="661" y="62"/>
                    <a:pt x="534" y="26"/>
                  </a:cubicBezTo>
                  <a:cubicBezTo>
                    <a:pt x="471" y="9"/>
                    <a:pt x="406" y="0"/>
                    <a:pt x="341" y="0"/>
                  </a:cubicBezTo>
                  <a:close/>
                </a:path>
              </a:pathLst>
            </a:custGeom>
            <a:solidFill>
              <a:srgbClr val="FFFFFF"/>
            </a:solidFill>
            <a:ln>
              <a:noFill/>
            </a:ln>
          </p:spPr>
          <p:txBody>
            <a:bodyPr spcFirstLastPara="1" wrap="square" lIns="43250" tIns="43250" rIns="43250" bIns="43250" anchor="ctr" anchorCtr="0">
              <a:noAutofit/>
            </a:bodyPr>
            <a:lstStyle/>
            <a:p>
              <a:endParaRPr/>
            </a:p>
          </p:txBody>
        </p:sp>
        <p:sp>
          <p:nvSpPr>
            <p:cNvPr id="111" name="Google Shape;1578;p53"/>
            <p:cNvSpPr/>
            <p:nvPr/>
          </p:nvSpPr>
          <p:spPr>
            <a:xfrm>
              <a:off x="1569225" y="3222675"/>
              <a:ext cx="17325" cy="11700"/>
            </a:xfrm>
            <a:custGeom>
              <a:avLst/>
              <a:gdLst/>
              <a:ahLst/>
              <a:cxnLst/>
              <a:rect l="l" t="t" r="r" b="b"/>
              <a:pathLst>
                <a:path w="693" h="468" extrusionOk="0">
                  <a:moveTo>
                    <a:pt x="593" y="0"/>
                  </a:moveTo>
                  <a:cubicBezTo>
                    <a:pt x="586" y="0"/>
                    <a:pt x="579" y="1"/>
                    <a:pt x="571" y="4"/>
                  </a:cubicBezTo>
                  <a:cubicBezTo>
                    <a:pt x="468" y="33"/>
                    <a:pt x="358" y="67"/>
                    <a:pt x="264" y="124"/>
                  </a:cubicBezTo>
                  <a:cubicBezTo>
                    <a:pt x="178" y="178"/>
                    <a:pt x="67" y="244"/>
                    <a:pt x="24" y="338"/>
                  </a:cubicBezTo>
                  <a:cubicBezTo>
                    <a:pt x="0" y="397"/>
                    <a:pt x="35" y="468"/>
                    <a:pt x="97" y="468"/>
                  </a:cubicBezTo>
                  <a:cubicBezTo>
                    <a:pt x="105" y="468"/>
                    <a:pt x="113" y="467"/>
                    <a:pt x="121" y="465"/>
                  </a:cubicBezTo>
                  <a:cubicBezTo>
                    <a:pt x="218" y="438"/>
                    <a:pt x="291" y="364"/>
                    <a:pt x="375" y="311"/>
                  </a:cubicBezTo>
                  <a:cubicBezTo>
                    <a:pt x="458" y="251"/>
                    <a:pt x="539" y="187"/>
                    <a:pt x="628" y="133"/>
                  </a:cubicBezTo>
                  <a:cubicBezTo>
                    <a:pt x="693" y="97"/>
                    <a:pt x="659" y="0"/>
                    <a:pt x="593" y="0"/>
                  </a:cubicBezTo>
                  <a:close/>
                </a:path>
              </a:pathLst>
            </a:custGeom>
            <a:solidFill>
              <a:srgbClr val="FFFFFF"/>
            </a:solidFill>
            <a:ln>
              <a:noFill/>
            </a:ln>
          </p:spPr>
          <p:txBody>
            <a:bodyPr spcFirstLastPara="1" wrap="square" lIns="43250" tIns="43250" rIns="43250" bIns="43250" anchor="ctr" anchorCtr="0">
              <a:noAutofit/>
            </a:bodyPr>
            <a:lstStyle/>
            <a:p>
              <a:endParaRPr/>
            </a:p>
          </p:txBody>
        </p:sp>
        <p:sp>
          <p:nvSpPr>
            <p:cNvPr id="112" name="Google Shape;1579;p53"/>
            <p:cNvSpPr/>
            <p:nvPr/>
          </p:nvSpPr>
          <p:spPr>
            <a:xfrm>
              <a:off x="1490125" y="3212550"/>
              <a:ext cx="7875" cy="12600"/>
            </a:xfrm>
            <a:custGeom>
              <a:avLst/>
              <a:gdLst/>
              <a:ahLst/>
              <a:cxnLst/>
              <a:rect l="l" t="t" r="r" b="b"/>
              <a:pathLst>
                <a:path w="315" h="504" extrusionOk="0">
                  <a:moveTo>
                    <a:pt x="133" y="0"/>
                  </a:moveTo>
                  <a:cubicBezTo>
                    <a:pt x="76" y="0"/>
                    <a:pt x="22" y="47"/>
                    <a:pt x="37" y="121"/>
                  </a:cubicBezTo>
                  <a:cubicBezTo>
                    <a:pt x="51" y="171"/>
                    <a:pt x="51" y="228"/>
                    <a:pt x="31" y="275"/>
                  </a:cubicBezTo>
                  <a:cubicBezTo>
                    <a:pt x="0" y="342"/>
                    <a:pt x="3" y="445"/>
                    <a:pt x="83" y="482"/>
                  </a:cubicBezTo>
                  <a:cubicBezTo>
                    <a:pt x="114" y="495"/>
                    <a:pt x="131" y="498"/>
                    <a:pt x="160" y="502"/>
                  </a:cubicBezTo>
                  <a:cubicBezTo>
                    <a:pt x="165" y="503"/>
                    <a:pt x="169" y="503"/>
                    <a:pt x="173" y="503"/>
                  </a:cubicBezTo>
                  <a:cubicBezTo>
                    <a:pt x="251" y="503"/>
                    <a:pt x="314" y="422"/>
                    <a:pt x="314" y="352"/>
                  </a:cubicBezTo>
                  <a:cubicBezTo>
                    <a:pt x="314" y="242"/>
                    <a:pt x="284" y="134"/>
                    <a:pt x="217" y="44"/>
                  </a:cubicBezTo>
                  <a:cubicBezTo>
                    <a:pt x="195" y="14"/>
                    <a:pt x="164" y="0"/>
                    <a:pt x="133" y="0"/>
                  </a:cubicBezTo>
                  <a:close/>
                </a:path>
              </a:pathLst>
            </a:custGeom>
            <a:solidFill>
              <a:srgbClr val="FFFFFF"/>
            </a:solidFill>
            <a:ln>
              <a:noFill/>
            </a:ln>
          </p:spPr>
          <p:txBody>
            <a:bodyPr spcFirstLastPara="1" wrap="square" lIns="43250" tIns="43250" rIns="43250" bIns="43250" anchor="ctr" anchorCtr="0">
              <a:noAutofit/>
            </a:bodyPr>
            <a:lstStyle/>
            <a:p>
              <a:endParaRPr/>
            </a:p>
          </p:txBody>
        </p:sp>
        <p:sp>
          <p:nvSpPr>
            <p:cNvPr id="113" name="Google Shape;1580;p53"/>
            <p:cNvSpPr/>
            <p:nvPr/>
          </p:nvSpPr>
          <p:spPr>
            <a:xfrm>
              <a:off x="1470075" y="3232850"/>
              <a:ext cx="775" cy="600"/>
            </a:xfrm>
            <a:custGeom>
              <a:avLst/>
              <a:gdLst/>
              <a:ahLst/>
              <a:cxnLst/>
              <a:rect l="l" t="t" r="r" b="b"/>
              <a:pathLst>
                <a:path w="31" h="24" extrusionOk="0">
                  <a:moveTo>
                    <a:pt x="17" y="1"/>
                  </a:moveTo>
                  <a:cubicBezTo>
                    <a:pt x="0" y="1"/>
                    <a:pt x="0" y="24"/>
                    <a:pt x="17" y="24"/>
                  </a:cubicBezTo>
                  <a:cubicBezTo>
                    <a:pt x="31" y="24"/>
                    <a:pt x="31" y="1"/>
                    <a:pt x="17" y="1"/>
                  </a:cubicBezTo>
                  <a:close/>
                </a:path>
              </a:pathLst>
            </a:custGeom>
            <a:solidFill>
              <a:srgbClr val="FFFFFF"/>
            </a:solidFill>
            <a:ln>
              <a:noFill/>
            </a:ln>
          </p:spPr>
          <p:txBody>
            <a:bodyPr spcFirstLastPara="1" wrap="square" lIns="43250" tIns="43250" rIns="43250" bIns="43250" anchor="ctr" anchorCtr="0">
              <a:noAutofit/>
            </a:bodyPr>
            <a:lstStyle/>
            <a:p>
              <a:endParaRPr/>
            </a:p>
          </p:txBody>
        </p:sp>
        <p:sp>
          <p:nvSpPr>
            <p:cNvPr id="114" name="Google Shape;1581;p53"/>
            <p:cNvSpPr/>
            <p:nvPr/>
          </p:nvSpPr>
          <p:spPr>
            <a:xfrm>
              <a:off x="1458625" y="3256925"/>
              <a:ext cx="8375" cy="5700"/>
            </a:xfrm>
            <a:custGeom>
              <a:avLst/>
              <a:gdLst/>
              <a:ahLst/>
              <a:cxnLst/>
              <a:rect l="l" t="t" r="r" b="b"/>
              <a:pathLst>
                <a:path w="335" h="228" extrusionOk="0">
                  <a:moveTo>
                    <a:pt x="217" y="1"/>
                  </a:moveTo>
                  <a:cubicBezTo>
                    <a:pt x="200" y="1"/>
                    <a:pt x="183" y="6"/>
                    <a:pt x="168" y="17"/>
                  </a:cubicBezTo>
                  <a:cubicBezTo>
                    <a:pt x="141" y="34"/>
                    <a:pt x="114" y="51"/>
                    <a:pt x="91" y="67"/>
                  </a:cubicBezTo>
                  <a:cubicBezTo>
                    <a:pt x="60" y="87"/>
                    <a:pt x="44" y="114"/>
                    <a:pt x="23" y="140"/>
                  </a:cubicBezTo>
                  <a:cubicBezTo>
                    <a:pt x="0" y="180"/>
                    <a:pt x="34" y="217"/>
                    <a:pt x="71" y="224"/>
                  </a:cubicBezTo>
                  <a:cubicBezTo>
                    <a:pt x="90" y="226"/>
                    <a:pt x="107" y="228"/>
                    <a:pt x="125" y="228"/>
                  </a:cubicBezTo>
                  <a:cubicBezTo>
                    <a:pt x="137" y="228"/>
                    <a:pt x="148" y="227"/>
                    <a:pt x="161" y="224"/>
                  </a:cubicBezTo>
                  <a:cubicBezTo>
                    <a:pt x="191" y="217"/>
                    <a:pt x="218" y="211"/>
                    <a:pt x="244" y="204"/>
                  </a:cubicBezTo>
                  <a:cubicBezTo>
                    <a:pt x="304" y="187"/>
                    <a:pt x="335" y="120"/>
                    <a:pt x="311" y="63"/>
                  </a:cubicBezTo>
                  <a:cubicBezTo>
                    <a:pt x="295" y="27"/>
                    <a:pt x="256" y="1"/>
                    <a:pt x="217" y="1"/>
                  </a:cubicBezTo>
                  <a:close/>
                </a:path>
              </a:pathLst>
            </a:custGeom>
            <a:solidFill>
              <a:srgbClr val="FFFFFF"/>
            </a:solidFill>
            <a:ln>
              <a:noFill/>
            </a:ln>
          </p:spPr>
          <p:txBody>
            <a:bodyPr spcFirstLastPara="1" wrap="square" lIns="43250" tIns="43250" rIns="43250" bIns="43250" anchor="ctr" anchorCtr="0">
              <a:noAutofit/>
            </a:bodyPr>
            <a:lstStyle/>
            <a:p>
              <a:endParaRPr/>
            </a:p>
          </p:txBody>
        </p:sp>
        <p:sp>
          <p:nvSpPr>
            <p:cNvPr id="115" name="Google Shape;1582;p53"/>
            <p:cNvSpPr/>
            <p:nvPr/>
          </p:nvSpPr>
          <p:spPr>
            <a:xfrm>
              <a:off x="1439075" y="3371025"/>
              <a:ext cx="1600" cy="1200"/>
            </a:xfrm>
            <a:custGeom>
              <a:avLst/>
              <a:gdLst/>
              <a:ahLst/>
              <a:cxnLst/>
              <a:rect l="l" t="t" r="r" b="b"/>
              <a:pathLst>
                <a:path w="64" h="48" extrusionOk="0">
                  <a:moveTo>
                    <a:pt x="34" y="1"/>
                  </a:moveTo>
                  <a:cubicBezTo>
                    <a:pt x="0" y="1"/>
                    <a:pt x="0" y="47"/>
                    <a:pt x="34" y="47"/>
                  </a:cubicBezTo>
                  <a:cubicBezTo>
                    <a:pt x="64" y="47"/>
                    <a:pt x="64" y="1"/>
                    <a:pt x="34" y="1"/>
                  </a:cubicBezTo>
                  <a:close/>
                </a:path>
              </a:pathLst>
            </a:custGeom>
            <a:solidFill>
              <a:srgbClr val="FFFFFF"/>
            </a:solidFill>
            <a:ln>
              <a:noFill/>
            </a:ln>
          </p:spPr>
          <p:txBody>
            <a:bodyPr spcFirstLastPara="1" wrap="square" lIns="43250" tIns="43250" rIns="43250" bIns="43250" anchor="ctr" anchorCtr="0">
              <a:noAutofit/>
            </a:bodyPr>
            <a:lstStyle/>
            <a:p>
              <a:endParaRPr/>
            </a:p>
          </p:txBody>
        </p:sp>
        <p:sp>
          <p:nvSpPr>
            <p:cNvPr id="116" name="Google Shape;1583;p53"/>
            <p:cNvSpPr/>
            <p:nvPr/>
          </p:nvSpPr>
          <p:spPr>
            <a:xfrm>
              <a:off x="1547525" y="3371950"/>
              <a:ext cx="1425" cy="1100"/>
            </a:xfrm>
            <a:custGeom>
              <a:avLst/>
              <a:gdLst/>
              <a:ahLst/>
              <a:cxnLst/>
              <a:rect l="l" t="t" r="r" b="b"/>
              <a:pathLst>
                <a:path w="57" h="44" extrusionOk="0">
                  <a:moveTo>
                    <a:pt x="26" y="1"/>
                  </a:moveTo>
                  <a:cubicBezTo>
                    <a:pt x="0" y="1"/>
                    <a:pt x="0" y="44"/>
                    <a:pt x="26" y="44"/>
                  </a:cubicBezTo>
                  <a:cubicBezTo>
                    <a:pt x="56" y="44"/>
                    <a:pt x="56" y="1"/>
                    <a:pt x="26" y="1"/>
                  </a:cubicBezTo>
                  <a:close/>
                </a:path>
              </a:pathLst>
            </a:custGeom>
            <a:solidFill>
              <a:srgbClr val="FFFFFF"/>
            </a:solidFill>
            <a:ln>
              <a:noFill/>
            </a:ln>
          </p:spPr>
          <p:txBody>
            <a:bodyPr spcFirstLastPara="1" wrap="square" lIns="43250" tIns="43250" rIns="43250" bIns="43250" anchor="ctr" anchorCtr="0">
              <a:noAutofit/>
            </a:bodyPr>
            <a:lstStyle/>
            <a:p>
              <a:endParaRPr/>
            </a:p>
          </p:txBody>
        </p:sp>
      </p:grpSp>
    </p:spTree>
    <p:extLst>
      <p:ext uri="{BB962C8B-B14F-4D97-AF65-F5344CB8AC3E}">
        <p14:creationId xmlns:p14="http://schemas.microsoft.com/office/powerpoint/2010/main" val="3511864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Effect transition="in" filter="barn(inVertical)">
                                      <p:cBhvr>
                                        <p:cTn id="12" dur="500"/>
                                        <p:tgtEl>
                                          <p:spTgt spid="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7" presetClass="entr" presetSubtype="0" fill="hold" grpId="0" nodeType="clickEffect">
                                  <p:stCondLst>
                                    <p:cond delay="0"/>
                                  </p:stCondLst>
                                  <p:iterate type="lt">
                                    <p:tmPct val="50000"/>
                                  </p:iterate>
                                  <p:childTnLst>
                                    <p:set>
                                      <p:cBhvr>
                                        <p:cTn id="16" dur="1" fill="hold">
                                          <p:stCondLst>
                                            <p:cond delay="0"/>
                                          </p:stCondLst>
                                        </p:cTn>
                                        <p:tgtEl>
                                          <p:spTgt spid="10"/>
                                        </p:tgtEl>
                                        <p:attrNameLst>
                                          <p:attrName>style.visibility</p:attrName>
                                        </p:attrNameLst>
                                      </p:cBhvr>
                                      <p:to>
                                        <p:strVal val="visible"/>
                                      </p:to>
                                    </p:set>
                                    <p:anim calcmode="discrete" valueType="clr">
                                      <p:cBhvr override="childStyle">
                                        <p:cTn id="17" dur="40"/>
                                        <p:tgtEl>
                                          <p:spTgt spid="10"/>
                                        </p:tgtEl>
                                        <p:attrNameLst>
                                          <p:attrName>style.color</p:attrName>
                                        </p:attrNameLst>
                                      </p:cBhvr>
                                      <p:tavLst>
                                        <p:tav tm="0">
                                          <p:val>
                                            <p:clrVal>
                                              <a:schemeClr val="accent2"/>
                                            </p:clrVal>
                                          </p:val>
                                        </p:tav>
                                        <p:tav tm="50000">
                                          <p:val>
                                            <p:clrVal>
                                              <a:schemeClr val="hlink"/>
                                            </p:clrVal>
                                          </p:val>
                                        </p:tav>
                                      </p:tavLst>
                                    </p:anim>
                                    <p:anim calcmode="discrete" valueType="clr">
                                      <p:cBhvr>
                                        <p:cTn id="18" dur="40"/>
                                        <p:tgtEl>
                                          <p:spTgt spid="10"/>
                                        </p:tgtEl>
                                        <p:attrNameLst>
                                          <p:attrName>fillcolor</p:attrName>
                                        </p:attrNameLst>
                                      </p:cBhvr>
                                      <p:tavLst>
                                        <p:tav tm="0">
                                          <p:val>
                                            <p:clrVal>
                                              <a:schemeClr val="accent2"/>
                                            </p:clrVal>
                                          </p:val>
                                        </p:tav>
                                        <p:tav tm="50000">
                                          <p:val>
                                            <p:clrVal>
                                              <a:schemeClr val="hlink"/>
                                            </p:clrVal>
                                          </p:val>
                                        </p:tav>
                                      </p:tavLst>
                                    </p:anim>
                                    <p:set>
                                      <p:cBhvr>
                                        <p:cTn id="19" dur="40"/>
                                        <p:tgtEl>
                                          <p:spTgt spid="10"/>
                                        </p:tgtEl>
                                        <p:attrNameLst>
                                          <p:attrName>fill.type</p:attrName>
                                        </p:attrNameLst>
                                      </p:cBhvr>
                                      <p:to>
                                        <p:strVal val="solid"/>
                                      </p:to>
                                    </p:set>
                                  </p:childTnLst>
                                </p:cTn>
                              </p:par>
                            </p:childTnLst>
                          </p:cTn>
                        </p:par>
                        <p:par>
                          <p:cTn id="20" fill="hold">
                            <p:stCondLst>
                              <p:cond delay="200"/>
                            </p:stCondLst>
                            <p:childTnLst>
                              <p:par>
                                <p:cTn id="21" presetID="27" presetClass="entr" presetSubtype="0" fill="hold" grpId="0" nodeType="afterEffect">
                                  <p:stCondLst>
                                    <p:cond delay="0"/>
                                  </p:stCondLst>
                                  <p:iterate type="lt">
                                    <p:tmPct val="50000"/>
                                  </p:iterate>
                                  <p:childTnLst>
                                    <p:set>
                                      <p:cBhvr>
                                        <p:cTn id="22" dur="1" fill="hold">
                                          <p:stCondLst>
                                            <p:cond delay="0"/>
                                          </p:stCondLst>
                                        </p:cTn>
                                        <p:tgtEl>
                                          <p:spTgt spid="11"/>
                                        </p:tgtEl>
                                        <p:attrNameLst>
                                          <p:attrName>style.visibility</p:attrName>
                                        </p:attrNameLst>
                                      </p:cBhvr>
                                      <p:to>
                                        <p:strVal val="visible"/>
                                      </p:to>
                                    </p:set>
                                    <p:anim calcmode="discrete" valueType="clr">
                                      <p:cBhvr override="childStyle">
                                        <p:cTn id="23" dur="40"/>
                                        <p:tgtEl>
                                          <p:spTgt spid="11"/>
                                        </p:tgtEl>
                                        <p:attrNameLst>
                                          <p:attrName>style.color</p:attrName>
                                        </p:attrNameLst>
                                      </p:cBhvr>
                                      <p:tavLst>
                                        <p:tav tm="0">
                                          <p:val>
                                            <p:clrVal>
                                              <a:schemeClr val="accent2"/>
                                            </p:clrVal>
                                          </p:val>
                                        </p:tav>
                                        <p:tav tm="50000">
                                          <p:val>
                                            <p:clrVal>
                                              <a:schemeClr val="hlink"/>
                                            </p:clrVal>
                                          </p:val>
                                        </p:tav>
                                      </p:tavLst>
                                    </p:anim>
                                    <p:anim calcmode="discrete" valueType="clr">
                                      <p:cBhvr>
                                        <p:cTn id="24" dur="40"/>
                                        <p:tgtEl>
                                          <p:spTgt spid="11"/>
                                        </p:tgtEl>
                                        <p:attrNameLst>
                                          <p:attrName>fillcolor</p:attrName>
                                        </p:attrNameLst>
                                      </p:cBhvr>
                                      <p:tavLst>
                                        <p:tav tm="0">
                                          <p:val>
                                            <p:clrVal>
                                              <a:schemeClr val="accent2"/>
                                            </p:clrVal>
                                          </p:val>
                                        </p:tav>
                                        <p:tav tm="50000">
                                          <p:val>
                                            <p:clrVal>
                                              <a:schemeClr val="hlink"/>
                                            </p:clrVal>
                                          </p:val>
                                        </p:tav>
                                      </p:tavLst>
                                    </p:anim>
                                    <p:set>
                                      <p:cBhvr>
                                        <p:cTn id="25" dur="40"/>
                                        <p:tgtEl>
                                          <p:spTgt spid="11"/>
                                        </p:tgtEl>
                                        <p:attrNameLst>
                                          <p:attrName>fill.type</p:attrName>
                                        </p:attrNameLst>
                                      </p:cBhvr>
                                      <p:to>
                                        <p:strVal val="solid"/>
                                      </p:to>
                                    </p:set>
                                  </p:childTnLst>
                                </p:cTn>
                              </p:par>
                            </p:childTnLst>
                          </p:cTn>
                        </p:par>
                        <p:par>
                          <p:cTn id="26" fill="hold">
                            <p:stCondLst>
                              <p:cond delay="600"/>
                            </p:stCondLst>
                            <p:childTnLst>
                              <p:par>
                                <p:cTn id="27" presetID="27" presetClass="entr" presetSubtype="0" fill="hold" grpId="0" nodeType="afterEffect">
                                  <p:stCondLst>
                                    <p:cond delay="0"/>
                                  </p:stCondLst>
                                  <p:iterate type="lt">
                                    <p:tmPct val="50000"/>
                                  </p:iterate>
                                  <p:childTnLst>
                                    <p:set>
                                      <p:cBhvr>
                                        <p:cTn id="28" dur="1" fill="hold">
                                          <p:stCondLst>
                                            <p:cond delay="0"/>
                                          </p:stCondLst>
                                        </p:cTn>
                                        <p:tgtEl>
                                          <p:spTgt spid="12"/>
                                        </p:tgtEl>
                                        <p:attrNameLst>
                                          <p:attrName>style.visibility</p:attrName>
                                        </p:attrNameLst>
                                      </p:cBhvr>
                                      <p:to>
                                        <p:strVal val="visible"/>
                                      </p:to>
                                    </p:set>
                                    <p:anim calcmode="discrete" valueType="clr">
                                      <p:cBhvr override="childStyle">
                                        <p:cTn id="29" dur="40"/>
                                        <p:tgtEl>
                                          <p:spTgt spid="12"/>
                                        </p:tgtEl>
                                        <p:attrNameLst>
                                          <p:attrName>style.color</p:attrName>
                                        </p:attrNameLst>
                                      </p:cBhvr>
                                      <p:tavLst>
                                        <p:tav tm="0">
                                          <p:val>
                                            <p:clrVal>
                                              <a:schemeClr val="accent2"/>
                                            </p:clrVal>
                                          </p:val>
                                        </p:tav>
                                        <p:tav tm="50000">
                                          <p:val>
                                            <p:clrVal>
                                              <a:schemeClr val="hlink"/>
                                            </p:clrVal>
                                          </p:val>
                                        </p:tav>
                                      </p:tavLst>
                                    </p:anim>
                                    <p:anim calcmode="discrete" valueType="clr">
                                      <p:cBhvr>
                                        <p:cTn id="30" dur="40"/>
                                        <p:tgtEl>
                                          <p:spTgt spid="12"/>
                                        </p:tgtEl>
                                        <p:attrNameLst>
                                          <p:attrName>fillcolor</p:attrName>
                                        </p:attrNameLst>
                                      </p:cBhvr>
                                      <p:tavLst>
                                        <p:tav tm="0">
                                          <p:val>
                                            <p:clrVal>
                                              <a:schemeClr val="accent2"/>
                                            </p:clrVal>
                                          </p:val>
                                        </p:tav>
                                        <p:tav tm="50000">
                                          <p:val>
                                            <p:clrVal>
                                              <a:schemeClr val="hlink"/>
                                            </p:clrVal>
                                          </p:val>
                                        </p:tav>
                                      </p:tavLst>
                                    </p:anim>
                                    <p:set>
                                      <p:cBhvr>
                                        <p:cTn id="31" dur="40"/>
                                        <p:tgtEl>
                                          <p:spTgt spid="12"/>
                                        </p:tgtEl>
                                        <p:attrNameLst>
                                          <p:attrName>fill.type</p:attrName>
                                        </p:attrNameLst>
                                      </p:cBhvr>
                                      <p:to>
                                        <p:strVal val="solid"/>
                                      </p:to>
                                    </p:set>
                                  </p:childTnLst>
                                </p:cTn>
                              </p:par>
                            </p:childTnLst>
                          </p:cTn>
                        </p:par>
                        <p:par>
                          <p:cTn id="32" fill="hold">
                            <p:stCondLst>
                              <p:cond delay="960"/>
                            </p:stCondLst>
                            <p:childTnLst>
                              <p:par>
                                <p:cTn id="33" presetID="27" presetClass="entr" presetSubtype="0" fill="hold" grpId="0" nodeType="afterEffect">
                                  <p:stCondLst>
                                    <p:cond delay="0"/>
                                  </p:stCondLst>
                                  <p:iterate type="lt">
                                    <p:tmPct val="50000"/>
                                  </p:iterate>
                                  <p:childTnLst>
                                    <p:set>
                                      <p:cBhvr>
                                        <p:cTn id="34" dur="1" fill="hold">
                                          <p:stCondLst>
                                            <p:cond delay="0"/>
                                          </p:stCondLst>
                                        </p:cTn>
                                        <p:tgtEl>
                                          <p:spTgt spid="13"/>
                                        </p:tgtEl>
                                        <p:attrNameLst>
                                          <p:attrName>style.visibility</p:attrName>
                                        </p:attrNameLst>
                                      </p:cBhvr>
                                      <p:to>
                                        <p:strVal val="visible"/>
                                      </p:to>
                                    </p:set>
                                    <p:anim calcmode="discrete" valueType="clr">
                                      <p:cBhvr override="childStyle">
                                        <p:cTn id="35" dur="40"/>
                                        <p:tgtEl>
                                          <p:spTgt spid="13"/>
                                        </p:tgtEl>
                                        <p:attrNameLst>
                                          <p:attrName>style.color</p:attrName>
                                        </p:attrNameLst>
                                      </p:cBhvr>
                                      <p:tavLst>
                                        <p:tav tm="0">
                                          <p:val>
                                            <p:clrVal>
                                              <a:schemeClr val="accent2"/>
                                            </p:clrVal>
                                          </p:val>
                                        </p:tav>
                                        <p:tav tm="50000">
                                          <p:val>
                                            <p:clrVal>
                                              <a:schemeClr val="hlink"/>
                                            </p:clrVal>
                                          </p:val>
                                        </p:tav>
                                      </p:tavLst>
                                    </p:anim>
                                    <p:anim calcmode="discrete" valueType="clr">
                                      <p:cBhvr>
                                        <p:cTn id="36" dur="40"/>
                                        <p:tgtEl>
                                          <p:spTgt spid="13"/>
                                        </p:tgtEl>
                                        <p:attrNameLst>
                                          <p:attrName>fillcolor</p:attrName>
                                        </p:attrNameLst>
                                      </p:cBhvr>
                                      <p:tavLst>
                                        <p:tav tm="0">
                                          <p:val>
                                            <p:clrVal>
                                              <a:schemeClr val="accent2"/>
                                            </p:clrVal>
                                          </p:val>
                                        </p:tav>
                                        <p:tav tm="50000">
                                          <p:val>
                                            <p:clrVal>
                                              <a:schemeClr val="hlink"/>
                                            </p:clrVal>
                                          </p:val>
                                        </p:tav>
                                      </p:tavLst>
                                    </p:anim>
                                    <p:set>
                                      <p:cBhvr>
                                        <p:cTn id="37" dur="40"/>
                                        <p:tgtEl>
                                          <p:spTgt spid="13"/>
                                        </p:tgtEl>
                                        <p:attrNameLst>
                                          <p:attrName>fill.type</p:attrName>
                                        </p:attrNameLst>
                                      </p:cBhvr>
                                      <p:to>
                                        <p:strVal val="solid"/>
                                      </p:to>
                                    </p:set>
                                  </p:childTnLst>
                                </p:cTn>
                              </p:par>
                            </p:childTnLst>
                          </p:cTn>
                        </p:par>
                      </p:childTnLst>
                    </p:cTn>
                  </p:par>
                  <p:par>
                    <p:cTn id="38" fill="hold">
                      <p:stCondLst>
                        <p:cond delay="indefinite"/>
                      </p:stCondLst>
                      <p:childTnLst>
                        <p:par>
                          <p:cTn id="39" fill="hold">
                            <p:stCondLst>
                              <p:cond delay="0"/>
                            </p:stCondLst>
                            <p:childTnLst>
                              <p:par>
                                <p:cTn id="40" presetID="21" presetClass="entr" presetSubtype="1" fill="hold" grpId="0" nodeType="click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wheel(1)">
                                      <p:cBhvr>
                                        <p:cTn id="42" dur="2000"/>
                                        <p:tgtEl>
                                          <p:spTgt spid="14"/>
                                        </p:tgtEl>
                                      </p:cBhvr>
                                    </p:animEffect>
                                  </p:childTnLst>
                                </p:cTn>
                              </p:par>
                              <p:par>
                                <p:cTn id="43" presetID="21" presetClass="entr" presetSubtype="1" fill="hold" grpId="0" nodeType="withEffect">
                                  <p:stCondLst>
                                    <p:cond delay="0"/>
                                  </p:stCondLst>
                                  <p:childTnLst>
                                    <p:set>
                                      <p:cBhvr>
                                        <p:cTn id="44" dur="1" fill="hold">
                                          <p:stCondLst>
                                            <p:cond delay="0"/>
                                          </p:stCondLst>
                                        </p:cTn>
                                        <p:tgtEl>
                                          <p:spTgt spid="15"/>
                                        </p:tgtEl>
                                        <p:attrNameLst>
                                          <p:attrName>style.visibility</p:attrName>
                                        </p:attrNameLst>
                                      </p:cBhvr>
                                      <p:to>
                                        <p:strVal val="visible"/>
                                      </p:to>
                                    </p:set>
                                    <p:animEffect transition="in" filter="wheel(1)">
                                      <p:cBhvr>
                                        <p:cTn id="45"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p:bldP spid="14" grpId="0" animBg="1"/>
      <p:bldP spid="1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1"/>
          <p:cNvSpPr/>
          <p:nvPr/>
        </p:nvSpPr>
        <p:spPr>
          <a:xfrm>
            <a:off x="291548" y="1215352"/>
            <a:ext cx="11763112" cy="5357922"/>
          </a:xfrm>
          <a:custGeom>
            <a:avLst/>
            <a:gdLst>
              <a:gd name="connsiteX0" fmla="*/ 0 w 9967624"/>
              <a:gd name="connsiteY0" fmla="*/ 927119 h 5562600"/>
              <a:gd name="connsiteX1" fmla="*/ 927119 w 9967624"/>
              <a:gd name="connsiteY1" fmla="*/ 0 h 5562600"/>
              <a:gd name="connsiteX2" fmla="*/ 9040505 w 9967624"/>
              <a:gd name="connsiteY2" fmla="*/ 0 h 5562600"/>
              <a:gd name="connsiteX3" fmla="*/ 9967624 w 9967624"/>
              <a:gd name="connsiteY3" fmla="*/ 927119 h 5562600"/>
              <a:gd name="connsiteX4" fmla="*/ 9967624 w 9967624"/>
              <a:gd name="connsiteY4" fmla="*/ 4635481 h 5562600"/>
              <a:gd name="connsiteX5" fmla="*/ 9040505 w 9967624"/>
              <a:gd name="connsiteY5" fmla="*/ 5562600 h 5562600"/>
              <a:gd name="connsiteX6" fmla="*/ 927119 w 9967624"/>
              <a:gd name="connsiteY6" fmla="*/ 5562600 h 5562600"/>
              <a:gd name="connsiteX7" fmla="*/ 0 w 9967624"/>
              <a:gd name="connsiteY7" fmla="*/ 4635481 h 5562600"/>
              <a:gd name="connsiteX8" fmla="*/ 0 w 9967624"/>
              <a:gd name="connsiteY8" fmla="*/ 927119 h 5562600"/>
              <a:gd name="connsiteX0" fmla="*/ 0 w 9967624"/>
              <a:gd name="connsiteY0" fmla="*/ 927119 h 5562600"/>
              <a:gd name="connsiteX1" fmla="*/ 1260494 w 9967624"/>
              <a:gd name="connsiteY1" fmla="*/ 66675 h 5562600"/>
              <a:gd name="connsiteX2" fmla="*/ 9040505 w 9967624"/>
              <a:gd name="connsiteY2" fmla="*/ 0 h 5562600"/>
              <a:gd name="connsiteX3" fmla="*/ 9967624 w 9967624"/>
              <a:gd name="connsiteY3" fmla="*/ 927119 h 5562600"/>
              <a:gd name="connsiteX4" fmla="*/ 9967624 w 9967624"/>
              <a:gd name="connsiteY4" fmla="*/ 4635481 h 5562600"/>
              <a:gd name="connsiteX5" fmla="*/ 9040505 w 9967624"/>
              <a:gd name="connsiteY5" fmla="*/ 5562600 h 5562600"/>
              <a:gd name="connsiteX6" fmla="*/ 927119 w 9967624"/>
              <a:gd name="connsiteY6" fmla="*/ 5562600 h 5562600"/>
              <a:gd name="connsiteX7" fmla="*/ 0 w 9967624"/>
              <a:gd name="connsiteY7" fmla="*/ 4635481 h 5562600"/>
              <a:gd name="connsiteX8" fmla="*/ 0 w 9967624"/>
              <a:gd name="connsiteY8" fmla="*/ 927119 h 5562600"/>
              <a:gd name="connsiteX0" fmla="*/ 0 w 9967624"/>
              <a:gd name="connsiteY0" fmla="*/ 1136669 h 5772150"/>
              <a:gd name="connsiteX1" fmla="*/ 1260494 w 9967624"/>
              <a:gd name="connsiteY1" fmla="*/ 276225 h 5772150"/>
              <a:gd name="connsiteX2" fmla="*/ 9030980 w 9967624"/>
              <a:gd name="connsiteY2" fmla="*/ 0 h 5772150"/>
              <a:gd name="connsiteX3" fmla="*/ 9967624 w 9967624"/>
              <a:gd name="connsiteY3" fmla="*/ 1136669 h 5772150"/>
              <a:gd name="connsiteX4" fmla="*/ 9967624 w 9967624"/>
              <a:gd name="connsiteY4" fmla="*/ 4845031 h 5772150"/>
              <a:gd name="connsiteX5" fmla="*/ 9040505 w 9967624"/>
              <a:gd name="connsiteY5" fmla="*/ 5772150 h 5772150"/>
              <a:gd name="connsiteX6" fmla="*/ 927119 w 9967624"/>
              <a:gd name="connsiteY6" fmla="*/ 5772150 h 5772150"/>
              <a:gd name="connsiteX7" fmla="*/ 0 w 9967624"/>
              <a:gd name="connsiteY7" fmla="*/ 4845031 h 5772150"/>
              <a:gd name="connsiteX8" fmla="*/ 0 w 9967624"/>
              <a:gd name="connsiteY8" fmla="*/ 1136669 h 5772150"/>
              <a:gd name="connsiteX0" fmla="*/ 0 w 9967624"/>
              <a:gd name="connsiteY0" fmla="*/ 1136669 h 5905500"/>
              <a:gd name="connsiteX1" fmla="*/ 1260494 w 9967624"/>
              <a:gd name="connsiteY1" fmla="*/ 276225 h 5905500"/>
              <a:gd name="connsiteX2" fmla="*/ 9030980 w 9967624"/>
              <a:gd name="connsiteY2" fmla="*/ 0 h 5905500"/>
              <a:gd name="connsiteX3" fmla="*/ 9967624 w 9967624"/>
              <a:gd name="connsiteY3" fmla="*/ 1136669 h 5905500"/>
              <a:gd name="connsiteX4" fmla="*/ 9967624 w 9967624"/>
              <a:gd name="connsiteY4" fmla="*/ 4845031 h 5905500"/>
              <a:gd name="connsiteX5" fmla="*/ 9116705 w 9967624"/>
              <a:gd name="connsiteY5" fmla="*/ 5905500 h 5905500"/>
              <a:gd name="connsiteX6" fmla="*/ 927119 w 9967624"/>
              <a:gd name="connsiteY6" fmla="*/ 5772150 h 5905500"/>
              <a:gd name="connsiteX7" fmla="*/ 0 w 9967624"/>
              <a:gd name="connsiteY7" fmla="*/ 4845031 h 5905500"/>
              <a:gd name="connsiteX8" fmla="*/ 0 w 9967624"/>
              <a:gd name="connsiteY8" fmla="*/ 1136669 h 5905500"/>
              <a:gd name="connsiteX0" fmla="*/ 0 w 9967624"/>
              <a:gd name="connsiteY0" fmla="*/ 1136669 h 5905500"/>
              <a:gd name="connsiteX1" fmla="*/ 1260494 w 9967624"/>
              <a:gd name="connsiteY1" fmla="*/ 276225 h 5905500"/>
              <a:gd name="connsiteX2" fmla="*/ 9030980 w 9967624"/>
              <a:gd name="connsiteY2" fmla="*/ 0 h 5905500"/>
              <a:gd name="connsiteX3" fmla="*/ 9967624 w 9967624"/>
              <a:gd name="connsiteY3" fmla="*/ 1136669 h 5905500"/>
              <a:gd name="connsiteX4" fmla="*/ 9967624 w 9967624"/>
              <a:gd name="connsiteY4" fmla="*/ 4845031 h 5905500"/>
              <a:gd name="connsiteX5" fmla="*/ 9116705 w 9967624"/>
              <a:gd name="connsiteY5" fmla="*/ 5905500 h 5905500"/>
              <a:gd name="connsiteX6" fmla="*/ 698519 w 9967624"/>
              <a:gd name="connsiteY6" fmla="*/ 5591175 h 5905500"/>
              <a:gd name="connsiteX7" fmla="*/ 0 w 9967624"/>
              <a:gd name="connsiteY7" fmla="*/ 4845031 h 5905500"/>
              <a:gd name="connsiteX8" fmla="*/ 0 w 9967624"/>
              <a:gd name="connsiteY8" fmla="*/ 1136669 h 5905500"/>
              <a:gd name="connsiteX0" fmla="*/ 0 w 9967624"/>
              <a:gd name="connsiteY0" fmla="*/ 1136669 h 5905500"/>
              <a:gd name="connsiteX1" fmla="*/ 1260494 w 9967624"/>
              <a:gd name="connsiteY1" fmla="*/ 276225 h 5905500"/>
              <a:gd name="connsiteX2" fmla="*/ 9030980 w 9967624"/>
              <a:gd name="connsiteY2" fmla="*/ 0 h 5905500"/>
              <a:gd name="connsiteX3" fmla="*/ 9967624 w 9967624"/>
              <a:gd name="connsiteY3" fmla="*/ 1136669 h 5905500"/>
              <a:gd name="connsiteX4" fmla="*/ 9853324 w 9967624"/>
              <a:gd name="connsiteY4" fmla="*/ 3397231 h 5905500"/>
              <a:gd name="connsiteX5" fmla="*/ 9116705 w 9967624"/>
              <a:gd name="connsiteY5" fmla="*/ 5905500 h 5905500"/>
              <a:gd name="connsiteX6" fmla="*/ 698519 w 9967624"/>
              <a:gd name="connsiteY6" fmla="*/ 5591175 h 5905500"/>
              <a:gd name="connsiteX7" fmla="*/ 0 w 9967624"/>
              <a:gd name="connsiteY7" fmla="*/ 4845031 h 5905500"/>
              <a:gd name="connsiteX8" fmla="*/ 0 w 9967624"/>
              <a:gd name="connsiteY8" fmla="*/ 1136669 h 5905500"/>
              <a:gd name="connsiteX0" fmla="*/ 0 w 9967624"/>
              <a:gd name="connsiteY0" fmla="*/ 860444 h 5629275"/>
              <a:gd name="connsiteX1" fmla="*/ 1260494 w 9967624"/>
              <a:gd name="connsiteY1" fmla="*/ 0 h 5629275"/>
              <a:gd name="connsiteX2" fmla="*/ 9076894 w 9967624"/>
              <a:gd name="connsiteY2" fmla="*/ 63530 h 5629275"/>
              <a:gd name="connsiteX3" fmla="*/ 9967624 w 9967624"/>
              <a:gd name="connsiteY3" fmla="*/ 860444 h 5629275"/>
              <a:gd name="connsiteX4" fmla="*/ 9853324 w 9967624"/>
              <a:gd name="connsiteY4" fmla="*/ 3121006 h 5629275"/>
              <a:gd name="connsiteX5" fmla="*/ 9116705 w 9967624"/>
              <a:gd name="connsiteY5" fmla="*/ 5629275 h 5629275"/>
              <a:gd name="connsiteX6" fmla="*/ 698519 w 9967624"/>
              <a:gd name="connsiteY6" fmla="*/ 5314950 h 5629275"/>
              <a:gd name="connsiteX7" fmla="*/ 0 w 9967624"/>
              <a:gd name="connsiteY7" fmla="*/ 4568806 h 5629275"/>
              <a:gd name="connsiteX8" fmla="*/ 0 w 9967624"/>
              <a:gd name="connsiteY8" fmla="*/ 860444 h 5629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67624" h="5629275">
                <a:moveTo>
                  <a:pt x="0" y="860444"/>
                </a:moveTo>
                <a:cubicBezTo>
                  <a:pt x="0" y="348410"/>
                  <a:pt x="748460" y="0"/>
                  <a:pt x="1260494" y="0"/>
                </a:cubicBezTo>
                <a:lnTo>
                  <a:pt x="9076894" y="63530"/>
                </a:lnTo>
                <a:cubicBezTo>
                  <a:pt x="9588928" y="63530"/>
                  <a:pt x="9967624" y="348410"/>
                  <a:pt x="9967624" y="860444"/>
                </a:cubicBezTo>
                <a:lnTo>
                  <a:pt x="9853324" y="3121006"/>
                </a:lnTo>
                <a:cubicBezTo>
                  <a:pt x="9853324" y="3633040"/>
                  <a:pt x="9628739" y="5629275"/>
                  <a:pt x="9116705" y="5629275"/>
                </a:cubicBezTo>
                <a:lnTo>
                  <a:pt x="698519" y="5314950"/>
                </a:lnTo>
                <a:cubicBezTo>
                  <a:pt x="186485" y="5314950"/>
                  <a:pt x="0" y="5080840"/>
                  <a:pt x="0" y="4568806"/>
                </a:cubicBezTo>
                <a:lnTo>
                  <a:pt x="0" y="860444"/>
                </a:lnTo>
                <a:close/>
              </a:path>
            </a:pathLst>
          </a:custGeom>
          <a:solidFill>
            <a:schemeClr val="bg1"/>
          </a:solidFill>
          <a:ln w="19050">
            <a:solidFill>
              <a:schemeClr val="accent6">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accent1"/>
                </a:solidFill>
              </a:ln>
            </a:endParaRPr>
          </a:p>
        </p:txBody>
      </p:sp>
      <p:grpSp>
        <p:nvGrpSpPr>
          <p:cNvPr id="8" name="Group 7"/>
          <p:cNvGrpSpPr/>
          <p:nvPr/>
        </p:nvGrpSpPr>
        <p:grpSpPr>
          <a:xfrm>
            <a:off x="2387" y="1099678"/>
            <a:ext cx="2279178" cy="1790397"/>
            <a:chOff x="4381500" y="1566952"/>
            <a:chExt cx="3429000" cy="3576548"/>
          </a:xfrm>
        </p:grpSpPr>
        <p:pic>
          <p:nvPicPr>
            <p:cNvPr id="6" name="Picture 5"/>
            <p:cNvPicPr>
              <a:picLocks noChangeAspect="1"/>
            </p:cNvPicPr>
            <p:nvPr/>
          </p:nvPicPr>
          <p:blipFill>
            <a:blip r:embed="rId2">
              <a:extLst>
                <a:ext uri="{BEBA8EAE-BF5A-486C-A8C5-ECC9F3942E4B}">
                  <a14:imgProps xmlns:a14="http://schemas.microsoft.com/office/drawing/2010/main">
                    <a14:imgLayer r:embed="rId3">
                      <a14:imgEffect>
                        <a14:backgroundRemoval t="10000" b="92500" l="10000" r="90000"/>
                      </a14:imgEffect>
                    </a14:imgLayer>
                  </a14:imgProps>
                </a:ext>
                <a:ext uri="{28A0092B-C50C-407E-A947-70E740481C1C}">
                  <a14:useLocalDpi xmlns:a14="http://schemas.microsoft.com/office/drawing/2010/main" val="0"/>
                </a:ext>
              </a:extLst>
            </a:blip>
            <a:stretch>
              <a:fillRect/>
            </a:stretch>
          </p:blipFill>
          <p:spPr>
            <a:xfrm>
              <a:off x="4381500" y="1714500"/>
              <a:ext cx="3429000" cy="3429000"/>
            </a:xfrm>
            <a:prstGeom prst="rect">
              <a:avLst/>
            </a:prstGeom>
          </p:spPr>
        </p:pic>
        <p:sp>
          <p:nvSpPr>
            <p:cNvPr id="7" name="TextBox 6"/>
            <p:cNvSpPr txBox="1"/>
            <p:nvPr/>
          </p:nvSpPr>
          <p:spPr>
            <a:xfrm>
              <a:off x="6605517" y="1566952"/>
              <a:ext cx="1037228" cy="2213364"/>
            </a:xfrm>
            <a:prstGeom prst="rect">
              <a:avLst/>
            </a:prstGeom>
            <a:noFill/>
          </p:spPr>
          <p:txBody>
            <a:bodyPr wrap="square" rtlCol="0">
              <a:spAutoFit/>
            </a:bodyPr>
            <a:lstStyle/>
            <a:p>
              <a:r>
                <a:rPr lang="en-GB" sz="6600" dirty="0">
                  <a:solidFill>
                    <a:schemeClr val="accent2">
                      <a:lumMod val="75000"/>
                    </a:schemeClr>
                  </a:solidFill>
                  <a:latin typeface="UVF Salome" panose="02000503040000020003" pitchFamily="50" charset="0"/>
                </a:rPr>
                <a:t>?</a:t>
              </a:r>
            </a:p>
          </p:txBody>
        </p:sp>
      </p:grpSp>
      <p:sp>
        <p:nvSpPr>
          <p:cNvPr id="16" name="Cloud 4"/>
          <p:cNvSpPr/>
          <p:nvPr/>
        </p:nvSpPr>
        <p:spPr>
          <a:xfrm>
            <a:off x="0" y="2"/>
            <a:ext cx="2452550" cy="1144093"/>
          </a:xfrm>
          <a:custGeom>
            <a:avLst/>
            <a:gdLst>
              <a:gd name="connsiteX0" fmla="*/ 3900 w 43200"/>
              <a:gd name="connsiteY0" fmla="*/ 14370 h 43200"/>
              <a:gd name="connsiteX1" fmla="*/ 5623 w 43200"/>
              <a:gd name="connsiteY1" fmla="*/ 6907 h 43200"/>
              <a:gd name="connsiteX2" fmla="*/ 14005 w 43200"/>
              <a:gd name="connsiteY2" fmla="*/ 5202 h 43200"/>
              <a:gd name="connsiteX3" fmla="*/ 22456 w 43200"/>
              <a:gd name="connsiteY3" fmla="*/ 3432 h 43200"/>
              <a:gd name="connsiteX4" fmla="*/ 25749 w 43200"/>
              <a:gd name="connsiteY4" fmla="*/ 200 h 43200"/>
              <a:gd name="connsiteX5" fmla="*/ 29833 w 43200"/>
              <a:gd name="connsiteY5" fmla="*/ 2481 h 43200"/>
              <a:gd name="connsiteX6" fmla="*/ 35463 w 43200"/>
              <a:gd name="connsiteY6" fmla="*/ 690 h 43200"/>
              <a:gd name="connsiteX7" fmla="*/ 38318 w 43200"/>
              <a:gd name="connsiteY7" fmla="*/ 5576 h 43200"/>
              <a:gd name="connsiteX8" fmla="*/ 41982 w 43200"/>
              <a:gd name="connsiteY8" fmla="*/ 10318 h 43200"/>
              <a:gd name="connsiteX9" fmla="*/ 41818 w 43200"/>
              <a:gd name="connsiteY9" fmla="*/ 15460 h 43200"/>
              <a:gd name="connsiteX10" fmla="*/ 43016 w 43200"/>
              <a:gd name="connsiteY10" fmla="*/ 23322 h 43200"/>
              <a:gd name="connsiteX11" fmla="*/ 37404 w 43200"/>
              <a:gd name="connsiteY11" fmla="*/ 30204 h 43200"/>
              <a:gd name="connsiteX12" fmla="*/ 35395 w 43200"/>
              <a:gd name="connsiteY12" fmla="*/ 36101 h 43200"/>
              <a:gd name="connsiteX13" fmla="*/ 28555 w 43200"/>
              <a:gd name="connsiteY13" fmla="*/ 36815 h 43200"/>
              <a:gd name="connsiteX14" fmla="*/ 23667 w 43200"/>
              <a:gd name="connsiteY14" fmla="*/ 43106 h 43200"/>
              <a:gd name="connsiteX15" fmla="*/ 16480 w 43200"/>
              <a:gd name="connsiteY15" fmla="*/ 39266 h 43200"/>
              <a:gd name="connsiteX16" fmla="*/ 5804 w 43200"/>
              <a:gd name="connsiteY16" fmla="*/ 35472 h 43200"/>
              <a:gd name="connsiteX17" fmla="*/ 1110 w 43200"/>
              <a:gd name="connsiteY17" fmla="*/ 31250 h 43200"/>
              <a:gd name="connsiteX18" fmla="*/ 2113 w 43200"/>
              <a:gd name="connsiteY18" fmla="*/ 25551 h 43200"/>
              <a:gd name="connsiteX19" fmla="*/ -5 w 43200"/>
              <a:gd name="connsiteY19" fmla="*/ 19704 h 43200"/>
              <a:gd name="connsiteX20" fmla="*/ 3863 w 43200"/>
              <a:gd name="connsiteY20" fmla="*/ 14507 h 43200"/>
              <a:gd name="connsiteX21" fmla="*/ 3900 w 43200"/>
              <a:gd name="connsiteY21" fmla="*/ 14370 h 43200"/>
              <a:gd name="connsiteX0" fmla="*/ 4693 w 43200"/>
              <a:gd name="connsiteY0" fmla="*/ 26177 h 43200"/>
              <a:gd name="connsiteX1" fmla="*/ 2160 w 43200"/>
              <a:gd name="connsiteY1" fmla="*/ 25380 h 43200"/>
              <a:gd name="connsiteX2" fmla="*/ 6928 w 43200"/>
              <a:gd name="connsiteY2" fmla="*/ 34899 h 43200"/>
              <a:gd name="connsiteX3" fmla="*/ 5820 w 43200"/>
              <a:gd name="connsiteY3" fmla="*/ 35280 h 43200"/>
              <a:gd name="connsiteX4" fmla="*/ 16478 w 43200"/>
              <a:gd name="connsiteY4" fmla="*/ 39090 h 43200"/>
              <a:gd name="connsiteX5" fmla="*/ 15810 w 43200"/>
              <a:gd name="connsiteY5" fmla="*/ 37350 h 43200"/>
              <a:gd name="connsiteX6" fmla="*/ 28827 w 43200"/>
              <a:gd name="connsiteY6" fmla="*/ 34751 h 43200"/>
              <a:gd name="connsiteX7" fmla="*/ 28560 w 43200"/>
              <a:gd name="connsiteY7" fmla="*/ 36660 h 43200"/>
              <a:gd name="connsiteX8" fmla="*/ 34129 w 43200"/>
              <a:gd name="connsiteY8" fmla="*/ 22954 h 43200"/>
              <a:gd name="connsiteX9" fmla="*/ 37380 w 43200"/>
              <a:gd name="connsiteY9" fmla="*/ 30090 h 43200"/>
              <a:gd name="connsiteX10" fmla="*/ 41798 w 43200"/>
              <a:gd name="connsiteY10" fmla="*/ 15354 h 43200"/>
              <a:gd name="connsiteX11" fmla="*/ 40350 w 43200"/>
              <a:gd name="connsiteY11" fmla="*/ 18030 h 43200"/>
              <a:gd name="connsiteX12" fmla="*/ 38324 w 43200"/>
              <a:gd name="connsiteY12" fmla="*/ 5426 h 43200"/>
              <a:gd name="connsiteX13" fmla="*/ 38400 w 43200"/>
              <a:gd name="connsiteY13" fmla="*/ 6690 h 43200"/>
              <a:gd name="connsiteX14" fmla="*/ 29078 w 43200"/>
              <a:gd name="connsiteY14" fmla="*/ 3952 h 43200"/>
              <a:gd name="connsiteX15" fmla="*/ 29820 w 43200"/>
              <a:gd name="connsiteY15" fmla="*/ 2340 h 43200"/>
              <a:gd name="connsiteX16" fmla="*/ 22141 w 43200"/>
              <a:gd name="connsiteY16" fmla="*/ 4720 h 43200"/>
              <a:gd name="connsiteX17" fmla="*/ 22500 w 43200"/>
              <a:gd name="connsiteY17" fmla="*/ 3330 h 43200"/>
              <a:gd name="connsiteX18" fmla="*/ 14000 w 43200"/>
              <a:gd name="connsiteY18" fmla="*/ 5192 h 43200"/>
              <a:gd name="connsiteX19" fmla="*/ 15300 w 43200"/>
              <a:gd name="connsiteY19" fmla="*/ 6540 h 43200"/>
              <a:gd name="connsiteX20" fmla="*/ 4127 w 43200"/>
              <a:gd name="connsiteY20" fmla="*/ 15789 h 43200"/>
              <a:gd name="connsiteX21" fmla="*/ 3900 w 43200"/>
              <a:gd name="connsiteY21" fmla="*/ 14370 h 43200"/>
              <a:gd name="connsiteX0" fmla="*/ 3936 w 43256"/>
              <a:gd name="connsiteY0" fmla="*/ 14229 h 40633"/>
              <a:gd name="connsiteX1" fmla="*/ 5659 w 43256"/>
              <a:gd name="connsiteY1" fmla="*/ 6766 h 40633"/>
              <a:gd name="connsiteX2" fmla="*/ 14041 w 43256"/>
              <a:gd name="connsiteY2" fmla="*/ 5061 h 40633"/>
              <a:gd name="connsiteX3" fmla="*/ 22492 w 43256"/>
              <a:gd name="connsiteY3" fmla="*/ 3291 h 40633"/>
              <a:gd name="connsiteX4" fmla="*/ 25785 w 43256"/>
              <a:gd name="connsiteY4" fmla="*/ 59 h 40633"/>
              <a:gd name="connsiteX5" fmla="*/ 29869 w 43256"/>
              <a:gd name="connsiteY5" fmla="*/ 2340 h 40633"/>
              <a:gd name="connsiteX6" fmla="*/ 35499 w 43256"/>
              <a:gd name="connsiteY6" fmla="*/ 549 h 40633"/>
              <a:gd name="connsiteX7" fmla="*/ 38354 w 43256"/>
              <a:gd name="connsiteY7" fmla="*/ 5435 h 40633"/>
              <a:gd name="connsiteX8" fmla="*/ 42018 w 43256"/>
              <a:gd name="connsiteY8" fmla="*/ 10177 h 40633"/>
              <a:gd name="connsiteX9" fmla="*/ 41854 w 43256"/>
              <a:gd name="connsiteY9" fmla="*/ 15319 h 40633"/>
              <a:gd name="connsiteX10" fmla="*/ 43052 w 43256"/>
              <a:gd name="connsiteY10" fmla="*/ 23181 h 40633"/>
              <a:gd name="connsiteX11" fmla="*/ 37440 w 43256"/>
              <a:gd name="connsiteY11" fmla="*/ 30063 h 40633"/>
              <a:gd name="connsiteX12" fmla="*/ 35431 w 43256"/>
              <a:gd name="connsiteY12" fmla="*/ 35960 h 40633"/>
              <a:gd name="connsiteX13" fmla="*/ 28591 w 43256"/>
              <a:gd name="connsiteY13" fmla="*/ 36674 h 40633"/>
              <a:gd name="connsiteX14" fmla="*/ 23515 w 43256"/>
              <a:gd name="connsiteY14" fmla="*/ 38056 h 40633"/>
              <a:gd name="connsiteX15" fmla="*/ 16516 w 43256"/>
              <a:gd name="connsiteY15" fmla="*/ 39125 h 40633"/>
              <a:gd name="connsiteX16" fmla="*/ 5840 w 43256"/>
              <a:gd name="connsiteY16" fmla="*/ 35331 h 40633"/>
              <a:gd name="connsiteX17" fmla="*/ 1146 w 43256"/>
              <a:gd name="connsiteY17" fmla="*/ 31109 h 40633"/>
              <a:gd name="connsiteX18" fmla="*/ 2149 w 43256"/>
              <a:gd name="connsiteY18" fmla="*/ 25410 h 40633"/>
              <a:gd name="connsiteX19" fmla="*/ 31 w 43256"/>
              <a:gd name="connsiteY19" fmla="*/ 19563 h 40633"/>
              <a:gd name="connsiteX20" fmla="*/ 3899 w 43256"/>
              <a:gd name="connsiteY20" fmla="*/ 14366 h 40633"/>
              <a:gd name="connsiteX21" fmla="*/ 3936 w 43256"/>
              <a:gd name="connsiteY21" fmla="*/ 14229 h 40633"/>
              <a:gd name="connsiteX0" fmla="*/ 4729 w 43256"/>
              <a:gd name="connsiteY0" fmla="*/ 26036 h 40633"/>
              <a:gd name="connsiteX1" fmla="*/ 2196 w 43256"/>
              <a:gd name="connsiteY1" fmla="*/ 25239 h 40633"/>
              <a:gd name="connsiteX2" fmla="*/ 6964 w 43256"/>
              <a:gd name="connsiteY2" fmla="*/ 34758 h 40633"/>
              <a:gd name="connsiteX3" fmla="*/ 5856 w 43256"/>
              <a:gd name="connsiteY3" fmla="*/ 35139 h 40633"/>
              <a:gd name="connsiteX4" fmla="*/ 16514 w 43256"/>
              <a:gd name="connsiteY4" fmla="*/ 38949 h 40633"/>
              <a:gd name="connsiteX5" fmla="*/ 15846 w 43256"/>
              <a:gd name="connsiteY5" fmla="*/ 37209 h 40633"/>
              <a:gd name="connsiteX6" fmla="*/ 28863 w 43256"/>
              <a:gd name="connsiteY6" fmla="*/ 34610 h 40633"/>
              <a:gd name="connsiteX7" fmla="*/ 28596 w 43256"/>
              <a:gd name="connsiteY7" fmla="*/ 36519 h 40633"/>
              <a:gd name="connsiteX8" fmla="*/ 34165 w 43256"/>
              <a:gd name="connsiteY8" fmla="*/ 22813 h 40633"/>
              <a:gd name="connsiteX9" fmla="*/ 37416 w 43256"/>
              <a:gd name="connsiteY9" fmla="*/ 29949 h 40633"/>
              <a:gd name="connsiteX10" fmla="*/ 41834 w 43256"/>
              <a:gd name="connsiteY10" fmla="*/ 15213 h 40633"/>
              <a:gd name="connsiteX11" fmla="*/ 40386 w 43256"/>
              <a:gd name="connsiteY11" fmla="*/ 17889 h 40633"/>
              <a:gd name="connsiteX12" fmla="*/ 38360 w 43256"/>
              <a:gd name="connsiteY12" fmla="*/ 5285 h 40633"/>
              <a:gd name="connsiteX13" fmla="*/ 38436 w 43256"/>
              <a:gd name="connsiteY13" fmla="*/ 6549 h 40633"/>
              <a:gd name="connsiteX14" fmla="*/ 29114 w 43256"/>
              <a:gd name="connsiteY14" fmla="*/ 3811 h 40633"/>
              <a:gd name="connsiteX15" fmla="*/ 29856 w 43256"/>
              <a:gd name="connsiteY15" fmla="*/ 2199 h 40633"/>
              <a:gd name="connsiteX16" fmla="*/ 22177 w 43256"/>
              <a:gd name="connsiteY16" fmla="*/ 4579 h 40633"/>
              <a:gd name="connsiteX17" fmla="*/ 22536 w 43256"/>
              <a:gd name="connsiteY17" fmla="*/ 3189 h 40633"/>
              <a:gd name="connsiteX18" fmla="*/ 14036 w 43256"/>
              <a:gd name="connsiteY18" fmla="*/ 5051 h 40633"/>
              <a:gd name="connsiteX19" fmla="*/ 15336 w 43256"/>
              <a:gd name="connsiteY19" fmla="*/ 6399 h 40633"/>
              <a:gd name="connsiteX20" fmla="*/ 4163 w 43256"/>
              <a:gd name="connsiteY20" fmla="*/ 15648 h 40633"/>
              <a:gd name="connsiteX21" fmla="*/ 3936 w 43256"/>
              <a:gd name="connsiteY21" fmla="*/ 14229 h 40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3256" h="40633">
                <a:moveTo>
                  <a:pt x="3936" y="14229"/>
                </a:moveTo>
                <a:cubicBezTo>
                  <a:pt x="3665" y="11516"/>
                  <a:pt x="4297" y="8780"/>
                  <a:pt x="5659" y="6766"/>
                </a:cubicBezTo>
                <a:cubicBezTo>
                  <a:pt x="7811" y="3585"/>
                  <a:pt x="11300" y="2876"/>
                  <a:pt x="14041" y="5061"/>
                </a:cubicBezTo>
                <a:cubicBezTo>
                  <a:pt x="15714" y="768"/>
                  <a:pt x="19950" y="-119"/>
                  <a:pt x="22492" y="3291"/>
                </a:cubicBezTo>
                <a:cubicBezTo>
                  <a:pt x="23133" y="1542"/>
                  <a:pt x="24364" y="333"/>
                  <a:pt x="25785" y="59"/>
                </a:cubicBezTo>
                <a:cubicBezTo>
                  <a:pt x="27349" y="-243"/>
                  <a:pt x="28911" y="629"/>
                  <a:pt x="29869" y="2340"/>
                </a:cubicBezTo>
                <a:cubicBezTo>
                  <a:pt x="31251" y="126"/>
                  <a:pt x="33537" y="-601"/>
                  <a:pt x="35499" y="549"/>
                </a:cubicBezTo>
                <a:cubicBezTo>
                  <a:pt x="36994" y="1425"/>
                  <a:pt x="38066" y="3259"/>
                  <a:pt x="38354" y="5435"/>
                </a:cubicBezTo>
                <a:cubicBezTo>
                  <a:pt x="40082" y="6077"/>
                  <a:pt x="41458" y="7857"/>
                  <a:pt x="42018" y="10177"/>
                </a:cubicBezTo>
                <a:cubicBezTo>
                  <a:pt x="42425" y="11861"/>
                  <a:pt x="42367" y="13690"/>
                  <a:pt x="41854" y="15319"/>
                </a:cubicBezTo>
                <a:cubicBezTo>
                  <a:pt x="43115" y="17553"/>
                  <a:pt x="43556" y="20449"/>
                  <a:pt x="43052" y="23181"/>
                </a:cubicBezTo>
                <a:cubicBezTo>
                  <a:pt x="42382" y="26813"/>
                  <a:pt x="40164" y="29533"/>
                  <a:pt x="37440" y="30063"/>
                </a:cubicBezTo>
                <a:cubicBezTo>
                  <a:pt x="37427" y="32330"/>
                  <a:pt x="36694" y="34480"/>
                  <a:pt x="35431" y="35960"/>
                </a:cubicBezTo>
                <a:cubicBezTo>
                  <a:pt x="33512" y="38209"/>
                  <a:pt x="30740" y="38498"/>
                  <a:pt x="28591" y="36674"/>
                </a:cubicBezTo>
                <a:cubicBezTo>
                  <a:pt x="27896" y="39807"/>
                  <a:pt x="25847" y="37293"/>
                  <a:pt x="23515" y="38056"/>
                </a:cubicBezTo>
                <a:cubicBezTo>
                  <a:pt x="20767" y="38955"/>
                  <a:pt x="18087" y="42332"/>
                  <a:pt x="16516" y="39125"/>
                </a:cubicBezTo>
                <a:cubicBezTo>
                  <a:pt x="12808" y="42169"/>
                  <a:pt x="7992" y="40458"/>
                  <a:pt x="5840" y="35331"/>
                </a:cubicBezTo>
                <a:cubicBezTo>
                  <a:pt x="3726" y="35668"/>
                  <a:pt x="1741" y="33883"/>
                  <a:pt x="1146" y="31109"/>
                </a:cubicBezTo>
                <a:cubicBezTo>
                  <a:pt x="715" y="29102"/>
                  <a:pt x="1096" y="26936"/>
                  <a:pt x="2149" y="25410"/>
                </a:cubicBezTo>
                <a:cubicBezTo>
                  <a:pt x="655" y="24213"/>
                  <a:pt x="-177" y="21916"/>
                  <a:pt x="31" y="19563"/>
                </a:cubicBezTo>
                <a:cubicBezTo>
                  <a:pt x="275" y="16808"/>
                  <a:pt x="1881" y="14650"/>
                  <a:pt x="3899" y="14366"/>
                </a:cubicBezTo>
                <a:cubicBezTo>
                  <a:pt x="3911" y="14320"/>
                  <a:pt x="3924" y="14275"/>
                  <a:pt x="3936" y="14229"/>
                </a:cubicBezTo>
                <a:close/>
              </a:path>
              <a:path w="43256" h="40633" fill="none" extrusionOk="0">
                <a:moveTo>
                  <a:pt x="4729" y="26036"/>
                </a:moveTo>
                <a:cubicBezTo>
                  <a:pt x="3845" y="26130"/>
                  <a:pt x="2961" y="25852"/>
                  <a:pt x="2196" y="25239"/>
                </a:cubicBezTo>
                <a:moveTo>
                  <a:pt x="6964" y="34758"/>
                </a:moveTo>
                <a:cubicBezTo>
                  <a:pt x="6609" y="34951"/>
                  <a:pt x="6236" y="35079"/>
                  <a:pt x="5856" y="35139"/>
                </a:cubicBezTo>
                <a:moveTo>
                  <a:pt x="16514" y="38949"/>
                </a:moveTo>
                <a:cubicBezTo>
                  <a:pt x="16247" y="38403"/>
                  <a:pt x="16023" y="37820"/>
                  <a:pt x="15846" y="37209"/>
                </a:cubicBezTo>
                <a:moveTo>
                  <a:pt x="28863" y="34610"/>
                </a:moveTo>
                <a:cubicBezTo>
                  <a:pt x="28824" y="35257"/>
                  <a:pt x="28734" y="35897"/>
                  <a:pt x="28596" y="36519"/>
                </a:cubicBezTo>
                <a:moveTo>
                  <a:pt x="34165" y="22813"/>
                </a:moveTo>
                <a:cubicBezTo>
                  <a:pt x="36169" y="24141"/>
                  <a:pt x="37434" y="26917"/>
                  <a:pt x="37416" y="29949"/>
                </a:cubicBezTo>
                <a:moveTo>
                  <a:pt x="41834" y="15213"/>
                </a:moveTo>
                <a:cubicBezTo>
                  <a:pt x="41509" y="16245"/>
                  <a:pt x="41014" y="17161"/>
                  <a:pt x="40386" y="17889"/>
                </a:cubicBezTo>
                <a:moveTo>
                  <a:pt x="38360" y="5285"/>
                </a:moveTo>
                <a:cubicBezTo>
                  <a:pt x="38415" y="5702"/>
                  <a:pt x="38441" y="6125"/>
                  <a:pt x="38436" y="6549"/>
                </a:cubicBezTo>
                <a:moveTo>
                  <a:pt x="29114" y="3811"/>
                </a:moveTo>
                <a:cubicBezTo>
                  <a:pt x="29303" y="3228"/>
                  <a:pt x="29552" y="2685"/>
                  <a:pt x="29856" y="2199"/>
                </a:cubicBezTo>
                <a:moveTo>
                  <a:pt x="22177" y="4579"/>
                </a:moveTo>
                <a:cubicBezTo>
                  <a:pt x="22254" y="4097"/>
                  <a:pt x="22375" y="3630"/>
                  <a:pt x="22536" y="3189"/>
                </a:cubicBezTo>
                <a:moveTo>
                  <a:pt x="14036" y="5051"/>
                </a:moveTo>
                <a:cubicBezTo>
                  <a:pt x="14508" y="5427"/>
                  <a:pt x="14944" y="5880"/>
                  <a:pt x="15336" y="6399"/>
                </a:cubicBezTo>
                <a:moveTo>
                  <a:pt x="4163" y="15648"/>
                </a:moveTo>
                <a:cubicBezTo>
                  <a:pt x="4060" y="15184"/>
                  <a:pt x="3984" y="14710"/>
                  <a:pt x="3936" y="14229"/>
                </a:cubicBezTo>
              </a:path>
            </a:pathLst>
          </a:custGeom>
          <a:ln>
            <a:solidFill>
              <a:schemeClr val="accent6">
                <a:lumMod val="5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2400" b="1" dirty="0">
              <a:ln w="190500">
                <a:solidFill>
                  <a:srgbClr val="C3E0FF"/>
                </a:solidFill>
              </a:ln>
              <a:latin typeface="UTM Cancel" panose="02040603050506020204" pitchFamily="18" charset="0"/>
            </a:endParaRPr>
          </a:p>
        </p:txBody>
      </p:sp>
      <p:grpSp>
        <p:nvGrpSpPr>
          <p:cNvPr id="17" name="Group 16"/>
          <p:cNvGrpSpPr/>
          <p:nvPr/>
        </p:nvGrpSpPr>
        <p:grpSpPr>
          <a:xfrm>
            <a:off x="3376659" y="284726"/>
            <a:ext cx="6210300" cy="946179"/>
            <a:chOff x="3704647" y="257175"/>
            <a:chExt cx="6210300" cy="620395"/>
          </a:xfrm>
          <a:solidFill>
            <a:srgbClr val="92D050"/>
          </a:solidFill>
        </p:grpSpPr>
        <p:sp>
          <p:nvSpPr>
            <p:cNvPr id="18" name="Trapezoid 9"/>
            <p:cNvSpPr/>
            <p:nvPr/>
          </p:nvSpPr>
          <p:spPr>
            <a:xfrm>
              <a:off x="3704647" y="257175"/>
              <a:ext cx="6210300" cy="620395"/>
            </a:xfrm>
            <a:custGeom>
              <a:avLst/>
              <a:gdLst>
                <a:gd name="connsiteX0" fmla="*/ 0 w 6210300"/>
                <a:gd name="connsiteY0" fmla="*/ 514350 h 514350"/>
                <a:gd name="connsiteX1" fmla="*/ 280989 w 6210300"/>
                <a:gd name="connsiteY1" fmla="*/ 0 h 514350"/>
                <a:gd name="connsiteX2" fmla="*/ 5929311 w 6210300"/>
                <a:gd name="connsiteY2" fmla="*/ 0 h 514350"/>
                <a:gd name="connsiteX3" fmla="*/ 6210300 w 6210300"/>
                <a:gd name="connsiteY3" fmla="*/ 514350 h 514350"/>
                <a:gd name="connsiteX4" fmla="*/ 0 w 6210300"/>
                <a:gd name="connsiteY4" fmla="*/ 514350 h 514350"/>
                <a:gd name="connsiteX0" fmla="*/ 0 w 6210300"/>
                <a:gd name="connsiteY0" fmla="*/ 514350 h 514350"/>
                <a:gd name="connsiteX1" fmla="*/ 166689 w 6210300"/>
                <a:gd name="connsiteY1" fmla="*/ 57150 h 514350"/>
                <a:gd name="connsiteX2" fmla="*/ 5929311 w 6210300"/>
                <a:gd name="connsiteY2" fmla="*/ 0 h 514350"/>
                <a:gd name="connsiteX3" fmla="*/ 6210300 w 6210300"/>
                <a:gd name="connsiteY3" fmla="*/ 514350 h 514350"/>
                <a:gd name="connsiteX4" fmla="*/ 0 w 6210300"/>
                <a:gd name="connsiteY4" fmla="*/ 514350 h 514350"/>
                <a:gd name="connsiteX0" fmla="*/ 0 w 6210300"/>
                <a:gd name="connsiteY0" fmla="*/ 495300 h 495300"/>
                <a:gd name="connsiteX1" fmla="*/ 166689 w 6210300"/>
                <a:gd name="connsiteY1" fmla="*/ 38100 h 495300"/>
                <a:gd name="connsiteX2" fmla="*/ 6062661 w 6210300"/>
                <a:gd name="connsiteY2" fmla="*/ 0 h 495300"/>
                <a:gd name="connsiteX3" fmla="*/ 6210300 w 6210300"/>
                <a:gd name="connsiteY3" fmla="*/ 495300 h 495300"/>
                <a:gd name="connsiteX4" fmla="*/ 0 w 6210300"/>
                <a:gd name="connsiteY4" fmla="*/ 495300 h 495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10300" h="495300">
                  <a:moveTo>
                    <a:pt x="0" y="495300"/>
                  </a:moveTo>
                  <a:lnTo>
                    <a:pt x="166689" y="38100"/>
                  </a:lnTo>
                  <a:lnTo>
                    <a:pt x="6062661" y="0"/>
                  </a:lnTo>
                  <a:lnTo>
                    <a:pt x="6210300" y="495300"/>
                  </a:lnTo>
                  <a:lnTo>
                    <a:pt x="0" y="495300"/>
                  </a:lnTo>
                  <a:close/>
                </a:path>
              </a:pathLst>
            </a:custGeom>
            <a:grpFill/>
            <a:ln w="19050">
              <a:solidFill>
                <a:schemeClr val="accent6">
                  <a:lumMod val="50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n w="190500">
                    <a:solidFill>
                      <a:schemeClr val="accent2">
                        <a:lumMod val="20000"/>
                        <a:lumOff val="80000"/>
                      </a:schemeClr>
                    </a:solidFill>
                  </a:ln>
                  <a:solidFill>
                    <a:schemeClr val="accent1"/>
                  </a:solidFill>
                  <a:effectLst>
                    <a:outerShdw blurRad="38100" dist="25400" dir="5400000" algn="ctr" rotWithShape="0">
                      <a:srgbClr val="6E747A">
                        <a:alpha val="43000"/>
                      </a:srgbClr>
                    </a:outerShdw>
                  </a:effectLst>
                  <a:latin typeface="UVF Salome" panose="02000503040000020003" pitchFamily="50" charset="0"/>
                  <a:cs typeface="Arial" panose="020B0604020202020204" pitchFamily="34" charset="0"/>
                </a:rPr>
                <a:t>TÔI LÀ HỌC SINH LỚP 2</a:t>
              </a:r>
              <a:endParaRPr lang="en-US" sz="2800" dirty="0">
                <a:ln w="190500">
                  <a:solidFill>
                    <a:schemeClr val="accent2">
                      <a:lumMod val="20000"/>
                      <a:lumOff val="80000"/>
                    </a:schemeClr>
                  </a:solidFill>
                </a:ln>
                <a:solidFill>
                  <a:schemeClr val="accent1"/>
                </a:solidFill>
                <a:effectLst>
                  <a:outerShdw blurRad="38100" dist="25400" dir="5400000" algn="ctr" rotWithShape="0">
                    <a:srgbClr val="6E747A">
                      <a:alpha val="43000"/>
                    </a:srgbClr>
                  </a:outerShdw>
                </a:effectLst>
                <a:latin typeface="UVF Salome" panose="02000503040000020003" pitchFamily="50" charset="0"/>
                <a:cs typeface="Arial" panose="020B0604020202020204" pitchFamily="34" charset="0"/>
              </a:endParaRPr>
            </a:p>
          </p:txBody>
        </p:sp>
        <p:sp>
          <p:nvSpPr>
            <p:cNvPr id="19" name="Rectangle 18"/>
            <p:cNvSpPr/>
            <p:nvPr/>
          </p:nvSpPr>
          <p:spPr>
            <a:xfrm>
              <a:off x="4309424" y="307195"/>
              <a:ext cx="4948021" cy="484331"/>
            </a:xfrm>
            <a:prstGeom prst="rect">
              <a:avLst/>
            </a:prstGeom>
            <a:noFill/>
            <a:ln>
              <a:noFill/>
            </a:ln>
          </p:spPr>
          <p:txBody>
            <a:bodyPr wrap="none">
              <a:spAutoFit/>
            </a:bodyPr>
            <a:lstStyle/>
            <a:p>
              <a:pPr algn="ctr" defTabSz="685800">
                <a:lnSpc>
                  <a:spcPct val="150000"/>
                </a:lnSpc>
              </a:pPr>
              <a:r>
                <a:rPr lang="en-US" sz="2800" b="1" dirty="0">
                  <a:ln>
                    <a:solidFill>
                      <a:schemeClr val="accent4">
                        <a:lumMod val="75000"/>
                      </a:schemeClr>
                    </a:solidFill>
                  </a:ln>
                  <a:gradFill>
                    <a:gsLst>
                      <a:gs pos="46500">
                        <a:srgbClr val="BB6976"/>
                      </a:gs>
                      <a:gs pos="19000">
                        <a:srgbClr val="C00000"/>
                      </a:gs>
                      <a:gs pos="70000">
                        <a:schemeClr val="accent4"/>
                      </a:gs>
                      <a:gs pos="83000">
                        <a:schemeClr val="accent1">
                          <a:lumMod val="45000"/>
                          <a:lumOff val="55000"/>
                        </a:schemeClr>
                      </a:gs>
                      <a:gs pos="100000">
                        <a:schemeClr val="accent1">
                          <a:lumMod val="30000"/>
                          <a:lumOff val="70000"/>
                        </a:schemeClr>
                      </a:gs>
                    </a:gsLst>
                    <a:lin ang="5400000" scaled="1"/>
                  </a:gradFill>
                  <a:effectLst>
                    <a:outerShdw blurRad="38100" dist="25400" dir="5400000" algn="ctr" rotWithShape="0">
                      <a:srgbClr val="6E747A">
                        <a:alpha val="43000"/>
                      </a:srgbClr>
                    </a:outerShdw>
                  </a:effectLst>
                  <a:latin typeface="UVF Salome" panose="02000503040000020003" pitchFamily="50" charset="0"/>
                  <a:cs typeface="Arial Rounded MT Bold" panose="020F0704030504030204" charset="0"/>
                </a:rPr>
                <a:t>TÔI LÀ HỌC SINH LỚP 2</a:t>
              </a:r>
              <a:endParaRPr lang="en-US" sz="2800" dirty="0">
                <a:ln>
                  <a:solidFill>
                    <a:schemeClr val="accent4">
                      <a:lumMod val="75000"/>
                    </a:schemeClr>
                  </a:solidFill>
                </a:ln>
                <a:gradFill>
                  <a:gsLst>
                    <a:gs pos="46500">
                      <a:srgbClr val="BB6976"/>
                    </a:gs>
                    <a:gs pos="19000">
                      <a:srgbClr val="C00000"/>
                    </a:gs>
                    <a:gs pos="70000">
                      <a:schemeClr val="accent4"/>
                    </a:gs>
                    <a:gs pos="83000">
                      <a:schemeClr val="accent1">
                        <a:lumMod val="45000"/>
                        <a:lumOff val="55000"/>
                      </a:schemeClr>
                    </a:gs>
                    <a:gs pos="100000">
                      <a:schemeClr val="accent1">
                        <a:lumMod val="30000"/>
                        <a:lumOff val="70000"/>
                      </a:schemeClr>
                    </a:gs>
                  </a:gsLst>
                  <a:lin ang="5400000" scaled="1"/>
                </a:gradFill>
                <a:effectLst>
                  <a:outerShdw blurRad="38100" dist="25400" dir="5400000" algn="ctr" rotWithShape="0">
                    <a:srgbClr val="6E747A">
                      <a:alpha val="43000"/>
                    </a:srgbClr>
                  </a:outerShdw>
                </a:effectLst>
                <a:latin typeface="UVF Salome" panose="02000503040000020003" pitchFamily="50" charset="0"/>
                <a:cs typeface="Arial Rounded MT Bold" panose="020F0704030504030204" charset="0"/>
              </a:endParaRPr>
            </a:p>
          </p:txBody>
        </p:sp>
      </p:grpSp>
      <p:grpSp>
        <p:nvGrpSpPr>
          <p:cNvPr id="20" name="Group 19"/>
          <p:cNvGrpSpPr/>
          <p:nvPr/>
        </p:nvGrpSpPr>
        <p:grpSpPr>
          <a:xfrm>
            <a:off x="620183" y="109959"/>
            <a:ext cx="1300357" cy="959982"/>
            <a:chOff x="582674" y="2746669"/>
            <a:chExt cx="1300357" cy="959982"/>
          </a:xfrm>
        </p:grpSpPr>
        <p:sp>
          <p:nvSpPr>
            <p:cNvPr id="21" name="Rectangle 20"/>
            <p:cNvSpPr/>
            <p:nvPr/>
          </p:nvSpPr>
          <p:spPr>
            <a:xfrm>
              <a:off x="582674" y="2752544"/>
              <a:ext cx="1300357" cy="954107"/>
            </a:xfrm>
            <a:prstGeom prst="rect">
              <a:avLst/>
            </a:prstGeom>
          </p:spPr>
          <p:txBody>
            <a:bodyPr wrap="none">
              <a:spAutoFit/>
            </a:bodyPr>
            <a:lstStyle/>
            <a:p>
              <a:pPr algn="ctr"/>
              <a:r>
                <a:rPr lang="en-US" sz="2800" b="1" dirty="0" err="1">
                  <a:ln w="190500">
                    <a:solidFill>
                      <a:srgbClr val="FFE3AB"/>
                    </a:solidFill>
                  </a:ln>
                  <a:solidFill>
                    <a:srgbClr val="FFE3AB"/>
                  </a:solidFill>
                  <a:latin typeface="UTM Cancel" panose="02040603050506020204" pitchFamily="18" charset="0"/>
                </a:rPr>
                <a:t>Trả</a:t>
              </a:r>
              <a:r>
                <a:rPr lang="en-US" sz="2800" b="1" dirty="0">
                  <a:ln w="190500">
                    <a:solidFill>
                      <a:srgbClr val="FFE3AB"/>
                    </a:solidFill>
                  </a:ln>
                  <a:solidFill>
                    <a:srgbClr val="FFE3AB"/>
                  </a:solidFill>
                  <a:latin typeface="UTM Cancel" panose="02040603050506020204" pitchFamily="18" charset="0"/>
                </a:rPr>
                <a:t> </a:t>
              </a:r>
              <a:r>
                <a:rPr lang="en-US" sz="2800" b="1" dirty="0" err="1">
                  <a:ln w="190500">
                    <a:solidFill>
                      <a:srgbClr val="FFE3AB"/>
                    </a:solidFill>
                  </a:ln>
                  <a:solidFill>
                    <a:srgbClr val="FFE3AB"/>
                  </a:solidFill>
                  <a:latin typeface="UTM Cancel" panose="02040603050506020204" pitchFamily="18" charset="0"/>
                </a:rPr>
                <a:t>lời</a:t>
              </a:r>
              <a:endParaRPr lang="en-US" sz="2800" b="1" dirty="0">
                <a:ln w="190500">
                  <a:solidFill>
                    <a:srgbClr val="FFE3AB"/>
                  </a:solidFill>
                </a:ln>
                <a:solidFill>
                  <a:srgbClr val="FFE3AB"/>
                </a:solidFill>
                <a:latin typeface="UTM Cancel" panose="02040603050506020204" pitchFamily="18" charset="0"/>
              </a:endParaRPr>
            </a:p>
            <a:p>
              <a:pPr algn="ctr"/>
              <a:r>
                <a:rPr lang="en-US" sz="2800" b="1" dirty="0" err="1">
                  <a:ln w="190500">
                    <a:solidFill>
                      <a:srgbClr val="FFE3AB"/>
                    </a:solidFill>
                  </a:ln>
                  <a:solidFill>
                    <a:srgbClr val="FFE3AB"/>
                  </a:solidFill>
                  <a:latin typeface="UTM Cancel" panose="02040603050506020204" pitchFamily="18" charset="0"/>
                </a:rPr>
                <a:t>Câu</a:t>
              </a:r>
              <a:r>
                <a:rPr lang="en-US" sz="2800" b="1" dirty="0">
                  <a:ln w="190500">
                    <a:solidFill>
                      <a:srgbClr val="FFE3AB"/>
                    </a:solidFill>
                  </a:ln>
                  <a:solidFill>
                    <a:srgbClr val="FFE3AB"/>
                  </a:solidFill>
                  <a:latin typeface="UTM Cancel" panose="02040603050506020204" pitchFamily="18" charset="0"/>
                </a:rPr>
                <a:t> </a:t>
              </a:r>
              <a:r>
                <a:rPr lang="en-US" sz="2800" b="1" dirty="0" err="1">
                  <a:ln w="190500">
                    <a:solidFill>
                      <a:srgbClr val="FFE3AB"/>
                    </a:solidFill>
                  </a:ln>
                  <a:solidFill>
                    <a:srgbClr val="FFE3AB"/>
                  </a:solidFill>
                  <a:latin typeface="UTM Cancel" panose="02040603050506020204" pitchFamily="18" charset="0"/>
                </a:rPr>
                <a:t>hỏi</a:t>
              </a:r>
              <a:endParaRPr lang="en-US" sz="2800" b="1" dirty="0">
                <a:ln w="190500">
                  <a:solidFill>
                    <a:srgbClr val="FFE3AB"/>
                  </a:solidFill>
                </a:ln>
                <a:solidFill>
                  <a:srgbClr val="FFE3AB"/>
                </a:solidFill>
                <a:latin typeface="UTM Cancel" panose="02040603050506020204" pitchFamily="18" charset="0"/>
              </a:endParaRPr>
            </a:p>
          </p:txBody>
        </p:sp>
        <p:sp>
          <p:nvSpPr>
            <p:cNvPr id="22" name="Rectangle 21"/>
            <p:cNvSpPr/>
            <p:nvPr/>
          </p:nvSpPr>
          <p:spPr>
            <a:xfrm>
              <a:off x="588391" y="2746669"/>
              <a:ext cx="1260281" cy="954107"/>
            </a:xfrm>
            <a:prstGeom prst="rect">
              <a:avLst/>
            </a:prstGeom>
          </p:spPr>
          <p:txBody>
            <a:bodyPr wrap="none">
              <a:spAutoFit/>
            </a:bodyPr>
            <a:lstStyle/>
            <a:p>
              <a:pPr algn="ctr"/>
              <a:r>
                <a:rPr lang="en-US" sz="2800" b="1" dirty="0" err="1">
                  <a:solidFill>
                    <a:srgbClr val="C00000"/>
                  </a:solidFill>
                  <a:latin typeface="UTM Cancel" panose="02040603050506020204" pitchFamily="18" charset="0"/>
                </a:rPr>
                <a:t>Trả</a:t>
              </a:r>
              <a:r>
                <a:rPr lang="en-US" sz="2800" b="1" dirty="0">
                  <a:solidFill>
                    <a:srgbClr val="C00000"/>
                  </a:solidFill>
                  <a:latin typeface="UTM Cancel" panose="02040603050506020204" pitchFamily="18" charset="0"/>
                </a:rPr>
                <a:t> </a:t>
              </a:r>
              <a:r>
                <a:rPr lang="en-US" sz="2800" b="1" dirty="0" err="1">
                  <a:solidFill>
                    <a:srgbClr val="C00000"/>
                  </a:solidFill>
                  <a:latin typeface="UTM Cancel" panose="02040603050506020204" pitchFamily="18" charset="0"/>
                </a:rPr>
                <a:t>lời</a:t>
              </a:r>
              <a:endParaRPr lang="en-US" sz="2800" b="1" dirty="0">
                <a:solidFill>
                  <a:srgbClr val="C00000"/>
                </a:solidFill>
                <a:latin typeface="UTM Cancel" panose="02040603050506020204" pitchFamily="18" charset="0"/>
              </a:endParaRPr>
            </a:p>
            <a:p>
              <a:pPr algn="ctr"/>
              <a:r>
                <a:rPr lang="en-US" sz="2800" b="1" dirty="0" err="1">
                  <a:solidFill>
                    <a:srgbClr val="C00000"/>
                  </a:solidFill>
                  <a:latin typeface="UTM Cancel" panose="02040603050506020204" pitchFamily="18" charset="0"/>
                </a:rPr>
                <a:t>câu</a:t>
              </a:r>
              <a:r>
                <a:rPr lang="en-US" sz="2800" b="1" dirty="0">
                  <a:solidFill>
                    <a:srgbClr val="C00000"/>
                  </a:solidFill>
                  <a:latin typeface="UTM Cancel" panose="02040603050506020204" pitchFamily="18" charset="0"/>
                </a:rPr>
                <a:t> </a:t>
              </a:r>
              <a:r>
                <a:rPr lang="en-US" sz="2800" b="1" dirty="0" err="1">
                  <a:solidFill>
                    <a:srgbClr val="C00000"/>
                  </a:solidFill>
                  <a:latin typeface="UTM Cancel" panose="02040603050506020204" pitchFamily="18" charset="0"/>
                </a:rPr>
                <a:t>hỏi</a:t>
              </a:r>
              <a:endParaRPr lang="en-US" sz="2800" b="1" dirty="0">
                <a:solidFill>
                  <a:srgbClr val="C00000"/>
                </a:solidFill>
                <a:latin typeface="UTM Cancel" panose="02040603050506020204" pitchFamily="18" charset="0"/>
              </a:endParaRPr>
            </a:p>
          </p:txBody>
        </p:sp>
      </p:grpSp>
      <p:sp>
        <p:nvSpPr>
          <p:cNvPr id="117" name="TextBox 116"/>
          <p:cNvSpPr txBox="1"/>
          <p:nvPr/>
        </p:nvSpPr>
        <p:spPr>
          <a:xfrm>
            <a:off x="1920540" y="1523533"/>
            <a:ext cx="9516086" cy="1200329"/>
          </a:xfrm>
          <a:prstGeom prst="rect">
            <a:avLst/>
          </a:prstGeom>
          <a:noFill/>
        </p:spPr>
        <p:txBody>
          <a:bodyPr wrap="square" rtlCol="0">
            <a:spAutoFit/>
          </a:bodyPr>
          <a:lstStyle/>
          <a:p>
            <a:pPr lvl="0" algn="ctr"/>
            <a:r>
              <a:rPr lang="en-GB" sz="3600" b="1" dirty="0">
                <a:solidFill>
                  <a:srgbClr val="CC3399"/>
                </a:solidFill>
                <a:latin typeface="Arial" panose="020B0604020202020204" pitchFamily="34" charset="0"/>
                <a:ea typeface="Arial-Rounded" panose="020B0500000000000000" pitchFamily="34" charset="0"/>
                <a:cs typeface="Arial" panose="020B0604020202020204" pitchFamily="34" charset="0"/>
              </a:rPr>
              <a:t>2. </a:t>
            </a:r>
            <a:r>
              <a:rPr lang="vi-VN" sz="3600" b="1" dirty="0">
                <a:solidFill>
                  <a:srgbClr val="CC3399"/>
                </a:solidFill>
                <a:ea typeface="Arial-Rounded" panose="020B0500000000000000" pitchFamily="34" charset="0"/>
                <a:cs typeface="Arial-Rounded" panose="020B0500000000000000" pitchFamily="34" charset="0"/>
              </a:rPr>
              <a:t>Bạn ấy có thực hiện được mong muốn đến sớm nhất lớp không? Vì sao?</a:t>
            </a:r>
            <a:endParaRPr lang="en-US" sz="3600" b="1" dirty="0">
              <a:solidFill>
                <a:srgbClr val="CC3399"/>
              </a:solidFill>
              <a:ea typeface="Arial-Rounded" panose="020B0500000000000000" pitchFamily="34" charset="0"/>
              <a:cs typeface="Arial-Rounded" panose="020B0500000000000000" pitchFamily="34" charset="0"/>
            </a:endParaRPr>
          </a:p>
        </p:txBody>
      </p:sp>
      <p:pic>
        <p:nvPicPr>
          <p:cNvPr id="2" name="Picture 1"/>
          <p:cNvPicPr>
            <a:picLocks noChangeAspect="1"/>
          </p:cNvPicPr>
          <p:nvPr/>
        </p:nvPicPr>
        <p:blipFill>
          <a:blip r:embed="rId4">
            <a:extLst>
              <a:ext uri="{BEBA8EAE-BF5A-486C-A8C5-ECC9F3942E4B}">
                <a14:imgProps xmlns:a14="http://schemas.microsoft.com/office/drawing/2010/main">
                  <a14:imgLayer r:embed="rId5">
                    <a14:imgEffect>
                      <a14:backgroundRemoval t="4348" b="89739" l="9955" r="78884"/>
                    </a14:imgEffect>
                  </a14:imgLayer>
                </a14:imgProps>
              </a:ext>
              <a:ext uri="{28A0092B-C50C-407E-A947-70E740481C1C}">
                <a14:useLocalDpi xmlns:a14="http://schemas.microsoft.com/office/drawing/2010/main" val="0"/>
              </a:ext>
            </a:extLst>
          </a:blip>
          <a:stretch>
            <a:fillRect/>
          </a:stretch>
        </p:blipFill>
        <p:spPr>
          <a:xfrm flipH="1">
            <a:off x="8359787" y="3238044"/>
            <a:ext cx="4681183" cy="4321863"/>
          </a:xfrm>
          <a:prstGeom prst="rect">
            <a:avLst/>
          </a:prstGeom>
        </p:spPr>
      </p:pic>
      <p:grpSp>
        <p:nvGrpSpPr>
          <p:cNvPr id="119" name="Group 118"/>
          <p:cNvGrpSpPr/>
          <p:nvPr/>
        </p:nvGrpSpPr>
        <p:grpSpPr>
          <a:xfrm>
            <a:off x="620183" y="2890075"/>
            <a:ext cx="9212929" cy="4321863"/>
            <a:chOff x="2649133" y="3395298"/>
            <a:chExt cx="6637292" cy="3190485"/>
          </a:xfrm>
        </p:grpSpPr>
        <p:sp>
          <p:nvSpPr>
            <p:cNvPr id="3" name="Cloud 2"/>
            <p:cNvSpPr/>
            <p:nvPr/>
          </p:nvSpPr>
          <p:spPr>
            <a:xfrm>
              <a:off x="2649133" y="3395298"/>
              <a:ext cx="6637292" cy="3190485"/>
            </a:xfrm>
            <a:custGeom>
              <a:avLst/>
              <a:gdLst>
                <a:gd name="connsiteX0" fmla="*/ 3900 w 43200"/>
                <a:gd name="connsiteY0" fmla="*/ 14370 h 43200"/>
                <a:gd name="connsiteX1" fmla="*/ 5623 w 43200"/>
                <a:gd name="connsiteY1" fmla="*/ 6907 h 43200"/>
                <a:gd name="connsiteX2" fmla="*/ 14005 w 43200"/>
                <a:gd name="connsiteY2" fmla="*/ 5202 h 43200"/>
                <a:gd name="connsiteX3" fmla="*/ 22456 w 43200"/>
                <a:gd name="connsiteY3" fmla="*/ 3432 h 43200"/>
                <a:gd name="connsiteX4" fmla="*/ 25749 w 43200"/>
                <a:gd name="connsiteY4" fmla="*/ 200 h 43200"/>
                <a:gd name="connsiteX5" fmla="*/ 29833 w 43200"/>
                <a:gd name="connsiteY5" fmla="*/ 2481 h 43200"/>
                <a:gd name="connsiteX6" fmla="*/ 35463 w 43200"/>
                <a:gd name="connsiteY6" fmla="*/ 690 h 43200"/>
                <a:gd name="connsiteX7" fmla="*/ 38318 w 43200"/>
                <a:gd name="connsiteY7" fmla="*/ 5576 h 43200"/>
                <a:gd name="connsiteX8" fmla="*/ 41982 w 43200"/>
                <a:gd name="connsiteY8" fmla="*/ 10318 h 43200"/>
                <a:gd name="connsiteX9" fmla="*/ 41818 w 43200"/>
                <a:gd name="connsiteY9" fmla="*/ 15460 h 43200"/>
                <a:gd name="connsiteX10" fmla="*/ 43016 w 43200"/>
                <a:gd name="connsiteY10" fmla="*/ 23322 h 43200"/>
                <a:gd name="connsiteX11" fmla="*/ 37404 w 43200"/>
                <a:gd name="connsiteY11" fmla="*/ 30204 h 43200"/>
                <a:gd name="connsiteX12" fmla="*/ 35395 w 43200"/>
                <a:gd name="connsiteY12" fmla="*/ 36101 h 43200"/>
                <a:gd name="connsiteX13" fmla="*/ 28555 w 43200"/>
                <a:gd name="connsiteY13" fmla="*/ 36815 h 43200"/>
                <a:gd name="connsiteX14" fmla="*/ 23667 w 43200"/>
                <a:gd name="connsiteY14" fmla="*/ 43106 h 43200"/>
                <a:gd name="connsiteX15" fmla="*/ 16480 w 43200"/>
                <a:gd name="connsiteY15" fmla="*/ 39266 h 43200"/>
                <a:gd name="connsiteX16" fmla="*/ 5804 w 43200"/>
                <a:gd name="connsiteY16" fmla="*/ 35472 h 43200"/>
                <a:gd name="connsiteX17" fmla="*/ 1110 w 43200"/>
                <a:gd name="connsiteY17" fmla="*/ 31250 h 43200"/>
                <a:gd name="connsiteX18" fmla="*/ 2113 w 43200"/>
                <a:gd name="connsiteY18" fmla="*/ 25551 h 43200"/>
                <a:gd name="connsiteX19" fmla="*/ -5 w 43200"/>
                <a:gd name="connsiteY19" fmla="*/ 19704 h 43200"/>
                <a:gd name="connsiteX20" fmla="*/ 3863 w 43200"/>
                <a:gd name="connsiteY20" fmla="*/ 14507 h 43200"/>
                <a:gd name="connsiteX21" fmla="*/ 3900 w 43200"/>
                <a:gd name="connsiteY21" fmla="*/ 14370 h 43200"/>
                <a:gd name="connsiteX0" fmla="*/ 4693 w 43200"/>
                <a:gd name="connsiteY0" fmla="*/ 26177 h 43200"/>
                <a:gd name="connsiteX1" fmla="*/ 2160 w 43200"/>
                <a:gd name="connsiteY1" fmla="*/ 25380 h 43200"/>
                <a:gd name="connsiteX2" fmla="*/ 6928 w 43200"/>
                <a:gd name="connsiteY2" fmla="*/ 34899 h 43200"/>
                <a:gd name="connsiteX3" fmla="*/ 5820 w 43200"/>
                <a:gd name="connsiteY3" fmla="*/ 35280 h 43200"/>
                <a:gd name="connsiteX4" fmla="*/ 16478 w 43200"/>
                <a:gd name="connsiteY4" fmla="*/ 39090 h 43200"/>
                <a:gd name="connsiteX5" fmla="*/ 15810 w 43200"/>
                <a:gd name="connsiteY5" fmla="*/ 37350 h 43200"/>
                <a:gd name="connsiteX6" fmla="*/ 28827 w 43200"/>
                <a:gd name="connsiteY6" fmla="*/ 34751 h 43200"/>
                <a:gd name="connsiteX7" fmla="*/ 28560 w 43200"/>
                <a:gd name="connsiteY7" fmla="*/ 36660 h 43200"/>
                <a:gd name="connsiteX8" fmla="*/ 34129 w 43200"/>
                <a:gd name="connsiteY8" fmla="*/ 22954 h 43200"/>
                <a:gd name="connsiteX9" fmla="*/ 37380 w 43200"/>
                <a:gd name="connsiteY9" fmla="*/ 30090 h 43200"/>
                <a:gd name="connsiteX10" fmla="*/ 41798 w 43200"/>
                <a:gd name="connsiteY10" fmla="*/ 15354 h 43200"/>
                <a:gd name="connsiteX11" fmla="*/ 40350 w 43200"/>
                <a:gd name="connsiteY11" fmla="*/ 18030 h 43200"/>
                <a:gd name="connsiteX12" fmla="*/ 38324 w 43200"/>
                <a:gd name="connsiteY12" fmla="*/ 5426 h 43200"/>
                <a:gd name="connsiteX13" fmla="*/ 38400 w 43200"/>
                <a:gd name="connsiteY13" fmla="*/ 6690 h 43200"/>
                <a:gd name="connsiteX14" fmla="*/ 29078 w 43200"/>
                <a:gd name="connsiteY14" fmla="*/ 3952 h 43200"/>
                <a:gd name="connsiteX15" fmla="*/ 29820 w 43200"/>
                <a:gd name="connsiteY15" fmla="*/ 2340 h 43200"/>
                <a:gd name="connsiteX16" fmla="*/ 22141 w 43200"/>
                <a:gd name="connsiteY16" fmla="*/ 4720 h 43200"/>
                <a:gd name="connsiteX17" fmla="*/ 22500 w 43200"/>
                <a:gd name="connsiteY17" fmla="*/ 3330 h 43200"/>
                <a:gd name="connsiteX18" fmla="*/ 14000 w 43200"/>
                <a:gd name="connsiteY18" fmla="*/ 5192 h 43200"/>
                <a:gd name="connsiteX19" fmla="*/ 15300 w 43200"/>
                <a:gd name="connsiteY19" fmla="*/ 6540 h 43200"/>
                <a:gd name="connsiteX20" fmla="*/ 4127 w 43200"/>
                <a:gd name="connsiteY20" fmla="*/ 15789 h 43200"/>
                <a:gd name="connsiteX21" fmla="*/ 3900 w 43200"/>
                <a:gd name="connsiteY21" fmla="*/ 14370 h 43200"/>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16514 w 43256"/>
                <a:gd name="connsiteY4" fmla="*/ 38949 h 43219"/>
                <a:gd name="connsiteX5" fmla="*/ 15846 w 43256"/>
                <a:gd name="connsiteY5" fmla="*/ 37209 h 43219"/>
                <a:gd name="connsiteX6" fmla="*/ 28863 w 43256"/>
                <a:gd name="connsiteY6" fmla="*/ 34610 h 43219"/>
                <a:gd name="connsiteX7" fmla="*/ 28596 w 43256"/>
                <a:gd name="connsiteY7" fmla="*/ 36519 h 43219"/>
                <a:gd name="connsiteX8" fmla="*/ 36744 w 43256"/>
                <a:gd name="connsiteY8" fmla="*/ 30023 h 43219"/>
                <a:gd name="connsiteX9" fmla="*/ 37416 w 43256"/>
                <a:gd name="connsiteY9" fmla="*/ 29949 h 43219"/>
                <a:gd name="connsiteX10" fmla="*/ 41834 w 43256"/>
                <a:gd name="connsiteY10" fmla="*/ 15213 h 43219"/>
                <a:gd name="connsiteX11" fmla="*/ 40386 w 43256"/>
                <a:gd name="connsiteY11" fmla="*/ 17889 h 43219"/>
                <a:gd name="connsiteX12" fmla="*/ 38360 w 43256"/>
                <a:gd name="connsiteY12" fmla="*/ 5285 h 43219"/>
                <a:gd name="connsiteX13" fmla="*/ 38436 w 43256"/>
                <a:gd name="connsiteY13" fmla="*/ 6549 h 43219"/>
                <a:gd name="connsiteX14" fmla="*/ 29114 w 43256"/>
                <a:gd name="connsiteY14" fmla="*/ 3811 h 43219"/>
                <a:gd name="connsiteX15" fmla="*/ 29856 w 43256"/>
                <a:gd name="connsiteY15" fmla="*/ 2199 h 43219"/>
                <a:gd name="connsiteX16" fmla="*/ 22177 w 43256"/>
                <a:gd name="connsiteY16" fmla="*/ 4579 h 43219"/>
                <a:gd name="connsiteX17" fmla="*/ 22536 w 43256"/>
                <a:gd name="connsiteY17" fmla="*/ 3189 h 43219"/>
                <a:gd name="connsiteX18" fmla="*/ 14036 w 43256"/>
                <a:gd name="connsiteY18" fmla="*/ 5051 h 43219"/>
                <a:gd name="connsiteX19" fmla="*/ 15336 w 43256"/>
                <a:gd name="connsiteY19" fmla="*/ 6399 h 43219"/>
                <a:gd name="connsiteX20" fmla="*/ 4163 w 43256"/>
                <a:gd name="connsiteY20" fmla="*/ 15648 h 43219"/>
                <a:gd name="connsiteX21" fmla="*/ 3936 w 43256"/>
                <a:gd name="connsiteY21" fmla="*/ 14229 h 43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3256" h="43219">
                  <a:moveTo>
                    <a:pt x="3936" y="14229"/>
                  </a:moveTo>
                  <a:cubicBezTo>
                    <a:pt x="3665" y="11516"/>
                    <a:pt x="4297" y="8780"/>
                    <a:pt x="5659" y="6766"/>
                  </a:cubicBezTo>
                  <a:cubicBezTo>
                    <a:pt x="7811" y="3585"/>
                    <a:pt x="11300" y="2876"/>
                    <a:pt x="14041" y="5061"/>
                  </a:cubicBezTo>
                  <a:cubicBezTo>
                    <a:pt x="15714" y="768"/>
                    <a:pt x="19950" y="-119"/>
                    <a:pt x="22492" y="3291"/>
                  </a:cubicBezTo>
                  <a:cubicBezTo>
                    <a:pt x="23133" y="1542"/>
                    <a:pt x="24364" y="333"/>
                    <a:pt x="25785" y="59"/>
                  </a:cubicBezTo>
                  <a:cubicBezTo>
                    <a:pt x="27349" y="-243"/>
                    <a:pt x="28911" y="629"/>
                    <a:pt x="29869" y="2340"/>
                  </a:cubicBezTo>
                  <a:cubicBezTo>
                    <a:pt x="31251" y="126"/>
                    <a:pt x="33537" y="-601"/>
                    <a:pt x="35499" y="549"/>
                  </a:cubicBezTo>
                  <a:cubicBezTo>
                    <a:pt x="36994" y="1425"/>
                    <a:pt x="38066" y="3259"/>
                    <a:pt x="38354" y="5435"/>
                  </a:cubicBezTo>
                  <a:cubicBezTo>
                    <a:pt x="40082" y="6077"/>
                    <a:pt x="41458" y="7857"/>
                    <a:pt x="42018" y="10177"/>
                  </a:cubicBezTo>
                  <a:cubicBezTo>
                    <a:pt x="42425" y="11861"/>
                    <a:pt x="42367" y="13690"/>
                    <a:pt x="41854" y="15319"/>
                  </a:cubicBezTo>
                  <a:cubicBezTo>
                    <a:pt x="43115" y="17553"/>
                    <a:pt x="43556" y="20449"/>
                    <a:pt x="43052" y="23181"/>
                  </a:cubicBezTo>
                  <a:cubicBezTo>
                    <a:pt x="42382" y="26813"/>
                    <a:pt x="40164" y="29533"/>
                    <a:pt x="37440" y="30063"/>
                  </a:cubicBezTo>
                  <a:cubicBezTo>
                    <a:pt x="37427" y="32330"/>
                    <a:pt x="36694" y="34480"/>
                    <a:pt x="35431" y="35960"/>
                  </a:cubicBezTo>
                  <a:cubicBezTo>
                    <a:pt x="33512" y="38209"/>
                    <a:pt x="30740" y="38498"/>
                    <a:pt x="28591" y="36674"/>
                  </a:cubicBezTo>
                  <a:cubicBezTo>
                    <a:pt x="27896" y="39807"/>
                    <a:pt x="26035" y="42202"/>
                    <a:pt x="23703" y="42965"/>
                  </a:cubicBezTo>
                  <a:cubicBezTo>
                    <a:pt x="20955" y="43864"/>
                    <a:pt x="18087" y="42332"/>
                    <a:pt x="16516" y="39125"/>
                  </a:cubicBezTo>
                  <a:cubicBezTo>
                    <a:pt x="12808" y="42169"/>
                    <a:pt x="7992" y="40458"/>
                    <a:pt x="5840" y="35331"/>
                  </a:cubicBezTo>
                  <a:cubicBezTo>
                    <a:pt x="3726" y="35668"/>
                    <a:pt x="1741" y="33883"/>
                    <a:pt x="1146" y="31109"/>
                  </a:cubicBezTo>
                  <a:cubicBezTo>
                    <a:pt x="715" y="29102"/>
                    <a:pt x="1096" y="26936"/>
                    <a:pt x="2149" y="25410"/>
                  </a:cubicBezTo>
                  <a:cubicBezTo>
                    <a:pt x="655" y="24213"/>
                    <a:pt x="-177" y="21916"/>
                    <a:pt x="31" y="19563"/>
                  </a:cubicBezTo>
                  <a:cubicBezTo>
                    <a:pt x="275" y="16808"/>
                    <a:pt x="1881" y="14650"/>
                    <a:pt x="3899" y="14366"/>
                  </a:cubicBezTo>
                  <a:cubicBezTo>
                    <a:pt x="3911" y="14320"/>
                    <a:pt x="3924" y="14275"/>
                    <a:pt x="3936" y="14229"/>
                  </a:cubicBezTo>
                  <a:close/>
                </a:path>
                <a:path w="43256" h="43219" fill="none" extrusionOk="0">
                  <a:moveTo>
                    <a:pt x="4729" y="26036"/>
                  </a:moveTo>
                  <a:cubicBezTo>
                    <a:pt x="3845" y="26130"/>
                    <a:pt x="2961" y="25852"/>
                    <a:pt x="2196" y="25239"/>
                  </a:cubicBezTo>
                  <a:moveTo>
                    <a:pt x="6964" y="34758"/>
                  </a:moveTo>
                  <a:cubicBezTo>
                    <a:pt x="6609" y="34951"/>
                    <a:pt x="6236" y="35079"/>
                    <a:pt x="5856" y="35139"/>
                  </a:cubicBezTo>
                  <a:moveTo>
                    <a:pt x="16514" y="38949"/>
                  </a:moveTo>
                  <a:cubicBezTo>
                    <a:pt x="16247" y="38403"/>
                    <a:pt x="16023" y="37820"/>
                    <a:pt x="15846" y="37209"/>
                  </a:cubicBezTo>
                  <a:moveTo>
                    <a:pt x="28863" y="34610"/>
                  </a:moveTo>
                  <a:cubicBezTo>
                    <a:pt x="28824" y="35257"/>
                    <a:pt x="28734" y="35897"/>
                    <a:pt x="28596" y="36519"/>
                  </a:cubicBezTo>
                  <a:moveTo>
                    <a:pt x="36744" y="30023"/>
                  </a:moveTo>
                  <a:cubicBezTo>
                    <a:pt x="38748" y="31351"/>
                    <a:pt x="37434" y="26917"/>
                    <a:pt x="37416" y="29949"/>
                  </a:cubicBezTo>
                  <a:moveTo>
                    <a:pt x="41834" y="15213"/>
                  </a:moveTo>
                  <a:cubicBezTo>
                    <a:pt x="41509" y="16245"/>
                    <a:pt x="41014" y="17161"/>
                    <a:pt x="40386" y="17889"/>
                  </a:cubicBezTo>
                  <a:moveTo>
                    <a:pt x="38360" y="5285"/>
                  </a:moveTo>
                  <a:cubicBezTo>
                    <a:pt x="38415" y="5702"/>
                    <a:pt x="38441" y="6125"/>
                    <a:pt x="38436" y="6549"/>
                  </a:cubicBezTo>
                  <a:moveTo>
                    <a:pt x="29114" y="3811"/>
                  </a:moveTo>
                  <a:cubicBezTo>
                    <a:pt x="29303" y="3228"/>
                    <a:pt x="29552" y="2685"/>
                    <a:pt x="29856" y="2199"/>
                  </a:cubicBezTo>
                  <a:moveTo>
                    <a:pt x="22177" y="4579"/>
                  </a:moveTo>
                  <a:cubicBezTo>
                    <a:pt x="22254" y="4097"/>
                    <a:pt x="22375" y="3630"/>
                    <a:pt x="22536" y="3189"/>
                  </a:cubicBezTo>
                  <a:moveTo>
                    <a:pt x="14036" y="5051"/>
                  </a:moveTo>
                  <a:cubicBezTo>
                    <a:pt x="14508" y="5427"/>
                    <a:pt x="14944" y="5880"/>
                    <a:pt x="15336" y="6399"/>
                  </a:cubicBezTo>
                  <a:moveTo>
                    <a:pt x="4163" y="15648"/>
                  </a:moveTo>
                  <a:cubicBezTo>
                    <a:pt x="4060" y="15184"/>
                    <a:pt x="3984" y="14710"/>
                    <a:pt x="3936" y="14229"/>
                  </a:cubicBezTo>
                </a:path>
              </a:pathLst>
            </a:custGeom>
            <a:solidFill>
              <a:schemeClr val="bg1">
                <a:alpha val="94000"/>
              </a:schemeClr>
            </a:solidFill>
            <a:ln w="22225">
              <a:solidFill>
                <a:schemeClr val="accent2">
                  <a:lumMod val="75000"/>
                </a:schemeClr>
              </a:solidFill>
              <a:prstDash val="dashDot"/>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a:p>
          </p:txBody>
        </p:sp>
        <p:sp>
          <p:nvSpPr>
            <p:cNvPr id="5" name="Rectangle 4"/>
            <p:cNvSpPr/>
            <p:nvPr/>
          </p:nvSpPr>
          <p:spPr>
            <a:xfrm>
              <a:off x="3517375" y="3626135"/>
              <a:ext cx="5239654" cy="2340230"/>
            </a:xfrm>
            <a:prstGeom prst="rect">
              <a:avLst/>
            </a:prstGeom>
          </p:spPr>
          <p:txBody>
            <a:bodyPr wrap="square">
              <a:spAutoFit/>
            </a:bodyPr>
            <a:lstStyle/>
            <a:p>
              <a:pPr algn="ctr"/>
              <a:r>
                <a:rPr lang="vi-VN" sz="4000" b="1" dirty="0">
                  <a:solidFill>
                    <a:schemeClr val="accent6">
                      <a:lumMod val="50000"/>
                    </a:schemeClr>
                  </a:solidFill>
                  <a:latin typeface="Calibri" panose="020F0502020204030204" pitchFamily="34" charset="0"/>
                  <a:ea typeface="Arial-Rounded" panose="020B0500000000000000" pitchFamily="34" charset="0"/>
                  <a:cs typeface="Calibri" panose="020F0502020204030204" pitchFamily="34" charset="0"/>
                </a:rPr>
                <a:t> Bạn ấy không thực hiện được mong muốn đến sớm nhất lớp vì khi tới cổng trường bạn ấy đã thấy mấy bạn cùng lớp đang ríu rít nói cười ở trong sân.</a:t>
              </a:r>
              <a:endParaRPr lang="en-US" sz="4000" b="1" dirty="0">
                <a:solidFill>
                  <a:schemeClr val="accent6">
                    <a:lumMod val="50000"/>
                  </a:schemeClr>
                </a:solidFill>
                <a:latin typeface="UTM Avo" panose="02040603050506020204" pitchFamily="18" charset="0"/>
                <a:ea typeface="Arial-Rounded" panose="020B0500000000000000" pitchFamily="34" charset="0"/>
                <a:cs typeface="Calibri" panose="020F0502020204030204" pitchFamily="34" charset="0"/>
              </a:endParaRPr>
            </a:p>
          </p:txBody>
        </p:sp>
      </p:grpSp>
    </p:spTree>
    <p:extLst>
      <p:ext uri="{BB962C8B-B14F-4D97-AF65-F5344CB8AC3E}">
        <p14:creationId xmlns:p14="http://schemas.microsoft.com/office/powerpoint/2010/main" val="1237315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17"/>
                                        </p:tgtEl>
                                        <p:attrNameLst>
                                          <p:attrName>style.visibility</p:attrName>
                                        </p:attrNameLst>
                                      </p:cBhvr>
                                      <p:to>
                                        <p:strVal val="visible"/>
                                      </p:to>
                                    </p:set>
                                    <p:animEffect transition="in" filter="wipe(down)">
                                      <p:cBhvr>
                                        <p:cTn id="12" dur="500"/>
                                        <p:tgtEl>
                                          <p:spTgt spid="11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19"/>
                                        </p:tgtEl>
                                        <p:attrNameLst>
                                          <p:attrName>style.visibility</p:attrName>
                                        </p:attrNameLst>
                                      </p:cBhvr>
                                      <p:to>
                                        <p:strVal val="visible"/>
                                      </p:to>
                                    </p:set>
                                    <p:animEffect transition="in" filter="wipe(down)">
                                      <p:cBhvr>
                                        <p:cTn id="17" dur="500"/>
                                        <p:tgtEl>
                                          <p:spTgt spid="1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p:bld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326624354"/>
</p:tagLst>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1191</TotalTime>
  <Words>1049</Words>
  <Application>Microsoft Office PowerPoint</Application>
  <PresentationFormat>Widescreen</PresentationFormat>
  <Paragraphs>196</Paragraphs>
  <Slides>21</Slides>
  <Notes>14</Notes>
  <HiddenSlides>0</HiddenSlides>
  <MMClips>2</MMClips>
  <ScaleCrop>false</ScaleCrop>
  <HeadingPairs>
    <vt:vector size="6" baseType="variant">
      <vt:variant>
        <vt:lpstr>Fonts Used</vt:lpstr>
      </vt:variant>
      <vt:variant>
        <vt:i4>26</vt:i4>
      </vt:variant>
      <vt:variant>
        <vt:lpstr>Theme</vt:lpstr>
      </vt:variant>
      <vt:variant>
        <vt:i4>1</vt:i4>
      </vt:variant>
      <vt:variant>
        <vt:lpstr>Slide Titles</vt:lpstr>
      </vt:variant>
      <vt:variant>
        <vt:i4>21</vt:i4>
      </vt:variant>
    </vt:vector>
  </HeadingPairs>
  <TitlesOfParts>
    <vt:vector size="48" baseType="lpstr">
      <vt:lpstr>Calibri Light</vt:lpstr>
      <vt:lpstr>UTM Showcard</vt:lpstr>
      <vt:lpstr>Times New Roman</vt:lpstr>
      <vt:lpstr>UVF Remachine Script</vt:lpstr>
      <vt:lpstr>UTM Cancel</vt:lpstr>
      <vt:lpstr>#9Slide05 Aphrodite Pro</vt:lpstr>
      <vt:lpstr>Calibri</vt:lpstr>
      <vt:lpstr>#9Slide05 Bodega Script</vt:lpstr>
      <vt:lpstr>等线</vt:lpstr>
      <vt:lpstr>Arial</vt:lpstr>
      <vt:lpstr>Cambria</vt:lpstr>
      <vt:lpstr>Arial Rounded MT Bold</vt:lpstr>
      <vt:lpstr>UVF Pistilli</vt:lpstr>
      <vt:lpstr>UVF Salome</vt:lpstr>
      <vt:lpstr>UTM Avo</vt:lpstr>
      <vt:lpstr>#9Slide07 Cadena</vt:lpstr>
      <vt:lpstr>#9Slide07 Altus</vt:lpstr>
      <vt:lpstr>#9Slide07 HoneyCream</vt:lpstr>
      <vt:lpstr>UVF Kewl Script</vt:lpstr>
      <vt:lpstr>UTM Habano</vt:lpstr>
      <vt:lpstr>UVN Bach Tuyet Nang</vt:lpstr>
      <vt:lpstr>UVF Funkydori</vt:lpstr>
      <vt:lpstr>#9Slide07 IcielHelena</vt:lpstr>
      <vt:lpstr>SVN-Bira</vt:lpstr>
      <vt:lpstr>SVN-Newton</vt:lpstr>
      <vt:lpstr>Arial-Rounded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Măng Non Team</dc:creator>
  <cp:keywords>Diệu Hiền MNT</cp:keywords>
  <cp:lastModifiedBy>HN31072024</cp:lastModifiedBy>
  <cp:revision>89</cp:revision>
  <dcterms:created xsi:type="dcterms:W3CDTF">2022-06-30T09:39:13Z</dcterms:created>
  <dcterms:modified xsi:type="dcterms:W3CDTF">2024-09-16T05:55:42Z</dcterms:modified>
</cp:coreProperties>
</file>